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8"/>
  </p:notesMasterIdLst>
  <p:sldIdLst>
    <p:sldId id="256" r:id="rId2"/>
    <p:sldId id="333" r:id="rId3"/>
    <p:sldId id="1001" r:id="rId4"/>
    <p:sldId id="997" r:id="rId5"/>
    <p:sldId id="257" r:id="rId6"/>
    <p:sldId id="334" r:id="rId7"/>
    <p:sldId id="335" r:id="rId8"/>
    <p:sldId id="336" r:id="rId9"/>
    <p:sldId id="337" r:id="rId10"/>
    <p:sldId id="1002" r:id="rId11"/>
    <p:sldId id="1003" r:id="rId12"/>
    <p:sldId id="999" r:id="rId13"/>
    <p:sldId id="1000" r:id="rId14"/>
    <p:sldId id="998" r:id="rId15"/>
    <p:sldId id="340" r:id="rId16"/>
    <p:sldId id="99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6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89262-E90D-FD44-AB56-E7E36D6C2FD2}" type="datetimeFigureOut">
              <a:rPr lang="en-US" smtClean="0"/>
              <a:t>6/12/25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1A16E-88F9-1E44-9683-CBBA30C78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47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8A281-7F33-B044-BAAE-33865E7FDC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E9B70-A8DD-A70B-C16D-72FE944BC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97F9A5-7CB1-E25D-8D11-48E3A6C70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097CA-2E45-8CA8-7893-B5B1A31B2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3CE5B-DB83-1C92-52D2-50EC481C6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7BEE7-0603-A811-83A3-541F396A2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1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217C-B31F-710A-4433-895327D2B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18C69-ED88-97A3-CCC5-8EE3D82EA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C16A5-C05E-F5CE-D7BC-5993CFEDA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8397D-D396-2FD1-1EF9-3EAB705F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5F41A-9342-E847-07D6-B4B8EC27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2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01985-029F-6070-B567-F3E46CB1F5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D1707-5C27-6061-256F-D8D6C9ED5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41B2F-DCDE-963E-31DA-8A32CB6BF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DC53F-43A1-639D-6E54-F436877D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A31BD-9A0D-BD33-6197-DEBC38C5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7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4389-EBD3-AF6C-6219-6DA34A2F9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715DA-DEAB-D067-C251-86842254B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923B4-69EB-1B9F-6018-48A412AF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A3F4F-AF54-EEEB-C7AA-373041D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7888C-5025-C8F0-387F-FCC3C985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85401-5E50-79AF-FA0F-F2C58686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45249-D3C5-425F-0AB7-0B0A863FA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937DB-02CF-7FD0-01E2-15CABE9D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BDD36-80D6-A342-6D72-954C7F00A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AC414-F8F5-45DB-1073-591456E4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8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19EFD-A793-A4B8-6325-E5039E55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3897A-6E5E-9969-7DE3-C11B0DE49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7CAE9-944D-6CA5-5BD4-02DA7E3DB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E910A-0555-B2A2-04A9-6F6E8DF3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F1561-F3DA-38F6-85AB-F4360606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6327F-62FD-FF49-6511-73EB5E0A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1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53732-0B66-B4B5-DE95-88B9C9CD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1C3EB-049C-2945-96D9-76410BCE8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545F7-BD2D-5DB1-AD5A-0330D575B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966A2-274A-F8FF-DD60-0007EA83E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BCA00D-6CC8-163A-5531-1B1AB7F70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8E7210-9C2D-5B62-A336-0CC458E9D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BFDDB5-55B1-0886-6AFE-E96C058D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34E2E7-E098-A5BF-7BE9-93971D23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8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68F54-B702-C1EB-5E72-E1AF3A4E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C03A55-F468-9E75-2D4E-C4727234C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3BB3E-165A-C62F-BF67-3E1D5605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AF0B4-34F4-A716-12EF-8F31479F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8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13F795-B7A5-1290-C828-F37FA5AB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67EBD-5896-F72B-F180-2A141AEE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B9982-61E0-6DA1-98DA-3F1BC8D1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4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8B11-5E78-41B4-2392-0157C9317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A79C9-267A-5335-6B21-1406F1158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8F971-F577-353D-F633-6B7AA4FCD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D78AA-EE25-6229-19F2-493E2741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6DDDD-2AAE-4C01-BA60-5C1508B9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9BD57-DD28-8E4D-7CD3-131E626B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49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F8228-38B5-0AFC-0E91-5ECA85F2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6B6CFA-BCB9-6116-813E-0E68552F6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C2869-BBC2-2D48-579F-26F35C79B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1C06E-651D-D0AB-0704-3892FB2F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675DB-E026-7DD0-3529-05AA58AF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91DDB-AB5E-DF5A-DE3C-89ED9679A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41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A98521-CE6A-C6A6-5A63-121E8CF3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E99D7-E740-C272-E60D-A6F03476A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894CB-F16D-0136-7AF1-965DF368C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BA3869-4D5D-9E47-9E3C-A0BA871C0AB4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BE65C-3DAA-4198-5F68-D23CE656B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E2F0D-B18F-1BE6-B997-4C18D2D0F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AA0AA4-D82B-E14E-ACB6-18397E345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5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regular-insulin-and-a-syringe-from-ampoules-and-vials-of-medicines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2D72E9-C03A-4F84-2C76-94EA3DFD5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9" b="1"/>
          <a:stretch/>
        </p:blipFill>
        <p:spPr bwMode="auto"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B63B-A9B5-793B-CD97-31FA2BE81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3962400"/>
            <a:ext cx="5505814" cy="1690409"/>
          </a:xfrm>
        </p:spPr>
        <p:txBody>
          <a:bodyPr anchor="b">
            <a:normAutofit/>
          </a:bodyPr>
          <a:lstStyle/>
          <a:p>
            <a:pPr algn="l"/>
            <a:r>
              <a:rPr lang="en-US" sz="4400" dirty="0"/>
              <a:t>No Longer Pharming Things Out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03BA-D24B-FDFF-B4CF-2AEBACA20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5709565"/>
            <a:ext cx="5395975" cy="64678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Nick Simpson, MD FACEP FAEMS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30E6D2-2914-4897-2782-58394C27A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r="19565" b="-2"/>
          <a:stretch/>
        </p:blipFill>
        <p:spPr bwMode="auto">
          <a:xfrm>
            <a:off x="8160169" y="587845"/>
            <a:ext cx="3309026" cy="2826929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08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medical research&#10;&#10;AI-generated content may be incorrect.">
            <a:extLst>
              <a:ext uri="{FF2B5EF4-FFF2-40B4-BE49-F238E27FC236}">
                <a16:creationId xmlns:a16="http://schemas.microsoft.com/office/drawing/2014/main" id="{C30FDA99-32F9-C650-1D10-3C3A32904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48" y="14499"/>
            <a:ext cx="8748584" cy="68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6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52C16C2E-58F8-4C85-CA33-0B1D66222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221" y="0"/>
            <a:ext cx="8236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4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a medical bag with a medicine box&#10;&#10;AI-generated content may be incorrect.">
            <a:extLst>
              <a:ext uri="{FF2B5EF4-FFF2-40B4-BE49-F238E27FC236}">
                <a16:creationId xmlns:a16="http://schemas.microsoft.com/office/drawing/2014/main" id="{0513E779-3AAD-70FA-D274-1177CF1E3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00" y="0"/>
            <a:ext cx="9158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6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medical record&#10;&#10;AI-generated content may be incorrect.">
            <a:extLst>
              <a:ext uri="{FF2B5EF4-FFF2-40B4-BE49-F238E27FC236}">
                <a16:creationId xmlns:a16="http://schemas.microsoft.com/office/drawing/2014/main" id="{20F51439-E942-A276-545A-B345D843A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11" y="0"/>
            <a:ext cx="10623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90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BFFF9-7C1D-8813-FD23-7E937D93C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0F643-D107-3599-B31B-77CFCA891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6378"/>
            <a:ext cx="10515600" cy="3890126"/>
          </a:xfrm>
        </p:spPr>
        <p:txBody>
          <a:bodyPr>
            <a:normAutofit/>
          </a:bodyPr>
          <a:lstStyle/>
          <a:p>
            <a:r>
              <a:rPr lang="en-US" dirty="0"/>
              <a:t>What could a clinical pharmacist add to an EMS service?</a:t>
            </a:r>
          </a:p>
        </p:txBody>
      </p:sp>
    </p:spTree>
    <p:extLst>
      <p:ext uri="{BB962C8B-B14F-4D97-AF65-F5344CB8AC3E}">
        <p14:creationId xmlns:p14="http://schemas.microsoft.com/office/powerpoint/2010/main" val="1770962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A4D5EED-2379-5667-A12C-D0C5DEDA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PharmD add 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12D3F1-7D2A-6C48-8E0B-40290365B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7272" y="2535714"/>
            <a:ext cx="503872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M</a:t>
            </a:r>
            <a:r>
              <a:rPr lang="en-US" dirty="0"/>
              <a:t>edical Direction Team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E</a:t>
            </a:r>
            <a:r>
              <a:rPr lang="en-US" dirty="0"/>
              <a:t>xperience, i.e. field work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D</a:t>
            </a:r>
            <a:r>
              <a:rPr lang="en-US" dirty="0"/>
              <a:t>ata</a:t>
            </a:r>
            <a:endParaRPr lang="en-US" b="1" dirty="0"/>
          </a:p>
        </p:txBody>
      </p:sp>
      <p:pic>
        <p:nvPicPr>
          <p:cNvPr id="5" name="Content Placeholder 4" descr="A person in a police uniform&#10;&#10;Description automatically generated">
            <a:extLst>
              <a:ext uri="{FF2B5EF4-FFF2-40B4-BE49-F238E27FC236}">
                <a16:creationId xmlns:a16="http://schemas.microsoft.com/office/drawing/2014/main" id="{038B2DCE-8026-CD84-1EB7-B79C1FA27D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7648871" y="2736580"/>
            <a:ext cx="4267990" cy="32009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6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241550-CECA-7A49-A843-289358DD5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9622" y="-981950"/>
            <a:ext cx="13155827" cy="98668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596091-7F76-CA29-D98D-089CCB814A36}"/>
              </a:ext>
            </a:extLst>
          </p:cNvPr>
          <p:cNvSpPr/>
          <p:nvPr/>
        </p:nvSpPr>
        <p:spPr>
          <a:xfrm>
            <a:off x="-679622" y="5958840"/>
            <a:ext cx="12710160" cy="20269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3C78CA3-C481-2247-B645-0C674A83F176}"/>
              </a:ext>
            </a:extLst>
          </p:cNvPr>
          <p:cNvSpPr txBox="1">
            <a:spLocks/>
          </p:cNvSpPr>
          <p:nvPr/>
        </p:nvSpPr>
        <p:spPr>
          <a:xfrm>
            <a:off x="2001794" y="5958840"/>
            <a:ext cx="8188411" cy="103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err="1">
                <a:solidFill>
                  <a:schemeClr val="bg1"/>
                </a:solidFill>
              </a:rPr>
              <a:t>Nick.Simpson@hcmed.org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7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8437FD-44DD-BD12-FC3A-0B2E905A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financial disclosures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565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86383DE6-9141-664F-36F0-B134711C5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60" y="865831"/>
            <a:ext cx="11574879" cy="54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21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tor&#10;&#10;AI-generated content may be incorrect.">
            <a:extLst>
              <a:ext uri="{FF2B5EF4-FFF2-40B4-BE49-F238E27FC236}">
                <a16:creationId xmlns:a16="http://schemas.microsoft.com/office/drawing/2014/main" id="{9540713E-F372-686E-43B4-DAFC54BE9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542" y="205811"/>
            <a:ext cx="8889865" cy="3223189"/>
          </a:xfrm>
          <a:prstGeom prst="rect">
            <a:avLst/>
          </a:prstGeom>
        </p:spPr>
      </p:pic>
      <p:pic>
        <p:nvPicPr>
          <p:cNvPr id="7" name="Picture 6" descr="A person holding a red object&#10;&#10;AI-generated content may be incorrect.">
            <a:extLst>
              <a:ext uri="{FF2B5EF4-FFF2-40B4-BE49-F238E27FC236}">
                <a16:creationId xmlns:a16="http://schemas.microsoft.com/office/drawing/2014/main" id="{B7D6468C-1B45-62C7-6E68-CE0074402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722" y="3429000"/>
            <a:ext cx="9215503" cy="338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8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C2EBB6-12AE-4A3D-344C-9B2D093A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6378"/>
            <a:ext cx="10515600" cy="3890126"/>
          </a:xfrm>
        </p:spPr>
        <p:txBody>
          <a:bodyPr>
            <a:normAutofit/>
          </a:bodyPr>
          <a:lstStyle/>
          <a:p>
            <a:r>
              <a:rPr lang="en-US" dirty="0"/>
              <a:t>What could a clinical pharmacist add to an EMS service?</a:t>
            </a:r>
          </a:p>
        </p:txBody>
      </p:sp>
    </p:spTree>
    <p:extLst>
      <p:ext uri="{BB962C8B-B14F-4D97-AF65-F5344CB8AC3E}">
        <p14:creationId xmlns:p14="http://schemas.microsoft.com/office/powerpoint/2010/main" val="87526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4D5EED-2379-5667-A12C-D0C5DEDA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PharmD add </a:t>
            </a:r>
            <a:r>
              <a:rPr lang="en-US" b="1" u="sng" dirty="0"/>
              <a:t>MED</a:t>
            </a:r>
            <a:r>
              <a:rPr lang="en-US" b="1" dirty="0"/>
              <a:t>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12D3F1-7D2A-6C48-8E0B-40290365BE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M</a:t>
            </a:r>
            <a:r>
              <a:rPr lang="en-US" sz="3200" dirty="0"/>
              <a:t>edical Direction Team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E</a:t>
            </a:r>
            <a:r>
              <a:rPr lang="en-US" sz="3200" dirty="0"/>
              <a:t>xperience, i.e. field work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D</a:t>
            </a:r>
            <a:r>
              <a:rPr lang="en-US" sz="3200" dirty="0"/>
              <a:t>ata</a:t>
            </a:r>
            <a:endParaRPr lang="en-US" sz="3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717165-8211-8B92-E756-B1BC966D7D9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3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1A81D-208B-DD8F-329C-58B38D81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60" y="365125"/>
            <a:ext cx="10515600" cy="1325563"/>
          </a:xfrm>
        </p:spPr>
        <p:txBody>
          <a:bodyPr/>
          <a:lstStyle/>
          <a:p>
            <a:r>
              <a:rPr lang="en-US" b="1" dirty="0"/>
              <a:t>Medical Direction Integration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FEAE9-623F-9216-86B4-DEE808316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296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Input into the clinical discussions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Protocol reviews and updates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Increased efficiency for consideration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Special populations, dosing, and special situations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EF44-0E8D-C274-FC7A-DA56638B7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9973" y="214153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Shortage mitigation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Omnicell management</a:t>
            </a:r>
          </a:p>
        </p:txBody>
      </p:sp>
      <p:pic>
        <p:nvPicPr>
          <p:cNvPr id="11" name="Picture 10" descr="Pharmacist stocking drawer">
            <a:extLst>
              <a:ext uri="{FF2B5EF4-FFF2-40B4-BE49-F238E27FC236}">
                <a16:creationId xmlns:a16="http://schemas.microsoft.com/office/drawing/2014/main" id="{ED8462C6-D21E-B20F-69F1-23AB7C9E89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414055" y="170807"/>
            <a:ext cx="4559643" cy="30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077A-5056-22C1-0C94-83D07BC1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Experience / Field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3B5D6-9083-D4B1-65E2-3D9719C1A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7081"/>
            <a:ext cx="5181600" cy="41998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 the same to hear about it, need to live it to understand 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Fully trained to go out into the field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Bedside care in the ED, the back of the ambulance, the living room, etc.</a:t>
            </a:r>
          </a:p>
        </p:txBody>
      </p:sp>
      <p:pic>
        <p:nvPicPr>
          <p:cNvPr id="6" name="Content Placeholder 5" descr="Close-up of a syringe needle and vial&#10;&#10;Description automatically generated">
            <a:extLst>
              <a:ext uri="{FF2B5EF4-FFF2-40B4-BE49-F238E27FC236}">
                <a16:creationId xmlns:a16="http://schemas.microsoft.com/office/drawing/2014/main" id="{E1BC127C-CBE0-D073-B143-68D90F74A0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2200" y="2273251"/>
            <a:ext cx="5181600" cy="345608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E3E94-982B-BDEC-AF25-A8E33F60680C}"/>
              </a:ext>
            </a:extLst>
          </p:cNvPr>
          <p:cNvSpPr txBox="1"/>
          <p:nvPr/>
        </p:nvSpPr>
        <p:spPr>
          <a:xfrm>
            <a:off x="6172200" y="5729337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foto.wuestenigel.com/regular-insulin-and-a-syringe-from-ampoules-and-vials-of-medicine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75717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077A-5056-22C1-0C94-83D07BC1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622" y="173862"/>
            <a:ext cx="10515600" cy="1325563"/>
          </a:xfrm>
        </p:spPr>
        <p:txBody>
          <a:bodyPr/>
          <a:lstStyle/>
          <a:p>
            <a:r>
              <a:rPr lang="en-US" b="1" dirty="0"/>
              <a:t>Data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D7E431-E804-4B78-F705-14EE20A3A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4687" y="1499425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Medication changes, additions, removal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Resource/Tool updates (e.g. </a:t>
            </a:r>
            <a:r>
              <a:rPr lang="en-US" dirty="0" err="1"/>
              <a:t>Handtevy</a:t>
            </a:r>
            <a:r>
              <a:rPr lang="en-US" dirty="0"/>
              <a:t>, reference sheets, etc.)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Evaluation of the service</a:t>
            </a:r>
          </a:p>
        </p:txBody>
      </p:sp>
      <p:pic>
        <p:nvPicPr>
          <p:cNvPr id="11" name="Picture 10" descr="A screenshot of a document&#10;&#10;AI-generated content may be incorrect.">
            <a:extLst>
              <a:ext uri="{FF2B5EF4-FFF2-40B4-BE49-F238E27FC236}">
                <a16:creationId xmlns:a16="http://schemas.microsoft.com/office/drawing/2014/main" id="{528A9082-1DDF-7018-62AF-F3EF7E51A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23" y="1499425"/>
            <a:ext cx="5939077" cy="50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84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2000</TotalTime>
  <Words>186</Words>
  <Application>Microsoft Macintosh PowerPoint</Application>
  <PresentationFormat>Widescreen</PresentationFormat>
  <Paragraphs>52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Office Theme</vt:lpstr>
      <vt:lpstr>No Longer Pharming Things Out</vt:lpstr>
      <vt:lpstr>No financial disclosures</vt:lpstr>
      <vt:lpstr>PowerPoint Presentation</vt:lpstr>
      <vt:lpstr>PowerPoint Presentation</vt:lpstr>
      <vt:lpstr>What could a clinical pharmacist add to an EMS service?</vt:lpstr>
      <vt:lpstr>Clinical PharmD add MEDs</vt:lpstr>
      <vt:lpstr>Medical Direction Integration</vt:lpstr>
      <vt:lpstr>Experience / Field Work</vt:lpstr>
      <vt:lpstr>Data</vt:lpstr>
      <vt:lpstr>PowerPoint Presentation</vt:lpstr>
      <vt:lpstr>PowerPoint Presentation</vt:lpstr>
      <vt:lpstr>PowerPoint Presentation</vt:lpstr>
      <vt:lpstr>PowerPoint Presentation</vt:lpstr>
      <vt:lpstr>What could a clinical pharmacist add to an EMS service?</vt:lpstr>
      <vt:lpstr>Clinical PharmD add MEDs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Nicholas S Simpson</dc:creator>
  <cp:lastModifiedBy>Nicholas S Simpson</cp:lastModifiedBy>
  <cp:revision>9</cp:revision>
  <dcterms:created xsi:type="dcterms:W3CDTF">2024-06-12T15:02:05Z</dcterms:created>
  <dcterms:modified xsi:type="dcterms:W3CDTF">2025-06-12T21:20:23Z</dcterms:modified>
</cp:coreProperties>
</file>