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8" r:id="rId4"/>
    <p:sldId id="290" r:id="rId5"/>
    <p:sldId id="286" r:id="rId6"/>
    <p:sldId id="287" r:id="rId7"/>
    <p:sldId id="288" r:id="rId8"/>
    <p:sldId id="289" r:id="rId9"/>
    <p:sldId id="292" r:id="rId10"/>
    <p:sldId id="293" r:id="rId11"/>
    <p:sldId id="29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02F"/>
    <a:srgbClr val="FDDE00"/>
    <a:srgbClr val="CAB000"/>
    <a:srgbClr val="007780"/>
    <a:srgbClr val="EB695B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43E5A-DE13-8B40-A367-C8AB43BFCD82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0CAA-B505-054E-BD16-1BA2B1AC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8CFF-A17B-47EC-9803-9F55239AA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229D6-6BDF-49BE-B957-14325CA16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24F8-7EC7-4E34-9D25-BA3A409F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0530-801E-4820-99E7-3065C391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61E9-F529-46CF-A78F-A514414FA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ECF9-4F6F-44E0-BC6D-60919E14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1FB30-D2F2-40C9-8C75-A4E10DEDD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A875-FE80-49C1-B6F5-A1C0426E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62372-677D-48A1-BA7F-7B10F720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20834-C079-4B40-B8CF-DD40BED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30924-8734-484A-A550-81BA2F76C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633C8-7286-488A-A064-B95CB1B4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14B9-71D7-4EF7-9C45-CA4BB41E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5436A-D072-43AF-87AE-87DBB0FE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0E0C-2335-4ABC-8536-33A9C18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4BFA-68F3-4DC7-9206-4879F975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3725-9B1D-48FA-AAD1-3C76019E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C767D-72A9-48A7-9713-D7AA49DF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74D60-1A47-4238-8277-D39A4007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F3C60-DCA3-40BA-B3C2-429EAB1D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00B8-675A-4324-BF60-169F88BD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38FE2-E0D2-4C41-8C83-564E0CE9C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42C8-6038-4A00-AEB9-583FEB2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73BCC-42CA-4C4B-B899-F5219E70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45B0-72F2-44F5-886B-6F4372A3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7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CAE9-94E1-4964-9C24-90D5ACA3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EEBE-0DDA-4CD3-9218-BAA397E3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F75E1-89D5-429B-84A9-23D9C18B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F432C-7944-4B9C-9110-48DA311E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7A797-74F3-408E-9277-04FD97D5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99E62-5B16-4321-84C0-E50BD54B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6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412E-30AB-48BD-AB23-7F4CAB17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6AAB0-E886-4446-83D7-2DE9AE42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56CB6-4E3A-4337-8AF8-09AC3A32E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C8D91-C7D5-489D-8A70-9AD2C4924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CF3CF-6F5D-4C23-B4EB-DC2F8720A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DF944-08C6-4BC5-A3F5-C829BFB0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8CA63-EB2E-4BB8-B5FE-6123F752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ABF1CB-ED64-448B-9849-49D22FF3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2AE5-7315-49BC-9FA8-7056AE29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68869-4F52-4843-B804-218FBDA2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83239-0CE1-4EA0-96D9-86830CF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AE52E-AF3A-492A-B4AD-351A6103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1AABA-16BB-4AFE-93EB-8FA6A878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85D87-29FD-4B7E-925E-06CAEC3C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B9619-1625-411D-9664-62A11021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76F8-C0D8-4B18-8B3E-CE840896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6BD3-BC25-4F6D-8D94-C28C96E78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12B0B-5846-481B-8F79-40D120F88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161F-3116-4469-B148-964600E5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A70A5-1A33-4620-8BC9-5CCE9838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3C45-2E77-454F-A6BE-61E11507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9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48AC-8297-426A-BBDA-0AB8328A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A5025-5B14-4671-AA1A-BEE7CD835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8077B-405B-43BA-B4A0-878C72D3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B0F9F-56C3-414E-B1F3-0CC8946B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9BA78-4CD5-4E18-8724-F4E0082A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4F319-A34B-4BF0-A240-7BA93439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1314"/>
              </a:schemeClr>
            </a:gs>
            <a:gs pos="23000">
              <a:schemeClr val="accent3">
                <a:lumMod val="49000"/>
              </a:schemeClr>
            </a:gs>
            <a:gs pos="69000">
              <a:schemeClr val="accent3">
                <a:lumMod val="35150"/>
              </a:schemeClr>
            </a:gs>
            <a:gs pos="97000">
              <a:schemeClr val="accent3">
                <a:lumMod val="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DD3C5-D4E8-4AC8-A479-CE140521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C9F3-0910-48F7-B8D9-6EEAD452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1D2F-7269-46BE-94FA-192CB1784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EC482-84AC-4B89-852C-0DE3BCFD26B0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00C3-0FBA-42FC-B954-BA76D3A27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285D-9526-4606-98D8-C2840C114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2713-4BF5-464B-8B41-270ECA5C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weston@mcw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yellow logo&#10;&#10;Description automatically generated with low confidence">
            <a:extLst>
              <a:ext uri="{FF2B5EF4-FFF2-40B4-BE49-F238E27FC236}">
                <a16:creationId xmlns:a16="http://schemas.microsoft.com/office/drawing/2014/main" id="{98965B2F-A953-4968-A747-449C95458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0" r="9089" b="1176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62450-F6CB-4024-AE4D-40AF957A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968960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b="1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  <a:t>Pin-Pointing Your Pupils: </a:t>
            </a:r>
            <a:br>
              <a:rPr lang="en-US" sz="4100" b="1" cap="small" dirty="0">
                <a:solidFill>
                  <a:srgbClr val="BAA02F"/>
                </a:solidFill>
                <a:latin typeface="Franklin Gothic Book" panose="020B0503020102020204" pitchFamily="34" charset="0"/>
              </a:rPr>
            </a:br>
            <a:r>
              <a:rPr lang="en-US" sz="4100" cap="small" dirty="0">
                <a:latin typeface="Franklin Gothic Book" panose="020B0503020102020204" pitchFamily="34" charset="0"/>
              </a:rPr>
              <a:t>Value of Public-Facing Data and Community Education in the Opioid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DAD54-1037-409F-8FD5-4CCF4A0F0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Ben Weston, MD, MPH, FAEMS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5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FAE9-0013-752F-7E08-3ACC5B353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A881CEE-A90E-8A33-EFEE-6DBE4574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A0DD94-8B7E-0C68-6D31-016986406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E35181EA-6966-5A33-C85B-169804279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C3C871B2-8323-9A35-5FE3-C8BAF45D9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6E32CDF6-89B9-FACD-5F9A-371430F46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28" y="3396954"/>
            <a:ext cx="2369690" cy="2353996"/>
          </a:xfrm>
          <a:prstGeom prst="rect">
            <a:avLst/>
          </a:prstGeom>
        </p:spPr>
      </p:pic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6F598AD7-94D6-1558-A3E8-E4C5E74D7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3" y="1276976"/>
            <a:ext cx="2179546" cy="3885542"/>
          </a:xfrm>
          <a:prstGeom prst="rect">
            <a:avLst/>
          </a:prstGeom>
        </p:spPr>
      </p:pic>
      <p:pic>
        <p:nvPicPr>
          <p:cNvPr id="2" name="Picture 1" descr="Chart&#10;&#10;AI-generated content may be incorrect.">
            <a:extLst>
              <a:ext uri="{FF2B5EF4-FFF2-40B4-BE49-F238E27FC236}">
                <a16:creationId xmlns:a16="http://schemas.microsoft.com/office/drawing/2014/main" id="{81E7BBC7-FF56-1D02-342D-57B3DE0B3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77" y="3878393"/>
            <a:ext cx="3703445" cy="2042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1B518-EE17-96F9-2234-CB81CFAA5D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46" y="818747"/>
            <a:ext cx="5239109" cy="24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5F1D-FC05-5DBA-94B9-32D5C5C4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F1ACDF-0991-5938-7919-47A13BAE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2BFCA-D0E2-8FC2-80CD-94833A53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9689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  <a:t>What is the value of public facing data?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4F9E0-933A-A752-5E25-1AD1B6CDC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8" name="Picture 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B542D1F4-0B96-5CF0-FAA1-746F5F0DF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3" name="Picture 12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3AF6C0AE-E0C8-24E9-1CF3-CAE1D99E1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C3759F-2A2A-225C-C329-4E308A73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954-5DB0-41D4-BC1D-99B5A735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01126" cy="43276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beweston@mcw.edu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@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BenWWeston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CDE3CA-CFA5-52A4-2462-079EE964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  <a:t>Thank You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3DF1FE-50BE-ACF2-1957-8D0EAC535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7" name="Picture 16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380F7850-D49E-C2B0-C95E-C012D5B8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8" name="Picture 17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5CE8EA04-7A37-291D-1AF5-9EA783FF7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C3759F-2A2A-225C-C329-4E308A73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7BEBA-6CA9-4EDE-BF58-97163152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  <a:t>What are key elements to understand the state of the opioid epidemic?</a:t>
            </a:r>
            <a:b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</a:br>
            <a:b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</a:br>
            <a:endParaRPr lang="en-US" sz="5400" cap="small" dirty="0">
              <a:solidFill>
                <a:srgbClr val="FDDE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62B15-2FE5-F32E-A517-75C8A5F5D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8" name="Picture 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295717FB-3859-7DF1-D988-1D6E13638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3" name="Picture 12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053497BC-FA3E-1AD7-3CFF-6C768E079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0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C3759F-2A2A-225C-C329-4E308A73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3F070C-095F-CF77-E228-63CCD0233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4" name="Picture 13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72315DD3-C645-129F-C8DE-7C3BF3069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5" name="Picture 14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453B5D8F-92B5-87E9-BB0E-BC41653C7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17" name="Picture 16" descr="Icon&#10;&#10;AI-generated content may be incorrect.">
            <a:extLst>
              <a:ext uri="{FF2B5EF4-FFF2-40B4-BE49-F238E27FC236}">
                <a16:creationId xmlns:a16="http://schemas.microsoft.com/office/drawing/2014/main" id="{80113A7F-6A54-0C27-934C-B91792476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78" y="2232711"/>
            <a:ext cx="5080000" cy="5080000"/>
          </a:xfrm>
          <a:prstGeom prst="rect">
            <a:avLst/>
          </a:prstGeom>
        </p:spPr>
      </p:pic>
      <p:pic>
        <p:nvPicPr>
          <p:cNvPr id="19" name="Picture 18" descr="A picture containing logo&#10;&#10;AI-generated content may be incorrect.">
            <a:extLst>
              <a:ext uri="{FF2B5EF4-FFF2-40B4-BE49-F238E27FC236}">
                <a16:creationId xmlns:a16="http://schemas.microsoft.com/office/drawing/2014/main" id="{75FB83BC-787C-6408-1D5D-B14F2EEE6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31" y="557184"/>
            <a:ext cx="3919506" cy="2716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8F78D4-78E8-5EE4-84C1-47E4FED50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96" y="3074351"/>
            <a:ext cx="3770358" cy="3770358"/>
          </a:xfrm>
          <a:prstGeom prst="rect">
            <a:avLst/>
          </a:prstGeom>
        </p:spPr>
      </p:pic>
      <p:pic>
        <p:nvPicPr>
          <p:cNvPr id="23" name="Picture 22" descr="Logo&#10;&#10;AI-generated content may be incorrect.">
            <a:extLst>
              <a:ext uri="{FF2B5EF4-FFF2-40B4-BE49-F238E27FC236}">
                <a16:creationId xmlns:a16="http://schemas.microsoft.com/office/drawing/2014/main" id="{8023D624-17E4-57ED-6780-E786FD6637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02" y="-13057"/>
            <a:ext cx="4070530" cy="40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E1DC-5E06-DF46-DFDD-18E3F6DF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2E3CE3-92BA-2B43-6692-6A4887AF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53668-5B05-1FD3-5169-0AB9E0D7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608"/>
            <a:ext cx="10515600" cy="1325563"/>
          </a:xfrm>
        </p:spPr>
        <p:txBody>
          <a:bodyPr>
            <a:noAutofit/>
          </a:bodyPr>
          <a:lstStyle/>
          <a:p>
            <a:b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</a:br>
            <a:b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</a:br>
            <a:r>
              <a:rPr lang="en-US" sz="5400" cap="small" dirty="0">
                <a:solidFill>
                  <a:srgbClr val="FDDE00"/>
                </a:solidFill>
                <a:latin typeface="Franklin Gothic Book" panose="020B0503020102020204" pitchFamily="34" charset="0"/>
              </a:rPr>
              <a:t>How can data be leveraged to improve population health?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42A95-4504-C49B-6EB2-EA91EBF2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8" name="Picture 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4D5F8658-9DFB-6DBF-D491-079C10403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3" name="Picture 12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F565888B-3ED9-7CF0-C061-F79643155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5C16B4-2636-459D-BB4A-09E68245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9FFFB7-0232-7A21-A485-523274E2C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6C3A849F-E6CE-D889-2544-ED6F122FD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0DD6D923-7408-B9C4-2A2E-7C3B0F4A9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6" name="Picture 5" descr="A picture containing line chart&#10;&#10;AI-generated content may be incorrect.">
            <a:extLst>
              <a:ext uri="{FF2B5EF4-FFF2-40B4-BE49-F238E27FC236}">
                <a16:creationId xmlns:a16="http://schemas.microsoft.com/office/drawing/2014/main" id="{B97DF634-9F32-248F-53F5-F6C25839D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7" y="338110"/>
            <a:ext cx="7080874" cy="3817226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924AAA50-B4D9-AD39-46A3-EB9D8BB7F0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85" y="4769964"/>
            <a:ext cx="1483231" cy="1473408"/>
          </a:xfrm>
          <a:prstGeom prst="rect">
            <a:avLst/>
          </a:prstGeom>
        </p:spPr>
      </p:pic>
      <p:pic>
        <p:nvPicPr>
          <p:cNvPr id="12" name="Picture 11" descr="Chart, line chart&#10;&#10;AI-generated content may be incorrect.">
            <a:extLst>
              <a:ext uri="{FF2B5EF4-FFF2-40B4-BE49-F238E27FC236}">
                <a16:creationId xmlns:a16="http://schemas.microsoft.com/office/drawing/2014/main" id="{735BB7C3-007B-8C21-700D-AC0A9BF6D8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54" y="2788296"/>
            <a:ext cx="7080875" cy="380834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0A477E-8285-EB79-BB07-2D08525E9C81}"/>
              </a:ext>
            </a:extLst>
          </p:cNvPr>
          <p:cNvCxnSpPr>
            <a:cxnSpLocks/>
          </p:cNvCxnSpPr>
          <p:nvPr/>
        </p:nvCxnSpPr>
        <p:spPr>
          <a:xfrm flipV="1">
            <a:off x="9482899" y="4424907"/>
            <a:ext cx="1190811" cy="690114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E30ABB-F9AF-C29C-6344-288A94FA378D}"/>
              </a:ext>
            </a:extLst>
          </p:cNvPr>
          <p:cNvCxnSpPr>
            <a:cxnSpLocks/>
          </p:cNvCxnSpPr>
          <p:nvPr/>
        </p:nvCxnSpPr>
        <p:spPr>
          <a:xfrm flipV="1">
            <a:off x="5253080" y="2246723"/>
            <a:ext cx="1190811" cy="690114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6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005BD-E69F-A677-8F68-83DC37371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AF9CA12-FEC0-AF57-3E70-3AE9F0515A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79487-85C9-32A4-DCBF-0005FEA2D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C85755E9-1268-4B12-AC32-3D4FF38CE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771297B9-1043-0521-D20A-F57F2A154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91318A49-ABB8-A330-D80A-E7EB77FA6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4" y="291202"/>
            <a:ext cx="1483231" cy="1473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0EB43C-238E-7D64-FD0C-A2DA6C416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0" y="1853276"/>
            <a:ext cx="10435736" cy="478253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A2C6DE-638E-CBED-0C1C-E047EC479B0A}"/>
              </a:ext>
            </a:extLst>
          </p:cNvPr>
          <p:cNvCxnSpPr>
            <a:cxnSpLocks/>
          </p:cNvCxnSpPr>
          <p:nvPr/>
        </p:nvCxnSpPr>
        <p:spPr>
          <a:xfrm flipV="1">
            <a:off x="6312076" y="5492158"/>
            <a:ext cx="1190811" cy="690114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C9A318-D6FC-FE54-A858-1090DF352556}"/>
              </a:ext>
            </a:extLst>
          </p:cNvPr>
          <p:cNvCxnSpPr>
            <a:cxnSpLocks/>
          </p:cNvCxnSpPr>
          <p:nvPr/>
        </p:nvCxnSpPr>
        <p:spPr>
          <a:xfrm>
            <a:off x="6705431" y="3932224"/>
            <a:ext cx="1030200" cy="624637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3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37525-F28B-A864-D9CF-3D0CF5120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9616E60-138E-DA7C-224A-EB970F8F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AFA55-73C4-B9E2-0C04-538CA344E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8E485553-A210-D82B-05F6-734B5A7A9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FCE8E7E5-E5F2-D81E-E141-2BC8B2629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B4B34A1B-1B73-8C69-78DA-9EE054154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69" y="4033260"/>
            <a:ext cx="1483231" cy="1473408"/>
          </a:xfrm>
          <a:prstGeom prst="rect">
            <a:avLst/>
          </a:prstGeom>
        </p:spPr>
      </p:pic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8456E465-9635-3044-89B6-51EA53DFC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5" y="475992"/>
            <a:ext cx="7772400" cy="58929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16ACDB-4375-BD11-FF67-32F4B2710CF2}"/>
              </a:ext>
            </a:extLst>
          </p:cNvPr>
          <p:cNvCxnSpPr>
            <a:cxnSpLocks/>
          </p:cNvCxnSpPr>
          <p:nvPr/>
        </p:nvCxnSpPr>
        <p:spPr>
          <a:xfrm flipH="1">
            <a:off x="6786725" y="1027906"/>
            <a:ext cx="1235841" cy="709480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37B001-A38E-BB7D-A025-5222EF7B4A0C}"/>
              </a:ext>
            </a:extLst>
          </p:cNvPr>
          <p:cNvCxnSpPr>
            <a:cxnSpLocks/>
          </p:cNvCxnSpPr>
          <p:nvPr/>
        </p:nvCxnSpPr>
        <p:spPr>
          <a:xfrm flipH="1" flipV="1">
            <a:off x="5300106" y="2924559"/>
            <a:ext cx="1014430" cy="284468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7F876B-70DF-500C-D602-BBAA962EFD85}"/>
              </a:ext>
            </a:extLst>
          </p:cNvPr>
          <p:cNvCxnSpPr>
            <a:cxnSpLocks/>
          </p:cNvCxnSpPr>
          <p:nvPr/>
        </p:nvCxnSpPr>
        <p:spPr>
          <a:xfrm flipH="1">
            <a:off x="7861653" y="4769964"/>
            <a:ext cx="1144099" cy="208417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9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E921A-92C6-DC45-488D-69217A06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CD44546-4469-BA2B-F513-EF3A3B31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837605-2DBA-3B14-F249-A9A93A9FD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14FF99D2-3AAC-BE85-E54D-0CB65C033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1A72FF0C-8822-8DAC-64CF-ABA80A426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81D1D549-3E61-B7CE-7C12-FE009FD48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87" y="4928806"/>
            <a:ext cx="1483231" cy="1473408"/>
          </a:xfrm>
          <a:prstGeom prst="rect">
            <a:avLst/>
          </a:prstGeom>
        </p:spPr>
      </p:pic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C420CAC2-47CB-8707-64AF-0227F5AB2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3" y="1351332"/>
            <a:ext cx="9300346" cy="51289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5CABD4-82C0-EE60-509A-30841AAC2B1E}"/>
              </a:ext>
            </a:extLst>
          </p:cNvPr>
          <p:cNvCxnSpPr>
            <a:cxnSpLocks/>
          </p:cNvCxnSpPr>
          <p:nvPr/>
        </p:nvCxnSpPr>
        <p:spPr>
          <a:xfrm>
            <a:off x="1949570" y="2070340"/>
            <a:ext cx="1214086" cy="432581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6B39C9-805A-AFC6-E6F5-B2156763B69A}"/>
              </a:ext>
            </a:extLst>
          </p:cNvPr>
          <p:cNvCxnSpPr>
            <a:cxnSpLocks/>
          </p:cNvCxnSpPr>
          <p:nvPr/>
        </p:nvCxnSpPr>
        <p:spPr>
          <a:xfrm flipV="1">
            <a:off x="3036498" y="3915813"/>
            <a:ext cx="1012746" cy="112724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7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AC8C1-6897-AAA3-AED9-0885AD045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ACC5876-6201-235C-15A9-1920790B20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9" y="-13057"/>
            <a:ext cx="8677891" cy="6871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75F461-30EB-B791-185F-7347C6466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81" y="86462"/>
            <a:ext cx="1097388" cy="941444"/>
          </a:xfrm>
          <a:prstGeom prst="rect">
            <a:avLst/>
          </a:prstGeom>
        </p:spPr>
      </p:pic>
      <p:pic>
        <p:nvPicPr>
          <p:cNvPr id="18" name="Picture 17" descr="A picture containing text, font, graphics, poster&#10;&#10;Description automatically generated">
            <a:extLst>
              <a:ext uri="{FF2B5EF4-FFF2-40B4-BE49-F238E27FC236}">
                <a16:creationId xmlns:a16="http://schemas.microsoft.com/office/drawing/2014/main" id="{0E33491F-0040-FB36-54AD-22ED6C01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680" y="86462"/>
            <a:ext cx="1336062" cy="941444"/>
          </a:xfrm>
          <a:prstGeom prst="rect">
            <a:avLst/>
          </a:prstGeom>
        </p:spPr>
      </p:pic>
      <p:pic>
        <p:nvPicPr>
          <p:cNvPr id="19" name="Picture 18" descr="A picture containing circle, graphics, font, logo&#10;&#10;Description automatically generated">
            <a:extLst>
              <a:ext uri="{FF2B5EF4-FFF2-40B4-BE49-F238E27FC236}">
                <a16:creationId xmlns:a16="http://schemas.microsoft.com/office/drawing/2014/main" id="{10DA2B1C-CA49-1ADF-FC16-7E1635D7C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65" y="86462"/>
            <a:ext cx="941445" cy="941445"/>
          </a:xfrm>
          <a:prstGeom prst="rect">
            <a:avLst/>
          </a:prstGeom>
        </p:spPr>
      </p:pic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D0EF64FB-B90C-1C1A-1D49-B79AB0B65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21" y="3396953"/>
            <a:ext cx="3025297" cy="3005261"/>
          </a:xfrm>
          <a:prstGeom prst="rect">
            <a:avLst/>
          </a:prstGeom>
        </p:spPr>
      </p:pic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CACFDC59-548C-AF01-F52A-011B149D6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84" y="198519"/>
            <a:ext cx="3616871" cy="6447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9D0633-112D-BB5D-16EB-66D2EBCA0B36}"/>
              </a:ext>
            </a:extLst>
          </p:cNvPr>
          <p:cNvSpPr/>
          <p:nvPr/>
        </p:nvSpPr>
        <p:spPr>
          <a:xfrm>
            <a:off x="3830128" y="2018580"/>
            <a:ext cx="1121433" cy="2018581"/>
          </a:xfrm>
          <a:prstGeom prst="rect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65393B-FA30-BA9A-3AAC-2A414C880A35}"/>
              </a:ext>
            </a:extLst>
          </p:cNvPr>
          <p:cNvSpPr/>
          <p:nvPr/>
        </p:nvSpPr>
        <p:spPr>
          <a:xfrm>
            <a:off x="2240505" y="3407434"/>
            <a:ext cx="1394603" cy="760561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EF2BB3-E50E-1925-FC14-5CF2B0B55806}"/>
              </a:ext>
            </a:extLst>
          </p:cNvPr>
          <p:cNvSpPr/>
          <p:nvPr/>
        </p:nvSpPr>
        <p:spPr>
          <a:xfrm flipV="1">
            <a:off x="5003319" y="4519302"/>
            <a:ext cx="699251" cy="760561"/>
          </a:xfrm>
          <a:prstGeom prst="rect">
            <a:avLst/>
          </a:prstGeom>
          <a:noFill/>
          <a:ln w="190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11228</TotalTime>
  <Words>69</Words>
  <Application>Microsoft Macintosh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Office Theme</vt:lpstr>
      <vt:lpstr>Pin-Pointing Your Pupils:  Value of Public-Facing Data and Community Education in the Opioid Crisis</vt:lpstr>
      <vt:lpstr>What are key elements to understand the state of the opioid epidemic?  </vt:lpstr>
      <vt:lpstr>PowerPoint Presentation</vt:lpstr>
      <vt:lpstr>  How can data be leveraged to improve population health?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value of public facing data?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Medicine in Emergency Management</dc:title>
  <dc:creator>Dan Pojar</dc:creator>
  <cp:lastModifiedBy>Weston, Benjamin</cp:lastModifiedBy>
  <cp:revision>46</cp:revision>
  <dcterms:created xsi:type="dcterms:W3CDTF">2018-11-01T03:52:17Z</dcterms:created>
  <dcterms:modified xsi:type="dcterms:W3CDTF">2025-06-10T20:22:06Z</dcterms:modified>
</cp:coreProperties>
</file>