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68" r:id="rId2"/>
    <p:sldId id="285" r:id="rId3"/>
    <p:sldId id="273" r:id="rId4"/>
    <p:sldId id="284" r:id="rId5"/>
    <p:sldId id="272" r:id="rId6"/>
    <p:sldId id="271" r:id="rId7"/>
    <p:sldId id="274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unito" pitchFamily="2" charset="77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674"/>
  </p:normalViewPr>
  <p:slideViewPr>
    <p:cSldViewPr snapToGrid="0">
      <p:cViewPr varScale="1">
        <p:scale>
          <a:sx n="141" d="100"/>
          <a:sy n="141" d="100"/>
        </p:scale>
        <p:origin x="8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05733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70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174954" y="1395451"/>
            <a:ext cx="6728791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Leveraging DEA Drug Take Back Day</a:t>
            </a:r>
            <a:endParaRPr sz="5000"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699" y="3101732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Robert Lowe MD FACEP FAEMS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Columbus (OH) Division of Fire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59410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leverage DEA drug take back day to increase Community Outreach?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Goal is to get as many ”touches” as possible</a:t>
            </a:r>
          </a:p>
        </p:txBody>
      </p:sp>
    </p:spTree>
    <p:extLst>
      <p:ext uri="{BB962C8B-B14F-4D97-AF65-F5344CB8AC3E}">
        <p14:creationId xmlns:p14="http://schemas.microsoft.com/office/powerpoint/2010/main" val="7583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0"/>
            <a:ext cx="4000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resources have been well received or utilized in our experience?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8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546835"/>
            <a:ext cx="7505700" cy="954600"/>
          </a:xfrm>
        </p:spPr>
        <p:txBody>
          <a:bodyPr/>
          <a:lstStyle/>
          <a:p>
            <a:r>
              <a:rPr lang="en-US" dirty="0"/>
              <a:t>Community Safety Day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776" y="1347750"/>
            <a:ext cx="7505700" cy="2448000"/>
          </a:xfrm>
        </p:spPr>
        <p:txBody>
          <a:bodyPr/>
          <a:lstStyle/>
          <a:p>
            <a:pPr marL="146050" indent="0">
              <a:buNone/>
            </a:pPr>
            <a:r>
              <a:rPr lang="en-US" sz="2000" dirty="0"/>
              <a:t>Food Grocery Bags to 310 Families</a:t>
            </a:r>
          </a:p>
          <a:p>
            <a:pPr marL="146050" indent="0">
              <a:buNone/>
            </a:pPr>
            <a:r>
              <a:rPr lang="en-US" sz="2000" dirty="0"/>
              <a:t>161 Narcan Kits</a:t>
            </a:r>
          </a:p>
          <a:p>
            <a:pPr marL="146050" indent="0">
              <a:buNone/>
            </a:pPr>
            <a:r>
              <a:rPr lang="en-US" sz="2000" dirty="0"/>
              <a:t>125 Gun Locks</a:t>
            </a:r>
          </a:p>
          <a:p>
            <a:pPr marL="146050" indent="0">
              <a:buNone/>
            </a:pPr>
            <a:r>
              <a:rPr lang="en-US" sz="2000" dirty="0"/>
              <a:t>54.18 </a:t>
            </a:r>
            <a:r>
              <a:rPr lang="en-US" sz="2000" dirty="0" err="1"/>
              <a:t>lbs</a:t>
            </a:r>
            <a:r>
              <a:rPr lang="en-US" sz="2000" dirty="0"/>
              <a:t> of prescription medications were collected</a:t>
            </a:r>
          </a:p>
          <a:p>
            <a:pPr marL="146050" indent="0">
              <a:buNone/>
            </a:pPr>
            <a:r>
              <a:rPr lang="en-US" sz="2000" dirty="0"/>
              <a:t>39 Flu Vaccinations</a:t>
            </a:r>
          </a:p>
          <a:p>
            <a:pPr marL="146050" indent="0">
              <a:buNone/>
            </a:pPr>
            <a:r>
              <a:rPr lang="en-US" sz="2000" dirty="0"/>
              <a:t>Children’s bike helmets</a:t>
            </a:r>
          </a:p>
          <a:p>
            <a:pPr marL="146050" indent="0">
              <a:buNone/>
            </a:pPr>
            <a:r>
              <a:rPr lang="en-US" sz="2000" dirty="0"/>
              <a:t>Legal Aid Consults</a:t>
            </a:r>
          </a:p>
          <a:p>
            <a:pPr marL="146050" indent="0">
              <a:buNone/>
            </a:pPr>
            <a:r>
              <a:rPr lang="en-US" sz="2000" dirty="0"/>
              <a:t>300 grab bags - Franklin County Public Health (Water bottles, sunglasses, flashlights, hand sanitizer)</a:t>
            </a:r>
          </a:p>
          <a:p>
            <a:pPr marL="14605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manage the volume of Attendees?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85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3" y="164908"/>
            <a:ext cx="8584856" cy="4811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72859">
            <a:off x="7685447" y="1257789"/>
            <a:ext cx="673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FF00"/>
                </a:solidFill>
              </a:rPr>
              <a:t>Enter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5011" y="2701529"/>
            <a:ext cx="5436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FF00"/>
                </a:solidFill>
              </a:rPr>
              <a:t>Exit</a:t>
            </a:r>
          </a:p>
        </p:txBody>
      </p:sp>
      <p:sp>
        <p:nvSpPr>
          <p:cNvPr id="7" name="Left Arrow 6"/>
          <p:cNvSpPr/>
          <p:nvPr/>
        </p:nvSpPr>
        <p:spPr>
          <a:xfrm rot="180000">
            <a:off x="5743741" y="1279358"/>
            <a:ext cx="1908989" cy="1371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Left-Right Arrow 8"/>
          <p:cNvSpPr/>
          <p:nvPr/>
        </p:nvSpPr>
        <p:spPr>
          <a:xfrm rot="240000">
            <a:off x="3058860" y="1479075"/>
            <a:ext cx="2127380" cy="1431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Left Arrow 9"/>
          <p:cNvSpPr/>
          <p:nvPr/>
        </p:nvSpPr>
        <p:spPr>
          <a:xfrm rot="-1800000">
            <a:off x="5319546" y="1411594"/>
            <a:ext cx="378272" cy="1065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Right Arrow 10"/>
          <p:cNvSpPr/>
          <p:nvPr/>
        </p:nvSpPr>
        <p:spPr>
          <a:xfrm rot="240000">
            <a:off x="5836298" y="2701528"/>
            <a:ext cx="1796634" cy="138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Down Arrow 11"/>
          <p:cNvSpPr/>
          <p:nvPr/>
        </p:nvSpPr>
        <p:spPr>
          <a:xfrm rot="-780000">
            <a:off x="5505809" y="1651510"/>
            <a:ext cx="137961" cy="959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TextBox 12"/>
          <p:cNvSpPr txBox="1"/>
          <p:nvPr/>
        </p:nvSpPr>
        <p:spPr>
          <a:xfrm rot="19757467">
            <a:off x="5222463" y="1148103"/>
            <a:ext cx="4854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FF00"/>
                </a:solidFill>
              </a:rPr>
              <a:t>DEA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5065" y="1901851"/>
            <a:ext cx="1197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FFFF00"/>
                </a:solidFill>
              </a:rPr>
              <a:t>Narcan</a:t>
            </a:r>
            <a:r>
              <a:rPr lang="en-US" sz="1050" dirty="0">
                <a:solidFill>
                  <a:srgbClr val="FFFF00"/>
                </a:solidFill>
              </a:rPr>
              <a:t>, CPH, Care, FCPH, Linden</a:t>
            </a:r>
          </a:p>
          <a:p>
            <a:endParaRPr lang="en-US" sz="105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7517" y="936951"/>
            <a:ext cx="6591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FF00"/>
                </a:solidFill>
              </a:rPr>
              <a:t>FOOD</a:t>
            </a:r>
          </a:p>
        </p:txBody>
      </p:sp>
      <p:sp>
        <p:nvSpPr>
          <p:cNvPr id="17" name="Up Arrow 16"/>
          <p:cNvSpPr/>
          <p:nvPr/>
        </p:nvSpPr>
        <p:spPr>
          <a:xfrm rot="-1380000">
            <a:off x="2772833" y="597854"/>
            <a:ext cx="13716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Up Arrow 17"/>
          <p:cNvSpPr/>
          <p:nvPr/>
        </p:nvSpPr>
        <p:spPr>
          <a:xfrm rot="2700000">
            <a:off x="2635949" y="1388107"/>
            <a:ext cx="127805" cy="5890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Up Arrow 18"/>
          <p:cNvSpPr/>
          <p:nvPr/>
        </p:nvSpPr>
        <p:spPr>
          <a:xfrm rot="-5280000">
            <a:off x="1790203" y="-133292"/>
            <a:ext cx="100464" cy="13900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Up Arrow 19"/>
          <p:cNvSpPr/>
          <p:nvPr/>
        </p:nvSpPr>
        <p:spPr>
          <a:xfrm rot="5880000">
            <a:off x="1264255" y="1847232"/>
            <a:ext cx="148564" cy="5056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1" name="Up Arrow 20"/>
          <p:cNvSpPr/>
          <p:nvPr/>
        </p:nvSpPr>
        <p:spPr>
          <a:xfrm rot="-10620000">
            <a:off x="859475" y="555649"/>
            <a:ext cx="173846" cy="14388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6" name="TextBox 25"/>
          <p:cNvSpPr txBox="1"/>
          <p:nvPr/>
        </p:nvSpPr>
        <p:spPr>
          <a:xfrm>
            <a:off x="719914" y="2012503"/>
            <a:ext cx="4355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FF00"/>
                </a:solidFill>
              </a:rPr>
              <a:t>FPB</a:t>
            </a:r>
          </a:p>
        </p:txBody>
      </p:sp>
      <p:sp>
        <p:nvSpPr>
          <p:cNvPr id="27" name="TextBox 26"/>
          <p:cNvSpPr txBox="1"/>
          <p:nvPr/>
        </p:nvSpPr>
        <p:spPr>
          <a:xfrm rot="242943">
            <a:off x="5837480" y="2952363"/>
            <a:ext cx="14749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FF00"/>
                </a:solidFill>
              </a:rPr>
              <a:t>Volunteer Parking</a:t>
            </a:r>
          </a:p>
        </p:txBody>
      </p:sp>
      <p:sp>
        <p:nvSpPr>
          <p:cNvPr id="31" name="TextBox 30"/>
          <p:cNvSpPr txBox="1"/>
          <p:nvPr/>
        </p:nvSpPr>
        <p:spPr>
          <a:xfrm rot="5594601">
            <a:off x="1950660" y="2871368"/>
            <a:ext cx="2895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Cadet corner; Fire Engine, CPR &amp; Bleeding control, Therapy dogs, Bike helmets, Gun locks, COSI, Recruitment CFD &amp; CPD</a:t>
            </a:r>
          </a:p>
        </p:txBody>
      </p:sp>
      <p:sp>
        <p:nvSpPr>
          <p:cNvPr id="40" name="TextBox 39"/>
          <p:cNvSpPr txBox="1"/>
          <p:nvPr/>
        </p:nvSpPr>
        <p:spPr>
          <a:xfrm rot="160344">
            <a:off x="2368738" y="2648027"/>
            <a:ext cx="976603" cy="4154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050" b="1" i="1" dirty="0">
                <a:solidFill>
                  <a:srgbClr val="FFFF00"/>
                </a:solidFill>
              </a:rPr>
              <a:t>Event Parking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5523" y="2978528"/>
            <a:ext cx="718776" cy="18715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2159" y="2978528"/>
            <a:ext cx="713574" cy="18715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55477" y="3017339"/>
            <a:ext cx="737135" cy="19006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545141" y="3082736"/>
            <a:ext cx="678857" cy="183525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03195" y="3450961"/>
            <a:ext cx="538892" cy="136069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85351" y="3943350"/>
            <a:ext cx="349338" cy="86830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004238" y="3307025"/>
            <a:ext cx="613040" cy="16442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369359" y="3297196"/>
            <a:ext cx="611922" cy="165407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723107" y="3379573"/>
            <a:ext cx="403535" cy="105650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24235" y="3354513"/>
            <a:ext cx="2148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Upper Arlington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Testing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674" y="4644570"/>
            <a:ext cx="410271" cy="27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10926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164</Words>
  <Application>Microsoft Macintosh PowerPoint</Application>
  <PresentationFormat>On-screen Show (16:9)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Nunito</vt:lpstr>
      <vt:lpstr>Calibri</vt:lpstr>
      <vt:lpstr>Shift</vt:lpstr>
      <vt:lpstr>Leveraging DEA Drug Take Back Day</vt:lpstr>
      <vt:lpstr>How can we leverage DEA drug take back day to increase Community Outreach? </vt:lpstr>
      <vt:lpstr>PowerPoint Presentation</vt:lpstr>
      <vt:lpstr>What resources have been well received or utilized in our experience? </vt:lpstr>
      <vt:lpstr>Community Safety Day</vt:lpstr>
      <vt:lpstr>How do you manage the volume of Attendees?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CPAP</dc:title>
  <dc:creator>Lowe, Robert A.</dc:creator>
  <cp:lastModifiedBy>Robert Lowe</cp:lastModifiedBy>
  <cp:revision>32</cp:revision>
  <dcterms:modified xsi:type="dcterms:W3CDTF">2025-06-11T20:16:04Z</dcterms:modified>
</cp:coreProperties>
</file>