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6" r:id="rId2"/>
    <p:sldMasterId id="2147483698" r:id="rId3"/>
  </p:sldMasterIdLst>
  <p:notesMasterIdLst>
    <p:notesMasterId r:id="rId33"/>
  </p:notesMasterIdLst>
  <p:handoutMasterIdLst>
    <p:handoutMasterId r:id="rId34"/>
  </p:handoutMasterIdLst>
  <p:sldIdLst>
    <p:sldId id="256" r:id="rId4"/>
    <p:sldId id="4485" r:id="rId5"/>
    <p:sldId id="4487" r:id="rId6"/>
    <p:sldId id="4497" r:id="rId7"/>
    <p:sldId id="4499" r:id="rId8"/>
    <p:sldId id="4486" r:id="rId9"/>
    <p:sldId id="4500" r:id="rId10"/>
    <p:sldId id="4488" r:id="rId11"/>
    <p:sldId id="4489" r:id="rId12"/>
    <p:sldId id="4492" r:id="rId13"/>
    <p:sldId id="4475" r:id="rId14"/>
    <p:sldId id="4491" r:id="rId15"/>
    <p:sldId id="4496" r:id="rId16"/>
    <p:sldId id="4493" r:id="rId17"/>
    <p:sldId id="4494" r:id="rId18"/>
    <p:sldId id="4495" r:id="rId19"/>
    <p:sldId id="4469" r:id="rId20"/>
    <p:sldId id="4498" r:id="rId21"/>
    <p:sldId id="275" r:id="rId22"/>
    <p:sldId id="4501" r:id="rId23"/>
    <p:sldId id="293" r:id="rId24"/>
    <p:sldId id="327" r:id="rId25"/>
    <p:sldId id="321" r:id="rId26"/>
    <p:sldId id="265" r:id="rId27"/>
    <p:sldId id="267" r:id="rId28"/>
    <p:sldId id="326" r:id="rId29"/>
    <p:sldId id="322" r:id="rId30"/>
    <p:sldId id="285" r:id="rId31"/>
    <p:sldId id="3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861225-9254-EC4C-A300-A31D92505A79}">
          <p14:sldIdLst>
            <p14:sldId id="256"/>
            <p14:sldId id="4485"/>
            <p14:sldId id="4487"/>
            <p14:sldId id="4497"/>
            <p14:sldId id="4499"/>
            <p14:sldId id="4486"/>
            <p14:sldId id="4500"/>
            <p14:sldId id="4488"/>
            <p14:sldId id="4489"/>
            <p14:sldId id="4492"/>
            <p14:sldId id="4475"/>
            <p14:sldId id="4491"/>
            <p14:sldId id="4496"/>
            <p14:sldId id="4493"/>
            <p14:sldId id="4494"/>
            <p14:sldId id="4495"/>
            <p14:sldId id="4469"/>
            <p14:sldId id="4498"/>
            <p14:sldId id="275"/>
            <p14:sldId id="4501"/>
            <p14:sldId id="293"/>
            <p14:sldId id="327"/>
            <p14:sldId id="321"/>
            <p14:sldId id="265"/>
            <p14:sldId id="267"/>
            <p14:sldId id="326"/>
            <p14:sldId id="322"/>
            <p14:sldId id="285"/>
            <p14:sldId id="3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7ECA47-6F37-CAA3-78D7-FB44B1AA43D9}" name="Bridget Nelson Monroe" initials="BNM" userId="S::bridget@bellmontpartners.com::463b5e63-9c64-4376-9071-34f20a02f7c1" providerId="AD"/>
  <p188:author id="{227EA174-9D96-E4CD-45EB-C14CB6244EC5}" name="Kalli Plump" initials="KP" userId="S::kalli@bellmontpartners.com::cd7f646e-b2ad-43f5-948c-94148ff8b60b" providerId="AD"/>
  <p188:author id="{F2AAA1AC-ACEB-EFC0-0D92-6008121347CF}" name="Bridget Nelson Monroe" initials="BN" userId="S::Bridget@bellmontpartners.com::463b5e63-9c64-4376-9071-34f20a02f7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D3F"/>
    <a:srgbClr val="40A1D9"/>
    <a:srgbClr val="D9E346"/>
    <a:srgbClr val="C1D42F"/>
    <a:srgbClr val="77BD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88"/>
    <p:restoredTop sz="96327"/>
  </p:normalViewPr>
  <p:slideViewPr>
    <p:cSldViewPr snapToGrid="0">
      <p:cViewPr varScale="1">
        <p:scale>
          <a:sx n="127" d="100"/>
          <a:sy n="127" d="100"/>
        </p:scale>
        <p:origin x="240" y="192"/>
      </p:cViewPr>
      <p:guideLst/>
    </p:cSldViewPr>
  </p:slideViewPr>
  <p:notesTextViewPr>
    <p:cViewPr>
      <p:scale>
        <a:sx n="1" d="1"/>
        <a:sy n="1" d="1"/>
      </p:scale>
      <p:origin x="0" y="0"/>
    </p:cViewPr>
  </p:notesTextViewPr>
  <p:notesViewPr>
    <p:cSldViewPr snapToGrid="0" showGuides="1">
      <p:cViewPr varScale="1">
        <p:scale>
          <a:sx n="113" d="100"/>
          <a:sy n="113" d="100"/>
        </p:scale>
        <p:origin x="473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8/10/relationships/authors" Target="authors.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73194B-CB8D-DB43-0295-A127040549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9FAA40-515A-C9BE-EBDB-09A1C1F56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67BD9B-8CB2-654C-B2D7-8840BF56D4FA}" type="datetimeFigureOut">
              <a:rPr lang="en-US" smtClean="0"/>
              <a:t>6/13/25</a:t>
            </a:fld>
            <a:endParaRPr lang="en-US"/>
          </a:p>
        </p:txBody>
      </p:sp>
      <p:sp>
        <p:nvSpPr>
          <p:cNvPr id="4" name="Footer Placeholder 3">
            <a:extLst>
              <a:ext uri="{FF2B5EF4-FFF2-40B4-BE49-F238E27FC236}">
                <a16:creationId xmlns:a16="http://schemas.microsoft.com/office/drawing/2014/main" id="{7FA4C8BE-CE78-208C-6C56-28FC632C22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14021B-C0AB-BEE8-2898-89865CCB49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D3E85F-1EDE-C44F-9221-B90605FEE0D0}" type="slidenum">
              <a:rPr lang="en-US" smtClean="0"/>
              <a:t>‹#›</a:t>
            </a:fld>
            <a:endParaRPr lang="en-US"/>
          </a:p>
        </p:txBody>
      </p:sp>
    </p:spTree>
    <p:extLst>
      <p:ext uri="{BB962C8B-B14F-4D97-AF65-F5344CB8AC3E}">
        <p14:creationId xmlns:p14="http://schemas.microsoft.com/office/powerpoint/2010/main" val="5098313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1F5228-DA23-B649-8BE2-B129A7604EE6}" type="datetimeFigureOut">
              <a:rPr lang="en-US" smtClean="0"/>
              <a:t>6/13/25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57408-7BE0-A348-BA48-975B038ED796}" type="slidenum">
              <a:rPr lang="en-US" smtClean="0"/>
              <a:t>‹#›</a:t>
            </a:fld>
            <a:endParaRPr lang="en-US"/>
          </a:p>
        </p:txBody>
      </p:sp>
    </p:spTree>
    <p:extLst>
      <p:ext uri="{BB962C8B-B14F-4D97-AF65-F5344CB8AC3E}">
        <p14:creationId xmlns:p14="http://schemas.microsoft.com/office/powerpoint/2010/main" val="3033988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0A1187-5C11-43BB-9E5D-3ADAB819725D}"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56803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0A1187-5C11-43BB-9E5D-3ADAB819725D}"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4045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good morning everybody , and it's obviously an honor for me to be here to talk to you about our startup POCUS program. 
Indeed , Dr Simpson’s presentation is the toughest of acts to follow since his clinicians have such tremendous skill in multiple areas of EMS ultrasound. </a:t>
            </a:r>
          </a:p>
          <a:p>
            <a:r>
              <a:rPr lang="en-US" dirty="0"/>
              <a:t>I thought it helpful in that context to compare and contrast our system which had to make a decision about a “start up program” for prehospital ultrasound and given the focused choices we made, it might be helpful for those systems that may not have started a POCUS program yet to consider our experience.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0A1187-5C11-43BB-9E5D-3ADAB819725D}"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2BB64-C1F1-3DBE-2CE6-213AC6CA8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ED9E0-A0D7-2174-5C48-50B3299303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0A017-0652-8575-B36C-F38F8D0DC6B4}"/>
              </a:ext>
            </a:extLst>
          </p:cNvPr>
          <p:cNvSpPr>
            <a:spLocks noGrp="1"/>
          </p:cNvSpPr>
          <p:nvPr>
            <p:ph type="body" idx="1"/>
          </p:nvPr>
        </p:nvSpPr>
        <p:spPr/>
        <p:txBody>
          <a:bodyPr>
            <a:normAutofit/>
          </a:bodyPr>
          <a:lstStyle/>
          <a:p>
            <a:r>
              <a:rPr lang="en-US" dirty="0"/>
              <a:t>So here are some of the questions we asked when we were considering what applications can serve us best if we were to have an inaugural pocus program.</a:t>
            </a:r>
          </a:p>
          <a:p>
            <a:r>
              <a:rPr lang="en-US" dirty="0"/>
              <a:t>By serving us best, we mean where could we make the most consequential decisions ?</a:t>
            </a:r>
          </a:p>
          <a:p>
            <a:endParaRPr lang="en-US" dirty="0"/>
          </a:p>
          <a:p>
            <a:r>
              <a:rPr lang="en-US" dirty="0"/>
              <a:t>Could PoC US help us establish futility of efforts to guide our TOR decisions ?</a:t>
            </a:r>
          </a:p>
          <a:p>
            <a:r>
              <a:rPr lang="en-US" dirty="0"/>
              <a:t>And During pulse checks could carotid blood flow serve as a surrogate for sub-clinical ROSC </a:t>
            </a:r>
          </a:p>
          <a:p>
            <a:r>
              <a:rPr lang="en-US" dirty="0"/>
              <a:t>Focusing on a limited set of uses that are reliable seemed our best strategy for getting started.</a:t>
            </a:r>
          </a:p>
        </p:txBody>
      </p:sp>
      <p:sp>
        <p:nvSpPr>
          <p:cNvPr id="4" name="Slide Number Placeholder 3">
            <a:extLst>
              <a:ext uri="{FF2B5EF4-FFF2-40B4-BE49-F238E27FC236}">
                <a16:creationId xmlns:a16="http://schemas.microsoft.com/office/drawing/2014/main" id="{92222ADD-14CA-B9B4-F62D-028F3989141A}"/>
              </a:ext>
            </a:extLst>
          </p:cNvPr>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094CBE2-3EDC-324A-8FFB-2CF87C0962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8705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So our system had </a:t>
            </a:r>
            <a:r>
              <a:rPr kumimoji="0" lang="en-US" sz="1200" b="1" i="0" u="none" strike="noStrike" kern="1200" cap="none" spc="0" normalizeH="0" baseline="0" noProof="0" dirty="0">
                <a:ln>
                  <a:noFill/>
                </a:ln>
                <a:solidFill>
                  <a:srgbClr val="000000"/>
                </a:solidFill>
                <a:effectLst/>
                <a:uLnTx/>
                <a:uFillTx/>
                <a:latin typeface="Calibri"/>
                <a:ea typeface="+mn-ea"/>
                <a:cs typeface="+mn-cs"/>
              </a:rPr>
              <a:t>focused heavily on bringing medicine to out of hospital cardiac arrest </a:t>
            </a:r>
            <a:r>
              <a:rPr kumimoji="0" lang="en-US" sz="1200" b="0" i="0" u="none" strike="noStrike" kern="1200" cap="none" spc="0" normalizeH="0" baseline="0" noProof="0" dirty="0">
                <a:ln>
                  <a:noFill/>
                </a:ln>
                <a:solidFill>
                  <a:srgbClr val="000000"/>
                </a:solidFill>
                <a:effectLst/>
                <a:uLnTx/>
                <a:uFillTx/>
                <a:latin typeface="Calibri"/>
                <a:ea typeface="+mn-ea"/>
                <a:cs typeface="+mn-cs"/>
              </a:rPr>
              <a:t>and we saw </a:t>
            </a:r>
            <a:r>
              <a:rPr kumimoji="0" lang="en-US" sz="1200" b="1" i="0" u="none" strike="noStrike" kern="1200" cap="none" spc="0" normalizeH="0" baseline="0" noProof="0" dirty="0">
                <a:ln>
                  <a:noFill/>
                </a:ln>
                <a:solidFill>
                  <a:srgbClr val="000000"/>
                </a:solidFill>
                <a:effectLst/>
                <a:uLnTx/>
                <a:uFillTx/>
                <a:latin typeface="Calibri"/>
                <a:ea typeface="+mn-ea"/>
                <a:cs typeface="+mn-cs"/>
              </a:rPr>
              <a:t>two </a:t>
            </a:r>
            <a:r>
              <a:rPr kumimoji="0" lang="en-US" sz="1200" b="0" i="0" u="none" strike="noStrike" kern="1200" cap="none" spc="0" normalizeH="0" baseline="0" noProof="0" dirty="0">
                <a:ln>
                  <a:noFill/>
                </a:ln>
                <a:solidFill>
                  <a:srgbClr val="000000"/>
                </a:solidFill>
                <a:effectLst/>
                <a:uLnTx/>
                <a:uFillTx/>
                <a:latin typeface="Calibri"/>
                <a:ea typeface="+mn-ea"/>
                <a:cs typeface="+mn-cs"/>
              </a:rPr>
              <a:t>major decisions in working codes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Those centering around patients in a systole and certain other historic indications associated with futility could be best be handled with clinical decision making and literature about ideal lengths of resuscitative efforts. The state of Maryland had fallen for example on 30 minutes as its minimum time frame for workable arrests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But PEA seemed to introduce a more nuanced question because the presence of electrical complexes may herald evidence of some degree of ROSC.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For a long time the state had relied on this indirect evidence through the provision of </a:t>
            </a:r>
            <a:r>
              <a:rPr kumimoji="0" lang="en-US" sz="1200" b="0" i="0" u="none" strike="noStrike" kern="1200" cap="none" spc="0" normalizeH="0" baseline="0" noProof="0" dirty="0" err="1">
                <a:ln>
                  <a:noFill/>
                </a:ln>
                <a:solidFill>
                  <a:srgbClr val="000000"/>
                </a:solidFill>
                <a:effectLst/>
                <a:uLnTx/>
                <a:uFillTx/>
                <a:latin typeface="Calibri"/>
                <a:ea typeface="+mn-ea"/>
                <a:cs typeface="+mn-cs"/>
              </a:rPr>
              <a:t>etco</a:t>
            </a:r>
            <a:r>
              <a:rPr kumimoji="0" lang="en-US" sz="1200" b="0" i="0" u="none" strike="noStrike" kern="1200" cap="none" spc="0" normalizeH="0" baseline="0" noProof="0" dirty="0">
                <a:ln>
                  <a:noFill/>
                </a:ln>
                <a:solidFill>
                  <a:srgbClr val="000000"/>
                </a:solidFill>
                <a:effectLst/>
                <a:uLnTx/>
                <a:uFillTx/>
                <a:latin typeface="Calibri"/>
                <a:ea typeface="+mn-ea"/>
                <a:cs typeface="+mn-cs"/>
              </a:rPr>
              <a:t> 2 monitoring so did not endorse termination when readings were above 15. But does that really predict survivability after an effort to transport, or were those patients invariably being called in the ED soon after arrival?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We in Montgomery County got permission to introduce ultrasonographic evidence of flow as a substitute for the ET CO2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094CBE2-3EDC-324A-8FFB-2CF87C0962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were also seeing many startup programs in Maryland apply a complex array of different use cases , primarily individually taught by local medical directors. </a:t>
            </a:r>
          </a:p>
          <a:p>
            <a:r>
              <a:rPr lang="en-US" dirty="0"/>
              <a:t>They were often selecting a sub cohort of clinicians for credentialing .</a:t>
            </a:r>
          </a:p>
          <a:p>
            <a:r>
              <a:rPr lang="en-US" dirty="0"/>
              <a:t>Especially since it would be prohibitive  to equip all response units with ultrasound, and try to train some 400 medics with the full array </a:t>
            </a:r>
            <a:r>
              <a:rPr kumimoji="0" lang="en-US" sz="1200" b="0" i="0" u="none" strike="noStrike" kern="1200" cap="none" spc="0" normalizeH="0" baseline="0" noProof="0" dirty="0">
                <a:ln>
                  <a:noFill/>
                </a:ln>
                <a:solidFill>
                  <a:srgbClr val="000000"/>
                </a:solidFill>
                <a:effectLst/>
                <a:uLnTx/>
                <a:uFillTx/>
                <a:latin typeface="Calibri"/>
                <a:ea typeface="+mn-ea"/>
                <a:cs typeface="+mn-cs"/>
              </a:rPr>
              <a:t>of skills , we saw several of the following dilemmas </a:t>
            </a:r>
          </a:p>
          <a:p>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a:p>
            <a:pPr marL="171450" indent="-171450">
              <a:buFontTx/>
              <a:buChar char="-"/>
            </a:pPr>
            <a:r>
              <a:rPr kumimoji="0" lang="en-US" sz="1200" b="0" i="0" u="none" strike="noStrike" kern="1200" cap="none" spc="0" normalizeH="0" baseline="0" noProof="0" dirty="0">
                <a:ln>
                  <a:noFill/>
                </a:ln>
                <a:solidFill>
                  <a:srgbClr val="000000"/>
                </a:solidFill>
                <a:effectLst/>
                <a:uLnTx/>
                <a:uFillTx/>
                <a:latin typeface="Calibri"/>
                <a:ea typeface="+mn-ea"/>
                <a:cs typeface="+mn-cs"/>
              </a:rPr>
              <a:t>Variations of interpretation </a:t>
            </a:r>
          </a:p>
          <a:p>
            <a:pPr marL="171450" indent="-171450">
              <a:buFontTx/>
              <a:buChar char="-"/>
            </a:pPr>
            <a:r>
              <a:rPr lang="en-US" dirty="0"/>
              <a:t>skills degradation </a:t>
            </a:r>
          </a:p>
          <a:p>
            <a:pPr marL="171450" indent="-171450">
              <a:buFontTx/>
              <a:buChar char="-"/>
            </a:pPr>
            <a:r>
              <a:rPr lang="en-US" dirty="0"/>
              <a:t>false positives or negatives related to any of the non- binary or subjective continuum of variables such as the fast exam </a:t>
            </a:r>
          </a:p>
          <a:p>
            <a:pPr marL="171450" indent="-171450">
              <a:buFontTx/>
              <a:buChar char="-"/>
            </a:pPr>
            <a:r>
              <a:rPr lang="en-US" dirty="0"/>
              <a:t>and the sensitivity of testing (IE ruling conditions out )</a:t>
            </a:r>
          </a:p>
          <a:p>
            <a:pPr marL="171450" indent="-171450">
              <a:buFontTx/>
              <a:buChar char="-"/>
            </a:pPr>
            <a:endParaRPr lang="en-US" dirty="0"/>
          </a:p>
          <a:p>
            <a:pPr marL="0" indent="0">
              <a:buFontTx/>
              <a:buNone/>
            </a:pPr>
            <a:r>
              <a:rPr lang="en-US" dirty="0"/>
              <a:t>We asked ourselves how the training Academy and my office could start with a </a:t>
            </a:r>
            <a:r>
              <a:rPr lang="en-US" b="1" dirty="0"/>
              <a:t>low dose high frequency </a:t>
            </a:r>
            <a:r>
              <a:rPr lang="en-US" dirty="0"/>
              <a:t>use for the probe and digestible education for a limited span of control </a:t>
            </a:r>
          </a:p>
          <a:p>
            <a:pPr marL="0" indent="0">
              <a:buFontTx/>
              <a:buNone/>
            </a:pPr>
            <a:r>
              <a:rPr lang="en-US" dirty="0"/>
              <a:t>Finally it should be noted that an unacceptable outcome of selective credentialing cannot be a variable access to a new service or innovation in the county. We advocate for the same service to be available around the clock to everyone, and therefore a regional program where the services are dispatchable to all addresses is a must for us . </a:t>
            </a:r>
          </a:p>
          <a:p>
            <a:pPr marL="0" indent="0">
              <a:buFontTx/>
              <a:buNone/>
            </a:pPr>
            <a:r>
              <a:rPr lang="en-US" dirty="0"/>
              <a:t>That mission is only possible through the training of EMS Duty Officers (EMSDOs) much like our Whole Blood program.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0A1187-5C11-43BB-9E5D-3ADAB819725D}"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04848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perfect clinical area that would marry POCUS use with a existing area of emphasis is out of hospital cardiac arrest </a:t>
            </a:r>
          </a:p>
          <a:p>
            <a:endParaRPr lang="en-US" dirty="0"/>
          </a:p>
          <a:p>
            <a:r>
              <a:rPr lang="en-US" dirty="0"/>
              <a:t>referring to the introductory slide , we chose PE a as a primary indication for sonography, and specifically chose objective evidence of carotid flow as the site probe application. </a:t>
            </a:r>
          </a:p>
          <a:p>
            <a:endParaRPr lang="en-US" dirty="0"/>
          </a:p>
          <a:p>
            <a:r>
              <a:rPr lang="en-US" dirty="0"/>
              <a:t>As we said, we stopped drop &amp; resuscitate appropriate candidates for a minimum of 30 minutes and so the patient rhythm during our floor of scene care and that 30 minutes becomes most relevant.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0A1187-5C11-43BB-9E5D-3ADAB819725D}"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08909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flow sheet associated with our clinical practice guideline. </a:t>
            </a:r>
          </a:p>
          <a:p>
            <a:endParaRPr lang="en-US" dirty="0"/>
          </a:p>
          <a:p>
            <a:r>
              <a:rPr lang="en-US" dirty="0"/>
              <a:t>Use case one is decisions relative to the timing of transportation after the floor of care is initiated in cardiac arrest. </a:t>
            </a:r>
          </a:p>
          <a:p>
            <a:r>
              <a:rPr lang="en-US" dirty="0"/>
              <a:t>Note that the variable is binary once PEA is established as a criteria for pocus use. At the third dose of EPI, a determination of the presence versus absence of carotid blood flow is established and the EMS duty officer can make subsequent decisions based on that presence. As an advanced airway is assured, and other post rusk treatments are initiated, this helps drive an informed decision </a:t>
            </a:r>
          </a:p>
          <a:p>
            <a:endParaRPr lang="en-US" dirty="0"/>
          </a:p>
          <a:p>
            <a:r>
              <a:rPr lang="en-US" dirty="0"/>
              <a:t>similarly in use case 2, the absence of carotid flow after the rhythm is evaluated May lead to further resuscitation through the 30th minute and in the absence of carotid flow, the state has accepted that criteria as a substitute for the end tidal CO2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0A1187-5C11-43BB-9E5D-3ADAB819725D}"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89128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represented our first 18 months of data , which we were able to present as a poster at any NAEMSP  2024 .</a:t>
            </a:r>
          </a:p>
          <a:p>
            <a:r>
              <a:rPr lang="en-US" dirty="0"/>
              <a:t>what we were primarily able to show is that early on although our EMS duty officers are able to reach most cardiac events, there was a limited amount of use cases when the patients are screened for PEA.</a:t>
            </a:r>
          </a:p>
          <a:p>
            <a:endParaRPr lang="en-US" dirty="0"/>
          </a:p>
          <a:p>
            <a:r>
              <a:rPr lang="en-US" dirty="0"/>
              <a:t>however highlights were that once used , </a:t>
            </a:r>
          </a:p>
          <a:p>
            <a:pPr marL="171450" indent="-171450">
              <a:buFontTx/>
              <a:buChar char="-"/>
            </a:pPr>
            <a:r>
              <a:rPr lang="en-US" dirty="0"/>
              <a:t>a significant Percentage of patients did have flow , and</a:t>
            </a:r>
          </a:p>
          <a:p>
            <a:pPr marL="171450" indent="-171450">
              <a:buFontTx/>
              <a:buChar char="-"/>
            </a:pPr>
            <a:r>
              <a:rPr lang="en-US" dirty="0"/>
              <a:t>And that the POTUS assessment informed is a visual transport decisioned the majority of times </a:t>
            </a:r>
          </a:p>
          <a:p>
            <a:pPr marL="171450" indent="-171450">
              <a:buFontTx/>
              <a:buChar char="-"/>
            </a:pPr>
            <a:r>
              <a:rPr lang="en-US" dirty="0"/>
              <a:t>although there was no statistically significant difference in the aggregate frequency of one decision versus the other, this seems to fine tune the specific individual decisions around who is transported is where POCUS makes the most difference </a:t>
            </a:r>
          </a:p>
          <a:p>
            <a:pPr marL="171450" indent="-171450">
              <a:buFontTx/>
              <a:buChar char="-"/>
            </a:pPr>
            <a:r>
              <a:rPr lang="en-US" dirty="0"/>
              <a:t>The other main finding was that the skill was easily taught, and the sonography reliably interpreted b</a:t>
            </a:r>
          </a:p>
          <a:p>
            <a:pPr marL="171450" indent="-171450">
              <a:buFontTx/>
              <a:buChar char="-"/>
            </a:pPr>
            <a:endParaRPr lang="en-US" dirty="0"/>
          </a:p>
          <a:p>
            <a:pPr marL="171450" indent="-171450">
              <a:buFontTx/>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094CBE2-3EDC-324A-8FFB-2CF87C0962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094CBE2-3EDC-324A-8FFB-2CF87C0962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7" name="Picture 16" descr="Paramedics carrying a patient in an ambulance&#10;&#10;Description automatically generated">
            <a:extLst>
              <a:ext uri="{FF2B5EF4-FFF2-40B4-BE49-F238E27FC236}">
                <a16:creationId xmlns:a16="http://schemas.microsoft.com/office/drawing/2014/main" id="{90697755-3810-A058-8D7F-BA86BD51F7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46401" y="-2"/>
            <a:ext cx="9245599" cy="6858001"/>
          </a:xfrm>
          <a:prstGeom prst="rect">
            <a:avLst/>
          </a:prstGeom>
        </p:spPr>
      </p:pic>
      <p:sp>
        <p:nvSpPr>
          <p:cNvPr id="10" name="Rectangle 9">
            <a:extLst>
              <a:ext uri="{FF2B5EF4-FFF2-40B4-BE49-F238E27FC236}">
                <a16:creationId xmlns:a16="http://schemas.microsoft.com/office/drawing/2014/main" id="{D3927172-B398-850A-1107-44E5E8B198DE}"/>
              </a:ext>
            </a:extLst>
          </p:cNvPr>
          <p:cNvSpPr/>
          <p:nvPr userDrawn="1"/>
        </p:nvSpPr>
        <p:spPr>
          <a:xfrm>
            <a:off x="0" y="-1"/>
            <a:ext cx="8155878" cy="6858001"/>
          </a:xfrm>
          <a:custGeom>
            <a:avLst/>
            <a:gdLst>
              <a:gd name="connsiteX0" fmla="*/ 0 w 12192000"/>
              <a:gd name="connsiteY0" fmla="*/ 0 h 6892725"/>
              <a:gd name="connsiteX1" fmla="*/ 12192000 w 12192000"/>
              <a:gd name="connsiteY1" fmla="*/ 0 h 6892725"/>
              <a:gd name="connsiteX2" fmla="*/ 12192000 w 12192000"/>
              <a:gd name="connsiteY2" fmla="*/ 6892725 h 6892725"/>
              <a:gd name="connsiteX3" fmla="*/ 0 w 12192000"/>
              <a:gd name="connsiteY3" fmla="*/ 6892725 h 6892725"/>
              <a:gd name="connsiteX4" fmla="*/ 0 w 12192000"/>
              <a:gd name="connsiteY4" fmla="*/ 0 h 6892725"/>
              <a:gd name="connsiteX0" fmla="*/ 0 w 12192000"/>
              <a:gd name="connsiteY0" fmla="*/ 0 h 6892725"/>
              <a:gd name="connsiteX1" fmla="*/ 12192000 w 12192000"/>
              <a:gd name="connsiteY1" fmla="*/ 0 h 6892725"/>
              <a:gd name="connsiteX2" fmla="*/ 4205468 w 12192000"/>
              <a:gd name="connsiteY2" fmla="*/ 6892725 h 6892725"/>
              <a:gd name="connsiteX3" fmla="*/ 0 w 12192000"/>
              <a:gd name="connsiteY3" fmla="*/ 6892725 h 6892725"/>
              <a:gd name="connsiteX4" fmla="*/ 0 w 12192000"/>
              <a:gd name="connsiteY4" fmla="*/ 0 h 6892725"/>
              <a:gd name="connsiteX0" fmla="*/ 0 w 9094129"/>
              <a:gd name="connsiteY0" fmla="*/ 0 h 6892725"/>
              <a:gd name="connsiteX1" fmla="*/ 9094129 w 9094129"/>
              <a:gd name="connsiteY1" fmla="*/ 22303 h 6892725"/>
              <a:gd name="connsiteX2" fmla="*/ 4205468 w 9094129"/>
              <a:gd name="connsiteY2" fmla="*/ 6892725 h 6892725"/>
              <a:gd name="connsiteX3" fmla="*/ 0 w 9094129"/>
              <a:gd name="connsiteY3" fmla="*/ 6892725 h 6892725"/>
              <a:gd name="connsiteX4" fmla="*/ 0 w 9094129"/>
              <a:gd name="connsiteY4" fmla="*/ 0 h 6892725"/>
              <a:gd name="connsiteX0" fmla="*/ 0 w 8589551"/>
              <a:gd name="connsiteY0" fmla="*/ 0 h 6892725"/>
              <a:gd name="connsiteX1" fmla="*/ 8589551 w 8589551"/>
              <a:gd name="connsiteY1" fmla="*/ 22303 h 6892725"/>
              <a:gd name="connsiteX2" fmla="*/ 4205468 w 8589551"/>
              <a:gd name="connsiteY2" fmla="*/ 6892725 h 6892725"/>
              <a:gd name="connsiteX3" fmla="*/ 0 w 8589551"/>
              <a:gd name="connsiteY3" fmla="*/ 6892725 h 6892725"/>
              <a:gd name="connsiteX4" fmla="*/ 0 w 8589551"/>
              <a:gd name="connsiteY4" fmla="*/ 0 h 6892725"/>
              <a:gd name="connsiteX0" fmla="*/ 0 w 8448739"/>
              <a:gd name="connsiteY0" fmla="*/ 0 h 6892725"/>
              <a:gd name="connsiteX1" fmla="*/ 8448739 w 8448739"/>
              <a:gd name="connsiteY1" fmla="*/ 11152 h 6892725"/>
              <a:gd name="connsiteX2" fmla="*/ 4205468 w 8448739"/>
              <a:gd name="connsiteY2" fmla="*/ 6892725 h 6892725"/>
              <a:gd name="connsiteX3" fmla="*/ 0 w 8448739"/>
              <a:gd name="connsiteY3" fmla="*/ 6892725 h 6892725"/>
              <a:gd name="connsiteX4" fmla="*/ 0 w 8448739"/>
              <a:gd name="connsiteY4" fmla="*/ 0 h 6892725"/>
              <a:gd name="connsiteX0" fmla="*/ 0 w 8582380"/>
              <a:gd name="connsiteY0" fmla="*/ 0 h 6892725"/>
              <a:gd name="connsiteX1" fmla="*/ 8582380 w 8582380"/>
              <a:gd name="connsiteY1" fmla="*/ 2685 h 6892725"/>
              <a:gd name="connsiteX2" fmla="*/ 4205468 w 8582380"/>
              <a:gd name="connsiteY2" fmla="*/ 6892725 h 6892725"/>
              <a:gd name="connsiteX3" fmla="*/ 0 w 8582380"/>
              <a:gd name="connsiteY3" fmla="*/ 6892725 h 6892725"/>
              <a:gd name="connsiteX4" fmla="*/ 0 w 8582380"/>
              <a:gd name="connsiteY4" fmla="*/ 0 h 689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380" h="6892725">
                <a:moveTo>
                  <a:pt x="0" y="0"/>
                </a:moveTo>
                <a:lnTo>
                  <a:pt x="8582380" y="2685"/>
                </a:lnTo>
                <a:lnTo>
                  <a:pt x="4205468" y="6892725"/>
                </a:lnTo>
                <a:lnTo>
                  <a:pt x="0" y="6892725"/>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592E6-C815-2D80-1E45-411A60F54388}"/>
              </a:ext>
            </a:extLst>
          </p:cNvPr>
          <p:cNvSpPr>
            <a:spLocks noGrp="1"/>
          </p:cNvSpPr>
          <p:nvPr>
            <p:ph type="ctrTitle"/>
          </p:nvPr>
        </p:nvSpPr>
        <p:spPr>
          <a:xfrm>
            <a:off x="464918" y="2248962"/>
            <a:ext cx="5521015" cy="1325523"/>
          </a:xfrm>
        </p:spPr>
        <p:txBody>
          <a:bodyPr anchor="b">
            <a:normAutofit/>
          </a:bodyPr>
          <a:lstStyle>
            <a:lvl1pPr algn="l">
              <a:defRPr sz="32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205D643-7949-4CFB-5A21-DC55B704FF7E}"/>
              </a:ext>
            </a:extLst>
          </p:cNvPr>
          <p:cNvSpPr>
            <a:spLocks noGrp="1"/>
          </p:cNvSpPr>
          <p:nvPr>
            <p:ph type="subTitle" idx="1"/>
          </p:nvPr>
        </p:nvSpPr>
        <p:spPr>
          <a:xfrm>
            <a:off x="464917" y="3706209"/>
            <a:ext cx="5521016" cy="923885"/>
          </a:xfrm>
        </p:spPr>
        <p:txBody>
          <a:bodyPr/>
          <a:lstStyle>
            <a:lvl1pPr marL="0" indent="0" algn="l">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descr="A black and white logo&#10;&#10;Description automatically generated">
            <a:extLst>
              <a:ext uri="{FF2B5EF4-FFF2-40B4-BE49-F238E27FC236}">
                <a16:creationId xmlns:a16="http://schemas.microsoft.com/office/drawing/2014/main" id="{8B478255-E797-2D7D-AE3E-832508D91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4917" y="6051614"/>
            <a:ext cx="1906494" cy="463142"/>
          </a:xfrm>
          <a:prstGeom prst="rect">
            <a:avLst/>
          </a:prstGeom>
        </p:spPr>
      </p:pic>
      <p:sp>
        <p:nvSpPr>
          <p:cNvPr id="19" name="Right Triangle 18">
            <a:extLst>
              <a:ext uri="{FF2B5EF4-FFF2-40B4-BE49-F238E27FC236}">
                <a16:creationId xmlns:a16="http://schemas.microsoft.com/office/drawing/2014/main" id="{D07A559A-600D-F311-C190-3F3A410B3700}"/>
              </a:ext>
            </a:extLst>
          </p:cNvPr>
          <p:cNvSpPr/>
          <p:nvPr userDrawn="1"/>
        </p:nvSpPr>
        <p:spPr>
          <a:xfrm flipH="1">
            <a:off x="1524" y="6231924"/>
            <a:ext cx="12188952" cy="626076"/>
          </a:xfrm>
          <a:prstGeom prst="rtTriangle">
            <a:avLst/>
          </a:prstGeom>
          <a:solidFill>
            <a:srgbClr val="40A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logo&#10;&#10;Description automatically generated">
            <a:extLst>
              <a:ext uri="{FF2B5EF4-FFF2-40B4-BE49-F238E27FC236}">
                <a16:creationId xmlns:a16="http://schemas.microsoft.com/office/drawing/2014/main" id="{B588DF05-D456-A251-CEA7-B568D59F7330}"/>
              </a:ext>
            </a:extLst>
          </p:cNvPr>
          <p:cNvPicPr>
            <a:picLocks noChangeAspect="1"/>
          </p:cNvPicPr>
          <p:nvPr userDrawn="1"/>
        </p:nvPicPr>
        <p:blipFill>
          <a:blip r:embed="rId4"/>
          <a:stretch>
            <a:fillRect/>
          </a:stretch>
        </p:blipFill>
        <p:spPr>
          <a:xfrm>
            <a:off x="464917" y="202522"/>
            <a:ext cx="1362557" cy="1703196"/>
          </a:xfrm>
          <a:prstGeom prst="rect">
            <a:avLst/>
          </a:prstGeom>
        </p:spPr>
      </p:pic>
    </p:spTree>
    <p:extLst>
      <p:ext uri="{BB962C8B-B14F-4D97-AF65-F5344CB8AC3E}">
        <p14:creationId xmlns:p14="http://schemas.microsoft.com/office/powerpoint/2010/main" val="310757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51150C-B552-D105-0F36-F8A651DC821C}"/>
              </a:ext>
            </a:extLst>
          </p:cNvPr>
          <p:cNvSpPr/>
          <p:nvPr userDrawn="1"/>
        </p:nvSpPr>
        <p:spPr>
          <a:xfrm>
            <a:off x="0" y="0"/>
            <a:ext cx="2500132"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ECF838-AB41-672B-8C62-5488E1400DD0}"/>
              </a:ext>
            </a:extLst>
          </p:cNvPr>
          <p:cNvSpPr>
            <a:spLocks noGrp="1"/>
          </p:cNvSpPr>
          <p:nvPr>
            <p:ph idx="1"/>
          </p:nvPr>
        </p:nvSpPr>
        <p:spPr>
          <a:xfrm>
            <a:off x="2754774" y="1638300"/>
            <a:ext cx="4340507" cy="45386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7409296-A5C0-E14C-59F6-77D404D888D5}"/>
              </a:ext>
            </a:extLst>
          </p:cNvPr>
          <p:cNvSpPr>
            <a:spLocks noGrp="1"/>
          </p:cNvSpPr>
          <p:nvPr>
            <p:ph type="dt" sz="half" idx="10"/>
          </p:nvPr>
        </p:nvSpPr>
        <p:spPr/>
        <p:txBody>
          <a:bodyPr/>
          <a:lstStyle/>
          <a:p>
            <a:fld id="{84B19E6A-605C-2740-8E57-341F8B2B383B}" type="datetime1">
              <a:rPr lang="en-US" smtClean="0"/>
              <a:t>6/13/25</a:t>
            </a:fld>
            <a:endParaRPr lang="en-US"/>
          </a:p>
        </p:txBody>
      </p:sp>
      <p:sp>
        <p:nvSpPr>
          <p:cNvPr id="5" name="Footer Placeholder 4">
            <a:extLst>
              <a:ext uri="{FF2B5EF4-FFF2-40B4-BE49-F238E27FC236}">
                <a16:creationId xmlns:a16="http://schemas.microsoft.com/office/drawing/2014/main" id="{84FF73F6-BEB0-64A2-DFE7-0D55C5298E7E}"/>
              </a:ext>
            </a:extLst>
          </p:cNvPr>
          <p:cNvSpPr>
            <a:spLocks noGrp="1"/>
          </p:cNvSpPr>
          <p:nvPr>
            <p:ph type="ftr" sz="quarter" idx="11"/>
          </p:nvPr>
        </p:nvSpPr>
        <p:spPr>
          <a:xfrm>
            <a:off x="2754774" y="6463284"/>
            <a:ext cx="4114800" cy="128016"/>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41AE37E-7813-F96F-2354-4515BE5064F9}"/>
              </a:ext>
            </a:extLst>
          </p:cNvPr>
          <p:cNvSpPr>
            <a:spLocks noGrp="1"/>
          </p:cNvSpPr>
          <p:nvPr>
            <p:ph type="sldNum" sz="quarter" idx="12"/>
          </p:nvPr>
        </p:nvSpPr>
        <p:spPr/>
        <p:txBody>
          <a:bodyPr/>
          <a:lstStyle/>
          <a:p>
            <a:fld id="{D1BF2159-D2EA-0146-9723-B3F2C2D2E608}" type="slidenum">
              <a:rPr lang="en-US" smtClean="0"/>
              <a:t>‹#›</a:t>
            </a:fld>
            <a:endParaRPr lang="en-US"/>
          </a:p>
        </p:txBody>
      </p:sp>
      <p:sp>
        <p:nvSpPr>
          <p:cNvPr id="10" name="Text Placeholder 14">
            <a:extLst>
              <a:ext uri="{FF2B5EF4-FFF2-40B4-BE49-F238E27FC236}">
                <a16:creationId xmlns:a16="http://schemas.microsoft.com/office/drawing/2014/main" id="{43BD62B8-D8B4-08CC-6E5B-77A99C5829CB}"/>
              </a:ext>
            </a:extLst>
          </p:cNvPr>
          <p:cNvSpPr>
            <a:spLocks noGrp="1"/>
          </p:cNvSpPr>
          <p:nvPr>
            <p:ph type="body" sz="quarter" idx="13" hasCustomPrompt="1"/>
          </p:nvPr>
        </p:nvSpPr>
        <p:spPr>
          <a:xfrm>
            <a:off x="2754774" y="297976"/>
            <a:ext cx="8055980" cy="715834"/>
          </a:xfrm>
        </p:spPr>
        <p:txBody>
          <a:bodyPr anchor="b">
            <a:normAutofit/>
          </a:bodyPr>
          <a:lstStyle>
            <a:lvl1pPr marL="0" indent="0">
              <a:buNone/>
              <a:defRPr sz="2400" b="1">
                <a:solidFill>
                  <a:schemeClr val="accent6"/>
                </a:solidFill>
              </a:defRPr>
            </a:lvl1pPr>
          </a:lstStyle>
          <a:p>
            <a:pPr lvl="0"/>
            <a:r>
              <a:rPr lang="en-US" dirty="0"/>
              <a:t>Click to edit Master subtitle style</a:t>
            </a:r>
          </a:p>
        </p:txBody>
      </p:sp>
      <p:sp>
        <p:nvSpPr>
          <p:cNvPr id="7" name="Picture Placeholder 4">
            <a:extLst>
              <a:ext uri="{FF2B5EF4-FFF2-40B4-BE49-F238E27FC236}">
                <a16:creationId xmlns:a16="http://schemas.microsoft.com/office/drawing/2014/main" id="{0E90D803-323F-EEE4-2FF8-CABF2960683E}"/>
              </a:ext>
            </a:extLst>
          </p:cNvPr>
          <p:cNvSpPr>
            <a:spLocks noGrp="1"/>
          </p:cNvSpPr>
          <p:nvPr>
            <p:ph type="pic" sz="quarter" idx="14"/>
          </p:nvPr>
        </p:nvSpPr>
        <p:spPr>
          <a:xfrm>
            <a:off x="7349922" y="3541853"/>
            <a:ext cx="4842078" cy="2635109"/>
          </a:xfrm>
        </p:spPr>
        <p:txBody>
          <a:bodyPr/>
          <a:lstStyle/>
          <a:p>
            <a:endParaRPr lang="en-US"/>
          </a:p>
        </p:txBody>
      </p:sp>
      <p:sp>
        <p:nvSpPr>
          <p:cNvPr id="12" name="Picture Placeholder 4">
            <a:extLst>
              <a:ext uri="{FF2B5EF4-FFF2-40B4-BE49-F238E27FC236}">
                <a16:creationId xmlns:a16="http://schemas.microsoft.com/office/drawing/2014/main" id="{D81BB3A8-99DA-3B13-9C4C-74735A533CFA}"/>
              </a:ext>
            </a:extLst>
          </p:cNvPr>
          <p:cNvSpPr>
            <a:spLocks noGrp="1"/>
          </p:cNvSpPr>
          <p:nvPr>
            <p:ph type="pic" sz="quarter" idx="15"/>
          </p:nvPr>
        </p:nvSpPr>
        <p:spPr>
          <a:xfrm>
            <a:off x="9690590" y="1263736"/>
            <a:ext cx="1997039" cy="2165264"/>
          </a:xfrm>
        </p:spPr>
        <p:txBody>
          <a:bodyPr/>
          <a:lstStyle/>
          <a:p>
            <a:endParaRPr lang="en-US"/>
          </a:p>
        </p:txBody>
      </p:sp>
      <p:sp>
        <p:nvSpPr>
          <p:cNvPr id="13" name="Picture Placeholder 4">
            <a:extLst>
              <a:ext uri="{FF2B5EF4-FFF2-40B4-BE49-F238E27FC236}">
                <a16:creationId xmlns:a16="http://schemas.microsoft.com/office/drawing/2014/main" id="{FE4001D3-EE6C-136F-C120-A0AB215D1A69}"/>
              </a:ext>
            </a:extLst>
          </p:cNvPr>
          <p:cNvSpPr>
            <a:spLocks noGrp="1"/>
          </p:cNvSpPr>
          <p:nvPr>
            <p:ph type="pic" sz="quarter" idx="16"/>
          </p:nvPr>
        </p:nvSpPr>
        <p:spPr>
          <a:xfrm>
            <a:off x="7349922" y="1013810"/>
            <a:ext cx="2241477" cy="2415190"/>
          </a:xfrm>
        </p:spPr>
        <p:txBody>
          <a:bodyPr/>
          <a:lstStyle/>
          <a:p>
            <a:endParaRPr lang="en-US"/>
          </a:p>
        </p:txBody>
      </p:sp>
      <p:pic>
        <p:nvPicPr>
          <p:cNvPr id="15" name="Picture 14" descr="A black and white logo&#10;&#10;Description automatically generated">
            <a:extLst>
              <a:ext uri="{FF2B5EF4-FFF2-40B4-BE49-F238E27FC236}">
                <a16:creationId xmlns:a16="http://schemas.microsoft.com/office/drawing/2014/main" id="{F7C890D2-13DF-DDCD-E467-07C8BDBBBA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665" y="6220721"/>
            <a:ext cx="1396721" cy="339304"/>
          </a:xfrm>
          <a:prstGeom prst="rect">
            <a:avLst/>
          </a:prstGeom>
        </p:spPr>
      </p:pic>
      <p:pic>
        <p:nvPicPr>
          <p:cNvPr id="17" name="Picture 16" descr="A blue and yellow logo&#10;&#10;Description automatically generated">
            <a:extLst>
              <a:ext uri="{FF2B5EF4-FFF2-40B4-BE49-F238E27FC236}">
                <a16:creationId xmlns:a16="http://schemas.microsoft.com/office/drawing/2014/main" id="{ECC93983-C948-ABEA-94D0-5F17B0789B11}"/>
              </a:ext>
            </a:extLst>
          </p:cNvPr>
          <p:cNvPicPr>
            <a:picLocks noChangeAspect="1"/>
          </p:cNvPicPr>
          <p:nvPr userDrawn="1"/>
        </p:nvPicPr>
        <p:blipFill>
          <a:blip r:embed="rId3"/>
          <a:stretch>
            <a:fillRect/>
          </a:stretch>
        </p:blipFill>
        <p:spPr>
          <a:xfrm>
            <a:off x="155294" y="6172200"/>
            <a:ext cx="349077" cy="436346"/>
          </a:xfrm>
          <a:prstGeom prst="rect">
            <a:avLst/>
          </a:prstGeom>
        </p:spPr>
      </p:pic>
      <p:pic>
        <p:nvPicPr>
          <p:cNvPr id="18" name="Picture 17" descr="A purple square with black background&#10;&#10;Description automatically generated">
            <a:extLst>
              <a:ext uri="{FF2B5EF4-FFF2-40B4-BE49-F238E27FC236}">
                <a16:creationId xmlns:a16="http://schemas.microsoft.com/office/drawing/2014/main" id="{6E6AFC51-8426-F985-4F64-57B9DBD8B9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11111693" y="95327"/>
            <a:ext cx="978408" cy="978408"/>
          </a:xfrm>
          <a:prstGeom prst="rect">
            <a:avLst/>
          </a:prstGeom>
        </p:spPr>
      </p:pic>
      <p:sp>
        <p:nvSpPr>
          <p:cNvPr id="21" name="Vertical Text Placeholder 16">
            <a:extLst>
              <a:ext uri="{FF2B5EF4-FFF2-40B4-BE49-F238E27FC236}">
                <a16:creationId xmlns:a16="http://schemas.microsoft.com/office/drawing/2014/main" id="{C5406D93-6927-11AA-3D62-A0F339D64CC9}"/>
              </a:ext>
            </a:extLst>
          </p:cNvPr>
          <p:cNvSpPr>
            <a:spLocks noGrp="1"/>
          </p:cNvSpPr>
          <p:nvPr>
            <p:ph type="body" orient="vert" sz="quarter" idx="17"/>
          </p:nvPr>
        </p:nvSpPr>
        <p:spPr>
          <a:xfrm rot="10800000">
            <a:off x="552608" y="659757"/>
            <a:ext cx="1503777" cy="5397152"/>
          </a:xfrm>
        </p:spPr>
        <p:txBody>
          <a:bodyPr vert="eaVert" anchor="t">
            <a:noAutofit/>
          </a:bodyPr>
          <a:lstStyle>
            <a:lvl1pPr marL="0" indent="0" algn="r">
              <a:buNone/>
              <a:defRPr sz="4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31370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4ECA3A89-4331-830D-C8A3-92A2ADA8329C}"/>
              </a:ext>
            </a:extLst>
          </p:cNvPr>
          <p:cNvSpPr/>
          <p:nvPr userDrawn="1"/>
        </p:nvSpPr>
        <p:spPr>
          <a:xfrm>
            <a:off x="9891897" y="5108375"/>
            <a:ext cx="2449623" cy="65836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6000E322-ABC5-DDC4-C24B-343B51EB218F}"/>
              </a:ext>
            </a:extLst>
          </p:cNvPr>
          <p:cNvSpPr/>
          <p:nvPr userDrawn="1"/>
        </p:nvSpPr>
        <p:spPr>
          <a:xfrm>
            <a:off x="9891897" y="4338948"/>
            <a:ext cx="2449623" cy="65836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F9FC35FF-22CB-174F-F10E-1FDF6EC11120}"/>
              </a:ext>
            </a:extLst>
          </p:cNvPr>
          <p:cNvSpPr/>
          <p:nvPr userDrawn="1"/>
        </p:nvSpPr>
        <p:spPr>
          <a:xfrm>
            <a:off x="9891897" y="3322633"/>
            <a:ext cx="2449623" cy="90525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C4A93FF9-8D8C-9B61-F787-B569CB1667DF}"/>
              </a:ext>
            </a:extLst>
          </p:cNvPr>
          <p:cNvSpPr/>
          <p:nvPr userDrawn="1"/>
        </p:nvSpPr>
        <p:spPr>
          <a:xfrm>
            <a:off x="9891897" y="2306318"/>
            <a:ext cx="2449623" cy="90525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51150C-B552-D105-0F36-F8A651DC821C}"/>
              </a:ext>
            </a:extLst>
          </p:cNvPr>
          <p:cNvSpPr/>
          <p:nvPr userDrawn="1"/>
        </p:nvSpPr>
        <p:spPr>
          <a:xfrm>
            <a:off x="0" y="0"/>
            <a:ext cx="2500132" cy="6858000"/>
          </a:xfrm>
          <a:prstGeom prst="rect">
            <a:avLst/>
          </a:prstGeom>
          <a:solidFill>
            <a:srgbClr val="40A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D7409296-A5C0-E14C-59F6-77D404D888D5}"/>
              </a:ext>
            </a:extLst>
          </p:cNvPr>
          <p:cNvSpPr>
            <a:spLocks noGrp="1"/>
          </p:cNvSpPr>
          <p:nvPr>
            <p:ph type="dt" sz="half" idx="10"/>
          </p:nvPr>
        </p:nvSpPr>
        <p:spPr/>
        <p:txBody>
          <a:bodyPr/>
          <a:lstStyle/>
          <a:p>
            <a:fld id="{A107D7BF-80A7-A349-9C90-866A238AD5AE}" type="datetime1">
              <a:rPr lang="en-US" smtClean="0"/>
              <a:t>6/13/25</a:t>
            </a:fld>
            <a:endParaRPr lang="en-US"/>
          </a:p>
        </p:txBody>
      </p:sp>
      <p:sp>
        <p:nvSpPr>
          <p:cNvPr id="6" name="Slide Number Placeholder 5">
            <a:extLst>
              <a:ext uri="{FF2B5EF4-FFF2-40B4-BE49-F238E27FC236}">
                <a16:creationId xmlns:a16="http://schemas.microsoft.com/office/drawing/2014/main" id="{641AE37E-7813-F96F-2354-4515BE5064F9}"/>
              </a:ext>
            </a:extLst>
          </p:cNvPr>
          <p:cNvSpPr>
            <a:spLocks noGrp="1"/>
          </p:cNvSpPr>
          <p:nvPr>
            <p:ph type="sldNum" sz="quarter" idx="12"/>
          </p:nvPr>
        </p:nvSpPr>
        <p:spPr/>
        <p:txBody>
          <a:bodyPr/>
          <a:lstStyle/>
          <a:p>
            <a:fld id="{D1BF2159-D2EA-0146-9723-B3F2C2D2E608}" type="slidenum">
              <a:rPr lang="en-US" smtClean="0"/>
              <a:t>‹#›</a:t>
            </a:fld>
            <a:endParaRPr lang="en-US"/>
          </a:p>
        </p:txBody>
      </p:sp>
      <p:sp>
        <p:nvSpPr>
          <p:cNvPr id="11" name="Text Placeholder 14">
            <a:extLst>
              <a:ext uri="{FF2B5EF4-FFF2-40B4-BE49-F238E27FC236}">
                <a16:creationId xmlns:a16="http://schemas.microsoft.com/office/drawing/2014/main" id="{59DE7F6C-F6F0-237C-0B38-64C661C27392}"/>
              </a:ext>
            </a:extLst>
          </p:cNvPr>
          <p:cNvSpPr>
            <a:spLocks noGrp="1"/>
          </p:cNvSpPr>
          <p:nvPr>
            <p:ph type="body" sz="quarter" idx="13" hasCustomPrompt="1"/>
          </p:nvPr>
        </p:nvSpPr>
        <p:spPr>
          <a:xfrm>
            <a:off x="2754774" y="297976"/>
            <a:ext cx="8055980" cy="710636"/>
          </a:xfrm>
        </p:spPr>
        <p:txBody>
          <a:bodyPr anchor="b">
            <a:normAutofit/>
          </a:bodyPr>
          <a:lstStyle>
            <a:lvl1pPr marL="0" indent="0">
              <a:buNone/>
              <a:defRPr sz="2400" b="1">
                <a:solidFill>
                  <a:srgbClr val="40A1D9"/>
                </a:solidFill>
              </a:defRPr>
            </a:lvl1pPr>
          </a:lstStyle>
          <a:p>
            <a:pPr lvl="0"/>
            <a:r>
              <a:rPr lang="en-US" dirty="0"/>
              <a:t>Click to edit Master subtitle style</a:t>
            </a:r>
          </a:p>
        </p:txBody>
      </p:sp>
      <p:sp>
        <p:nvSpPr>
          <p:cNvPr id="7" name="Picture Placeholder 4">
            <a:extLst>
              <a:ext uri="{FF2B5EF4-FFF2-40B4-BE49-F238E27FC236}">
                <a16:creationId xmlns:a16="http://schemas.microsoft.com/office/drawing/2014/main" id="{03960296-8863-BE42-FB04-CF93CB9A88EF}"/>
              </a:ext>
            </a:extLst>
          </p:cNvPr>
          <p:cNvSpPr>
            <a:spLocks noGrp="1"/>
          </p:cNvSpPr>
          <p:nvPr>
            <p:ph type="pic" sz="quarter" idx="14"/>
          </p:nvPr>
        </p:nvSpPr>
        <p:spPr>
          <a:xfrm>
            <a:off x="2849041" y="2306319"/>
            <a:ext cx="6831347" cy="4551679"/>
          </a:xfrm>
        </p:spPr>
        <p:txBody>
          <a:bodyPr/>
          <a:lstStyle/>
          <a:p>
            <a:endParaRPr lang="en-US"/>
          </a:p>
        </p:txBody>
      </p:sp>
      <p:sp>
        <p:nvSpPr>
          <p:cNvPr id="15" name="Text Placeholder 14">
            <a:extLst>
              <a:ext uri="{FF2B5EF4-FFF2-40B4-BE49-F238E27FC236}">
                <a16:creationId xmlns:a16="http://schemas.microsoft.com/office/drawing/2014/main" id="{C9C7FA26-0224-8B65-4D7E-F7989E89B275}"/>
              </a:ext>
            </a:extLst>
          </p:cNvPr>
          <p:cNvSpPr>
            <a:spLocks noGrp="1"/>
          </p:cNvSpPr>
          <p:nvPr>
            <p:ph type="body" sz="quarter" idx="15" hasCustomPrompt="1"/>
          </p:nvPr>
        </p:nvSpPr>
        <p:spPr>
          <a:xfrm>
            <a:off x="2754773" y="1595682"/>
            <a:ext cx="9280971" cy="710636"/>
          </a:xfrm>
        </p:spPr>
        <p:txBody>
          <a:bodyPr anchor="b">
            <a:noAutofit/>
          </a:bodyPr>
          <a:lstStyle>
            <a:lvl1pPr marL="0" indent="0">
              <a:buNone/>
              <a:defRPr sz="4400" b="1">
                <a:solidFill>
                  <a:schemeClr val="tx1"/>
                </a:solidFill>
              </a:defRPr>
            </a:lvl1pPr>
          </a:lstStyle>
          <a:p>
            <a:pPr lvl="0"/>
            <a:r>
              <a:rPr lang="en-US" dirty="0"/>
              <a:t>Click to edit Master subtitle style</a:t>
            </a:r>
          </a:p>
        </p:txBody>
      </p:sp>
      <p:sp>
        <p:nvSpPr>
          <p:cNvPr id="17" name="Vertical Text Placeholder 16">
            <a:extLst>
              <a:ext uri="{FF2B5EF4-FFF2-40B4-BE49-F238E27FC236}">
                <a16:creationId xmlns:a16="http://schemas.microsoft.com/office/drawing/2014/main" id="{9E8113C8-4BE6-2679-4F6D-54E915134286}"/>
              </a:ext>
            </a:extLst>
          </p:cNvPr>
          <p:cNvSpPr>
            <a:spLocks noGrp="1"/>
          </p:cNvSpPr>
          <p:nvPr>
            <p:ph type="body" orient="vert" sz="quarter" idx="16"/>
          </p:nvPr>
        </p:nvSpPr>
        <p:spPr>
          <a:xfrm rot="10800000">
            <a:off x="552608" y="659757"/>
            <a:ext cx="1503777" cy="5397152"/>
          </a:xfrm>
        </p:spPr>
        <p:txBody>
          <a:bodyPr vert="eaVert" anchor="t">
            <a:noAutofit/>
          </a:bodyPr>
          <a:lstStyle>
            <a:lvl1pPr marL="0" indent="0" algn="r">
              <a:buNone/>
              <a:defRPr sz="4400" b="1">
                <a:solidFill>
                  <a:schemeClr val="bg1"/>
                </a:solidFill>
              </a:defRPr>
            </a:lvl1pPr>
          </a:lstStyle>
          <a:p>
            <a:pPr lvl="0"/>
            <a:r>
              <a:rPr lang="en-US" dirty="0"/>
              <a:t>Click to edit Master text styles</a:t>
            </a:r>
          </a:p>
        </p:txBody>
      </p:sp>
      <p:pic>
        <p:nvPicPr>
          <p:cNvPr id="18" name="Picture 17" descr="A black and white logo&#10;&#10;Description automatically generated">
            <a:extLst>
              <a:ext uri="{FF2B5EF4-FFF2-40B4-BE49-F238E27FC236}">
                <a16:creationId xmlns:a16="http://schemas.microsoft.com/office/drawing/2014/main" id="{38E30125-B0BA-A765-BBE6-B6E6C8E76D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665" y="6220721"/>
            <a:ext cx="1396721" cy="339304"/>
          </a:xfrm>
          <a:prstGeom prst="rect">
            <a:avLst/>
          </a:prstGeom>
        </p:spPr>
      </p:pic>
      <p:pic>
        <p:nvPicPr>
          <p:cNvPr id="19" name="Picture 18" descr="A blue and yellow logo&#10;&#10;Description automatically generated">
            <a:extLst>
              <a:ext uri="{FF2B5EF4-FFF2-40B4-BE49-F238E27FC236}">
                <a16:creationId xmlns:a16="http://schemas.microsoft.com/office/drawing/2014/main" id="{28CDB734-4EE8-2A5E-B446-43EDAB3AA8BD}"/>
              </a:ext>
            </a:extLst>
          </p:cNvPr>
          <p:cNvPicPr>
            <a:picLocks noChangeAspect="1"/>
          </p:cNvPicPr>
          <p:nvPr userDrawn="1"/>
        </p:nvPicPr>
        <p:blipFill>
          <a:blip r:embed="rId3"/>
          <a:stretch>
            <a:fillRect/>
          </a:stretch>
        </p:blipFill>
        <p:spPr>
          <a:xfrm>
            <a:off x="155294" y="6172200"/>
            <a:ext cx="349077" cy="436346"/>
          </a:xfrm>
          <a:prstGeom prst="rect">
            <a:avLst/>
          </a:prstGeom>
        </p:spPr>
      </p:pic>
      <p:pic>
        <p:nvPicPr>
          <p:cNvPr id="22" name="Picture 21" descr="A blue square with black background&#10;&#10;Description automatically generated">
            <a:extLst>
              <a:ext uri="{FF2B5EF4-FFF2-40B4-BE49-F238E27FC236}">
                <a16:creationId xmlns:a16="http://schemas.microsoft.com/office/drawing/2014/main" id="{64E320D9-A659-1651-1541-FF6E1A3677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11111693" y="94592"/>
            <a:ext cx="979143" cy="979143"/>
          </a:xfrm>
          <a:prstGeom prst="rect">
            <a:avLst/>
          </a:prstGeom>
        </p:spPr>
      </p:pic>
      <p:sp>
        <p:nvSpPr>
          <p:cNvPr id="24" name="TextBox 23">
            <a:extLst>
              <a:ext uri="{FF2B5EF4-FFF2-40B4-BE49-F238E27FC236}">
                <a16:creationId xmlns:a16="http://schemas.microsoft.com/office/drawing/2014/main" id="{2BFA7CC5-6D12-B780-9FDF-BF485558C3F6}"/>
              </a:ext>
            </a:extLst>
          </p:cNvPr>
          <p:cNvSpPr txBox="1"/>
          <p:nvPr userDrawn="1"/>
        </p:nvSpPr>
        <p:spPr>
          <a:xfrm>
            <a:off x="9935030" y="2350281"/>
            <a:ext cx="2162703" cy="461665"/>
          </a:xfrm>
          <a:prstGeom prst="rect">
            <a:avLst/>
          </a:prstGeom>
          <a:noFill/>
        </p:spPr>
        <p:txBody>
          <a:bodyPr wrap="square" rtlCol="0">
            <a:spAutoFit/>
          </a:bodyPr>
          <a:lstStyle/>
          <a:p>
            <a:r>
              <a:rPr lang="en-US" sz="1200" b="0" dirty="0">
                <a:solidFill>
                  <a:schemeClr val="bg1"/>
                </a:solidFill>
              </a:rPr>
              <a:t>CALLS ARRIVED ON SCENE IN 2023:</a:t>
            </a:r>
          </a:p>
        </p:txBody>
      </p:sp>
      <p:sp>
        <p:nvSpPr>
          <p:cNvPr id="25" name="TextBox 24">
            <a:extLst>
              <a:ext uri="{FF2B5EF4-FFF2-40B4-BE49-F238E27FC236}">
                <a16:creationId xmlns:a16="http://schemas.microsoft.com/office/drawing/2014/main" id="{657576BD-FFE0-875B-3BFB-6D4D2AB80AEB}"/>
              </a:ext>
            </a:extLst>
          </p:cNvPr>
          <p:cNvSpPr txBox="1"/>
          <p:nvPr userDrawn="1"/>
        </p:nvSpPr>
        <p:spPr>
          <a:xfrm>
            <a:off x="9935030" y="3366835"/>
            <a:ext cx="2256970" cy="461665"/>
          </a:xfrm>
          <a:prstGeom prst="rect">
            <a:avLst/>
          </a:prstGeom>
          <a:noFill/>
        </p:spPr>
        <p:txBody>
          <a:bodyPr wrap="square" rtlCol="0">
            <a:spAutoFit/>
          </a:bodyPr>
          <a:lstStyle/>
          <a:p>
            <a:r>
              <a:rPr lang="en-US" sz="1200" b="0" dirty="0">
                <a:solidFill>
                  <a:schemeClr val="bg1"/>
                </a:solidFill>
              </a:rPr>
              <a:t>RESPONSE TIMES (AVERAGE):</a:t>
            </a:r>
          </a:p>
        </p:txBody>
      </p:sp>
      <p:sp>
        <p:nvSpPr>
          <p:cNvPr id="26" name="TextBox 25">
            <a:extLst>
              <a:ext uri="{FF2B5EF4-FFF2-40B4-BE49-F238E27FC236}">
                <a16:creationId xmlns:a16="http://schemas.microsoft.com/office/drawing/2014/main" id="{4A5A2018-3E80-A691-51F3-50924EAF9C06}"/>
              </a:ext>
            </a:extLst>
          </p:cNvPr>
          <p:cNvSpPr txBox="1"/>
          <p:nvPr userDrawn="1"/>
        </p:nvSpPr>
        <p:spPr>
          <a:xfrm>
            <a:off x="9935030" y="4383388"/>
            <a:ext cx="2256970" cy="276999"/>
          </a:xfrm>
          <a:prstGeom prst="rect">
            <a:avLst/>
          </a:prstGeom>
          <a:noFill/>
        </p:spPr>
        <p:txBody>
          <a:bodyPr wrap="square" rtlCol="0">
            <a:spAutoFit/>
          </a:bodyPr>
          <a:lstStyle/>
          <a:p>
            <a:r>
              <a:rPr lang="en-US" sz="1200" b="0" dirty="0">
                <a:solidFill>
                  <a:schemeClr val="bg1"/>
                </a:solidFill>
              </a:rPr>
              <a:t>CODE 2 CALLS:</a:t>
            </a:r>
          </a:p>
        </p:txBody>
      </p:sp>
      <p:sp>
        <p:nvSpPr>
          <p:cNvPr id="27" name="TextBox 26">
            <a:extLst>
              <a:ext uri="{FF2B5EF4-FFF2-40B4-BE49-F238E27FC236}">
                <a16:creationId xmlns:a16="http://schemas.microsoft.com/office/drawing/2014/main" id="{F991779B-0CD2-9134-F347-B14F4C0738F8}"/>
              </a:ext>
            </a:extLst>
          </p:cNvPr>
          <p:cNvSpPr txBox="1"/>
          <p:nvPr userDrawn="1"/>
        </p:nvSpPr>
        <p:spPr>
          <a:xfrm>
            <a:off x="9935030" y="5152335"/>
            <a:ext cx="2256970" cy="276999"/>
          </a:xfrm>
          <a:prstGeom prst="rect">
            <a:avLst/>
          </a:prstGeom>
          <a:noFill/>
        </p:spPr>
        <p:txBody>
          <a:bodyPr wrap="square" rtlCol="0">
            <a:spAutoFit/>
          </a:bodyPr>
          <a:lstStyle/>
          <a:p>
            <a:r>
              <a:rPr lang="en-US" sz="1200" b="0" dirty="0">
                <a:solidFill>
                  <a:schemeClr val="bg1"/>
                </a:solidFill>
              </a:rPr>
              <a:t>CODE 3 CALLS:</a:t>
            </a:r>
          </a:p>
        </p:txBody>
      </p:sp>
      <p:sp>
        <p:nvSpPr>
          <p:cNvPr id="29" name="Text Placeholder 28">
            <a:extLst>
              <a:ext uri="{FF2B5EF4-FFF2-40B4-BE49-F238E27FC236}">
                <a16:creationId xmlns:a16="http://schemas.microsoft.com/office/drawing/2014/main" id="{D6A5E37A-73BE-3DAB-0D37-BF44BA340383}"/>
              </a:ext>
            </a:extLst>
          </p:cNvPr>
          <p:cNvSpPr>
            <a:spLocks noGrp="1"/>
          </p:cNvSpPr>
          <p:nvPr>
            <p:ph type="body" sz="quarter" idx="17" hasCustomPrompt="1"/>
          </p:nvPr>
        </p:nvSpPr>
        <p:spPr>
          <a:xfrm>
            <a:off x="9942200" y="2779994"/>
            <a:ext cx="2006600" cy="374904"/>
          </a:xfrm>
        </p:spPr>
        <p:txBody>
          <a:bodyPr>
            <a:noAutofit/>
          </a:bodyPr>
          <a:lstStyle>
            <a:lvl1pPr marL="0" indent="0">
              <a:buNone/>
              <a:defRPr sz="2000" b="1">
                <a:solidFill>
                  <a:schemeClr val="bg1"/>
                </a:solidFill>
              </a:defRPr>
            </a:lvl1pPr>
          </a:lstStyle>
          <a:p>
            <a:pPr lvl="0"/>
            <a:r>
              <a:rPr lang="en-US" b="1" dirty="0"/>
              <a:t>ENTER STAT</a:t>
            </a:r>
            <a:endParaRPr lang="en-US" dirty="0"/>
          </a:p>
        </p:txBody>
      </p:sp>
      <p:sp>
        <p:nvSpPr>
          <p:cNvPr id="30" name="Text Placeholder 28">
            <a:extLst>
              <a:ext uri="{FF2B5EF4-FFF2-40B4-BE49-F238E27FC236}">
                <a16:creationId xmlns:a16="http://schemas.microsoft.com/office/drawing/2014/main" id="{E1222D1B-9462-5942-90A9-98869579CA07}"/>
              </a:ext>
            </a:extLst>
          </p:cNvPr>
          <p:cNvSpPr>
            <a:spLocks noGrp="1"/>
          </p:cNvSpPr>
          <p:nvPr>
            <p:ph type="body" sz="quarter" idx="18" hasCustomPrompt="1"/>
          </p:nvPr>
        </p:nvSpPr>
        <p:spPr>
          <a:xfrm>
            <a:off x="9942200" y="3783439"/>
            <a:ext cx="2006600" cy="374904"/>
          </a:xfrm>
        </p:spPr>
        <p:txBody>
          <a:bodyPr>
            <a:noAutofit/>
          </a:bodyPr>
          <a:lstStyle>
            <a:lvl1pPr marL="0" indent="0">
              <a:buNone/>
              <a:defRPr sz="2000" b="1">
                <a:solidFill>
                  <a:schemeClr val="bg1"/>
                </a:solidFill>
              </a:defRPr>
            </a:lvl1pPr>
          </a:lstStyle>
          <a:p>
            <a:pPr lvl="0"/>
            <a:r>
              <a:rPr lang="en-US" b="1" dirty="0"/>
              <a:t>ENTER STAT</a:t>
            </a:r>
            <a:endParaRPr lang="en-US" dirty="0"/>
          </a:p>
        </p:txBody>
      </p:sp>
      <p:sp>
        <p:nvSpPr>
          <p:cNvPr id="31" name="Text Placeholder 28">
            <a:extLst>
              <a:ext uri="{FF2B5EF4-FFF2-40B4-BE49-F238E27FC236}">
                <a16:creationId xmlns:a16="http://schemas.microsoft.com/office/drawing/2014/main" id="{2A3FD01C-028C-35FB-6AD4-BF3F86C4FCEF}"/>
              </a:ext>
            </a:extLst>
          </p:cNvPr>
          <p:cNvSpPr>
            <a:spLocks noGrp="1"/>
          </p:cNvSpPr>
          <p:nvPr>
            <p:ph type="body" sz="quarter" idx="19" hasCustomPrompt="1"/>
          </p:nvPr>
        </p:nvSpPr>
        <p:spPr>
          <a:xfrm>
            <a:off x="9942200" y="4574947"/>
            <a:ext cx="2006600" cy="372545"/>
          </a:xfrm>
        </p:spPr>
        <p:txBody>
          <a:bodyPr>
            <a:noAutofit/>
          </a:bodyPr>
          <a:lstStyle>
            <a:lvl1pPr marL="0" indent="0">
              <a:buNone/>
              <a:defRPr sz="2000" b="1">
                <a:solidFill>
                  <a:schemeClr val="bg1"/>
                </a:solidFill>
              </a:defRPr>
            </a:lvl1pPr>
          </a:lstStyle>
          <a:p>
            <a:pPr lvl="0"/>
            <a:r>
              <a:rPr lang="en-US" b="1" dirty="0"/>
              <a:t>ENTER STAT</a:t>
            </a:r>
            <a:endParaRPr lang="en-US" dirty="0"/>
          </a:p>
        </p:txBody>
      </p:sp>
      <p:sp>
        <p:nvSpPr>
          <p:cNvPr id="32" name="Text Placeholder 28">
            <a:extLst>
              <a:ext uri="{FF2B5EF4-FFF2-40B4-BE49-F238E27FC236}">
                <a16:creationId xmlns:a16="http://schemas.microsoft.com/office/drawing/2014/main" id="{B2075DE5-DAD1-CDF2-42E4-533B4FA60C4F}"/>
              </a:ext>
            </a:extLst>
          </p:cNvPr>
          <p:cNvSpPr>
            <a:spLocks noGrp="1"/>
          </p:cNvSpPr>
          <p:nvPr>
            <p:ph type="body" sz="quarter" idx="20" hasCustomPrompt="1"/>
          </p:nvPr>
        </p:nvSpPr>
        <p:spPr>
          <a:xfrm>
            <a:off x="9942200" y="5356927"/>
            <a:ext cx="2006600" cy="374903"/>
          </a:xfrm>
        </p:spPr>
        <p:txBody>
          <a:bodyPr>
            <a:noAutofit/>
          </a:bodyPr>
          <a:lstStyle>
            <a:lvl1pPr marL="0" indent="0">
              <a:buNone/>
              <a:defRPr sz="2000" b="1">
                <a:solidFill>
                  <a:schemeClr val="bg1"/>
                </a:solidFill>
              </a:defRPr>
            </a:lvl1pPr>
          </a:lstStyle>
          <a:p>
            <a:pPr lvl="0"/>
            <a:r>
              <a:rPr lang="en-US" b="1" dirty="0"/>
              <a:t>ENTER STAT</a:t>
            </a:r>
            <a:endParaRPr lang="en-US" dirty="0"/>
          </a:p>
        </p:txBody>
      </p:sp>
    </p:spTree>
    <p:extLst>
      <p:ext uri="{BB962C8B-B14F-4D97-AF65-F5344CB8AC3E}">
        <p14:creationId xmlns:p14="http://schemas.microsoft.com/office/powerpoint/2010/main" val="1811417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51150C-B552-D105-0F36-F8A651DC821C}"/>
              </a:ext>
            </a:extLst>
          </p:cNvPr>
          <p:cNvSpPr/>
          <p:nvPr userDrawn="1"/>
        </p:nvSpPr>
        <p:spPr>
          <a:xfrm>
            <a:off x="0" y="0"/>
            <a:ext cx="2500132" cy="6858000"/>
          </a:xfrm>
          <a:prstGeom prst="rect">
            <a:avLst/>
          </a:prstGeom>
          <a:solidFill>
            <a:srgbClr val="40A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ECF838-AB41-672B-8C62-5488E1400DD0}"/>
              </a:ext>
            </a:extLst>
          </p:cNvPr>
          <p:cNvSpPr>
            <a:spLocks noGrp="1"/>
          </p:cNvSpPr>
          <p:nvPr>
            <p:ph idx="1"/>
          </p:nvPr>
        </p:nvSpPr>
        <p:spPr>
          <a:xfrm>
            <a:off x="2754774" y="1638299"/>
            <a:ext cx="4340507" cy="4538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7409296-A5C0-E14C-59F6-77D404D888D5}"/>
              </a:ext>
            </a:extLst>
          </p:cNvPr>
          <p:cNvSpPr>
            <a:spLocks noGrp="1"/>
          </p:cNvSpPr>
          <p:nvPr>
            <p:ph type="dt" sz="half" idx="10"/>
          </p:nvPr>
        </p:nvSpPr>
        <p:spPr/>
        <p:txBody>
          <a:bodyPr/>
          <a:lstStyle/>
          <a:p>
            <a:fld id="{A107D7BF-80A7-A349-9C90-866A238AD5AE}" type="datetime1">
              <a:rPr lang="en-US" smtClean="0"/>
              <a:t>6/13/25</a:t>
            </a:fld>
            <a:endParaRPr lang="en-US"/>
          </a:p>
        </p:txBody>
      </p:sp>
      <p:sp>
        <p:nvSpPr>
          <p:cNvPr id="5" name="Footer Placeholder 4">
            <a:extLst>
              <a:ext uri="{FF2B5EF4-FFF2-40B4-BE49-F238E27FC236}">
                <a16:creationId xmlns:a16="http://schemas.microsoft.com/office/drawing/2014/main" id="{84FF73F6-BEB0-64A2-DFE7-0D55C5298E7E}"/>
              </a:ext>
            </a:extLst>
          </p:cNvPr>
          <p:cNvSpPr>
            <a:spLocks noGrp="1"/>
          </p:cNvSpPr>
          <p:nvPr>
            <p:ph type="ftr" sz="quarter" idx="11"/>
          </p:nvPr>
        </p:nvSpPr>
        <p:spPr>
          <a:xfrm>
            <a:off x="2754774" y="6463284"/>
            <a:ext cx="4114800" cy="128016"/>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41AE37E-7813-F96F-2354-4515BE5064F9}"/>
              </a:ext>
            </a:extLst>
          </p:cNvPr>
          <p:cNvSpPr>
            <a:spLocks noGrp="1"/>
          </p:cNvSpPr>
          <p:nvPr>
            <p:ph type="sldNum" sz="quarter" idx="12"/>
          </p:nvPr>
        </p:nvSpPr>
        <p:spPr/>
        <p:txBody>
          <a:bodyPr/>
          <a:lstStyle/>
          <a:p>
            <a:fld id="{D1BF2159-D2EA-0146-9723-B3F2C2D2E608}" type="slidenum">
              <a:rPr lang="en-US" smtClean="0"/>
              <a:t>‹#›</a:t>
            </a:fld>
            <a:endParaRPr lang="en-US"/>
          </a:p>
        </p:txBody>
      </p:sp>
      <p:sp>
        <p:nvSpPr>
          <p:cNvPr id="11" name="Text Placeholder 14">
            <a:extLst>
              <a:ext uri="{FF2B5EF4-FFF2-40B4-BE49-F238E27FC236}">
                <a16:creationId xmlns:a16="http://schemas.microsoft.com/office/drawing/2014/main" id="{59DE7F6C-F6F0-237C-0B38-64C661C27392}"/>
              </a:ext>
            </a:extLst>
          </p:cNvPr>
          <p:cNvSpPr>
            <a:spLocks noGrp="1"/>
          </p:cNvSpPr>
          <p:nvPr>
            <p:ph type="body" sz="quarter" idx="13" hasCustomPrompt="1"/>
          </p:nvPr>
        </p:nvSpPr>
        <p:spPr>
          <a:xfrm>
            <a:off x="2754775" y="297976"/>
            <a:ext cx="8055980" cy="715834"/>
          </a:xfrm>
          <a:noFill/>
        </p:spPr>
        <p:txBody>
          <a:bodyPr anchor="b">
            <a:normAutofit/>
          </a:bodyPr>
          <a:lstStyle>
            <a:lvl1pPr marL="0" indent="0">
              <a:buNone/>
              <a:defRPr sz="2400" b="1">
                <a:solidFill>
                  <a:srgbClr val="40A1D9"/>
                </a:solidFill>
              </a:defRPr>
            </a:lvl1pPr>
          </a:lstStyle>
          <a:p>
            <a:pPr lvl="0"/>
            <a:r>
              <a:rPr lang="en-US" dirty="0"/>
              <a:t>Click to edit Master subtitle style</a:t>
            </a:r>
          </a:p>
        </p:txBody>
      </p:sp>
      <p:sp>
        <p:nvSpPr>
          <p:cNvPr id="7" name="Picture Placeholder 4">
            <a:extLst>
              <a:ext uri="{FF2B5EF4-FFF2-40B4-BE49-F238E27FC236}">
                <a16:creationId xmlns:a16="http://schemas.microsoft.com/office/drawing/2014/main" id="{188821A6-EC70-BFD2-9BC4-A0637B7CF041}"/>
              </a:ext>
            </a:extLst>
          </p:cNvPr>
          <p:cNvSpPr>
            <a:spLocks noGrp="1"/>
          </p:cNvSpPr>
          <p:nvPr>
            <p:ph type="pic" sz="quarter" idx="14"/>
          </p:nvPr>
        </p:nvSpPr>
        <p:spPr>
          <a:xfrm>
            <a:off x="7349922" y="3541853"/>
            <a:ext cx="4842078" cy="2635109"/>
          </a:xfrm>
        </p:spPr>
        <p:txBody>
          <a:bodyPr/>
          <a:lstStyle/>
          <a:p>
            <a:endParaRPr lang="en-US"/>
          </a:p>
        </p:txBody>
      </p:sp>
      <p:sp>
        <p:nvSpPr>
          <p:cNvPr id="8" name="Picture Placeholder 4">
            <a:extLst>
              <a:ext uri="{FF2B5EF4-FFF2-40B4-BE49-F238E27FC236}">
                <a16:creationId xmlns:a16="http://schemas.microsoft.com/office/drawing/2014/main" id="{19A49073-B033-DC27-B1F6-189B0B7F8B8E}"/>
              </a:ext>
            </a:extLst>
          </p:cNvPr>
          <p:cNvSpPr>
            <a:spLocks noGrp="1"/>
          </p:cNvSpPr>
          <p:nvPr>
            <p:ph type="pic" sz="quarter" idx="15"/>
          </p:nvPr>
        </p:nvSpPr>
        <p:spPr>
          <a:xfrm>
            <a:off x="9690590" y="1263736"/>
            <a:ext cx="1997039" cy="2165264"/>
          </a:xfrm>
        </p:spPr>
        <p:txBody>
          <a:bodyPr/>
          <a:lstStyle/>
          <a:p>
            <a:endParaRPr lang="en-US"/>
          </a:p>
        </p:txBody>
      </p:sp>
      <p:sp>
        <p:nvSpPr>
          <p:cNvPr id="13" name="Picture Placeholder 4">
            <a:extLst>
              <a:ext uri="{FF2B5EF4-FFF2-40B4-BE49-F238E27FC236}">
                <a16:creationId xmlns:a16="http://schemas.microsoft.com/office/drawing/2014/main" id="{9CB1DB6D-5299-B086-F0D1-26957BACF93E}"/>
              </a:ext>
            </a:extLst>
          </p:cNvPr>
          <p:cNvSpPr>
            <a:spLocks noGrp="1"/>
          </p:cNvSpPr>
          <p:nvPr>
            <p:ph type="pic" sz="quarter" idx="16"/>
          </p:nvPr>
        </p:nvSpPr>
        <p:spPr>
          <a:xfrm>
            <a:off x="7349922" y="1013810"/>
            <a:ext cx="2241477" cy="2415190"/>
          </a:xfrm>
        </p:spPr>
        <p:txBody>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46F1A6DC-A4AC-E0DB-A2DA-8638667F93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665" y="6220721"/>
            <a:ext cx="1396721" cy="339304"/>
          </a:xfrm>
          <a:prstGeom prst="rect">
            <a:avLst/>
          </a:prstGeom>
        </p:spPr>
      </p:pic>
      <p:pic>
        <p:nvPicPr>
          <p:cNvPr id="18" name="Picture 17" descr="A blue and yellow logo&#10;&#10;Description automatically generated">
            <a:extLst>
              <a:ext uri="{FF2B5EF4-FFF2-40B4-BE49-F238E27FC236}">
                <a16:creationId xmlns:a16="http://schemas.microsoft.com/office/drawing/2014/main" id="{DB1F641B-AC87-7DA2-4941-5C4D9E0FD92F}"/>
              </a:ext>
            </a:extLst>
          </p:cNvPr>
          <p:cNvPicPr>
            <a:picLocks noChangeAspect="1"/>
          </p:cNvPicPr>
          <p:nvPr userDrawn="1"/>
        </p:nvPicPr>
        <p:blipFill>
          <a:blip r:embed="rId3"/>
          <a:stretch>
            <a:fillRect/>
          </a:stretch>
        </p:blipFill>
        <p:spPr>
          <a:xfrm>
            <a:off x="155294" y="6172200"/>
            <a:ext cx="349077" cy="436346"/>
          </a:xfrm>
          <a:prstGeom prst="rect">
            <a:avLst/>
          </a:prstGeom>
        </p:spPr>
      </p:pic>
      <p:pic>
        <p:nvPicPr>
          <p:cNvPr id="19" name="Picture 18" descr="A blue square with black background&#10;&#10;Description automatically generated">
            <a:extLst>
              <a:ext uri="{FF2B5EF4-FFF2-40B4-BE49-F238E27FC236}">
                <a16:creationId xmlns:a16="http://schemas.microsoft.com/office/drawing/2014/main" id="{C5BC790E-25D3-C8F8-36CF-50B4ED89BFE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11111693" y="94592"/>
            <a:ext cx="979143" cy="979143"/>
          </a:xfrm>
          <a:prstGeom prst="rect">
            <a:avLst/>
          </a:prstGeom>
        </p:spPr>
      </p:pic>
      <p:sp>
        <p:nvSpPr>
          <p:cNvPr id="20" name="Vertical Text Placeholder 16">
            <a:extLst>
              <a:ext uri="{FF2B5EF4-FFF2-40B4-BE49-F238E27FC236}">
                <a16:creationId xmlns:a16="http://schemas.microsoft.com/office/drawing/2014/main" id="{F8CB0078-87C9-28E0-B8A0-2010435A740E}"/>
              </a:ext>
            </a:extLst>
          </p:cNvPr>
          <p:cNvSpPr>
            <a:spLocks noGrp="1"/>
          </p:cNvSpPr>
          <p:nvPr>
            <p:ph type="body" orient="vert" sz="quarter" idx="17"/>
          </p:nvPr>
        </p:nvSpPr>
        <p:spPr>
          <a:xfrm rot="10800000">
            <a:off x="552608" y="659757"/>
            <a:ext cx="1503777" cy="5397152"/>
          </a:xfrm>
        </p:spPr>
        <p:txBody>
          <a:bodyPr vert="eaVert" anchor="t">
            <a:noAutofit/>
          </a:bodyPr>
          <a:lstStyle>
            <a:lvl1pPr marL="0" indent="0" algn="r">
              <a:buNone/>
              <a:defRPr sz="4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601688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yellow square with black background&#10;&#10;Description automatically generated">
            <a:extLst>
              <a:ext uri="{FF2B5EF4-FFF2-40B4-BE49-F238E27FC236}">
                <a16:creationId xmlns:a16="http://schemas.microsoft.com/office/drawing/2014/main" id="{8A35F097-EB96-61DD-23A6-43705C6592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1111693" y="94592"/>
            <a:ext cx="978408" cy="978408"/>
          </a:xfrm>
          <a:prstGeom prst="rect">
            <a:avLst/>
          </a:prstGeom>
        </p:spPr>
      </p:pic>
      <p:sp>
        <p:nvSpPr>
          <p:cNvPr id="9" name="Rectangle 8">
            <a:extLst>
              <a:ext uri="{FF2B5EF4-FFF2-40B4-BE49-F238E27FC236}">
                <a16:creationId xmlns:a16="http://schemas.microsoft.com/office/drawing/2014/main" id="{B251150C-B552-D105-0F36-F8A651DC821C}"/>
              </a:ext>
            </a:extLst>
          </p:cNvPr>
          <p:cNvSpPr/>
          <p:nvPr userDrawn="1"/>
        </p:nvSpPr>
        <p:spPr>
          <a:xfrm>
            <a:off x="0" y="0"/>
            <a:ext cx="250013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ECF838-AB41-672B-8C62-5488E1400DD0}"/>
              </a:ext>
            </a:extLst>
          </p:cNvPr>
          <p:cNvSpPr>
            <a:spLocks noGrp="1"/>
          </p:cNvSpPr>
          <p:nvPr>
            <p:ph idx="1"/>
          </p:nvPr>
        </p:nvSpPr>
        <p:spPr>
          <a:xfrm>
            <a:off x="2754774" y="1638300"/>
            <a:ext cx="4340507" cy="45386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7409296-A5C0-E14C-59F6-77D404D888D5}"/>
              </a:ext>
            </a:extLst>
          </p:cNvPr>
          <p:cNvSpPr>
            <a:spLocks noGrp="1"/>
          </p:cNvSpPr>
          <p:nvPr>
            <p:ph type="dt" sz="half" idx="10"/>
          </p:nvPr>
        </p:nvSpPr>
        <p:spPr/>
        <p:txBody>
          <a:bodyPr/>
          <a:lstStyle/>
          <a:p>
            <a:fld id="{75FEB33D-6444-A44A-A0B3-E0896FA5535E}" type="datetime1">
              <a:rPr lang="en-US" smtClean="0"/>
              <a:t>6/13/25</a:t>
            </a:fld>
            <a:endParaRPr lang="en-US"/>
          </a:p>
        </p:txBody>
      </p:sp>
      <p:sp>
        <p:nvSpPr>
          <p:cNvPr id="5" name="Footer Placeholder 4">
            <a:extLst>
              <a:ext uri="{FF2B5EF4-FFF2-40B4-BE49-F238E27FC236}">
                <a16:creationId xmlns:a16="http://schemas.microsoft.com/office/drawing/2014/main" id="{84FF73F6-BEB0-64A2-DFE7-0D55C5298E7E}"/>
              </a:ext>
            </a:extLst>
          </p:cNvPr>
          <p:cNvSpPr>
            <a:spLocks noGrp="1"/>
          </p:cNvSpPr>
          <p:nvPr>
            <p:ph type="ftr" sz="quarter" idx="11"/>
          </p:nvPr>
        </p:nvSpPr>
        <p:spPr>
          <a:xfrm>
            <a:off x="2754774" y="6463284"/>
            <a:ext cx="4114800" cy="128016"/>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41AE37E-7813-F96F-2354-4515BE5064F9}"/>
              </a:ext>
            </a:extLst>
          </p:cNvPr>
          <p:cNvSpPr>
            <a:spLocks noGrp="1"/>
          </p:cNvSpPr>
          <p:nvPr>
            <p:ph type="sldNum" sz="quarter" idx="12"/>
          </p:nvPr>
        </p:nvSpPr>
        <p:spPr/>
        <p:txBody>
          <a:bodyPr/>
          <a:lstStyle/>
          <a:p>
            <a:fld id="{D1BF2159-D2EA-0146-9723-B3F2C2D2E608}" type="slidenum">
              <a:rPr lang="en-US" smtClean="0"/>
              <a:t>‹#›</a:t>
            </a:fld>
            <a:endParaRPr lang="en-US"/>
          </a:p>
        </p:txBody>
      </p:sp>
      <p:sp>
        <p:nvSpPr>
          <p:cNvPr id="15" name="Text Placeholder 14">
            <a:extLst>
              <a:ext uri="{FF2B5EF4-FFF2-40B4-BE49-F238E27FC236}">
                <a16:creationId xmlns:a16="http://schemas.microsoft.com/office/drawing/2014/main" id="{B969B85C-D113-F9F0-AE1D-A29F28F6C79E}"/>
              </a:ext>
            </a:extLst>
          </p:cNvPr>
          <p:cNvSpPr>
            <a:spLocks noGrp="1"/>
          </p:cNvSpPr>
          <p:nvPr>
            <p:ph type="body" sz="quarter" idx="13" hasCustomPrompt="1"/>
          </p:nvPr>
        </p:nvSpPr>
        <p:spPr>
          <a:xfrm>
            <a:off x="2754774" y="297976"/>
            <a:ext cx="7928659" cy="715834"/>
          </a:xfrm>
        </p:spPr>
        <p:txBody>
          <a:bodyPr anchor="b">
            <a:normAutofit/>
          </a:bodyPr>
          <a:lstStyle>
            <a:lvl1pPr marL="0" indent="0">
              <a:buNone/>
              <a:defRPr sz="2400" b="1">
                <a:solidFill>
                  <a:schemeClr val="accent4"/>
                </a:solidFill>
              </a:defRPr>
            </a:lvl1pPr>
          </a:lstStyle>
          <a:p>
            <a:pPr lvl="0"/>
            <a:r>
              <a:rPr lang="en-US" dirty="0"/>
              <a:t>Click to edit Master subtitle style</a:t>
            </a:r>
          </a:p>
        </p:txBody>
      </p:sp>
      <p:sp>
        <p:nvSpPr>
          <p:cNvPr id="7" name="Picture Placeholder 4">
            <a:extLst>
              <a:ext uri="{FF2B5EF4-FFF2-40B4-BE49-F238E27FC236}">
                <a16:creationId xmlns:a16="http://schemas.microsoft.com/office/drawing/2014/main" id="{20100C53-4A52-08D2-5B86-EFE1DD3BF078}"/>
              </a:ext>
            </a:extLst>
          </p:cNvPr>
          <p:cNvSpPr>
            <a:spLocks noGrp="1"/>
          </p:cNvSpPr>
          <p:nvPr>
            <p:ph type="pic" sz="quarter" idx="14"/>
          </p:nvPr>
        </p:nvSpPr>
        <p:spPr>
          <a:xfrm>
            <a:off x="7349922" y="3541853"/>
            <a:ext cx="4842078" cy="2635109"/>
          </a:xfrm>
        </p:spPr>
        <p:txBody>
          <a:bodyPr/>
          <a:lstStyle/>
          <a:p>
            <a:endParaRPr lang="en-US"/>
          </a:p>
        </p:txBody>
      </p:sp>
      <p:sp>
        <p:nvSpPr>
          <p:cNvPr id="10" name="Picture Placeholder 4">
            <a:extLst>
              <a:ext uri="{FF2B5EF4-FFF2-40B4-BE49-F238E27FC236}">
                <a16:creationId xmlns:a16="http://schemas.microsoft.com/office/drawing/2014/main" id="{12914BB8-EB02-E5C4-8ED2-EF266D38C809}"/>
              </a:ext>
            </a:extLst>
          </p:cNvPr>
          <p:cNvSpPr>
            <a:spLocks noGrp="1"/>
          </p:cNvSpPr>
          <p:nvPr>
            <p:ph type="pic" sz="quarter" idx="15"/>
          </p:nvPr>
        </p:nvSpPr>
        <p:spPr>
          <a:xfrm>
            <a:off x="9690590" y="1263736"/>
            <a:ext cx="1997039" cy="2165264"/>
          </a:xfrm>
        </p:spPr>
        <p:txBody>
          <a:bodyPr/>
          <a:lstStyle/>
          <a:p>
            <a:endParaRPr lang="en-US"/>
          </a:p>
        </p:txBody>
      </p:sp>
      <p:sp>
        <p:nvSpPr>
          <p:cNvPr id="11" name="Picture Placeholder 4">
            <a:extLst>
              <a:ext uri="{FF2B5EF4-FFF2-40B4-BE49-F238E27FC236}">
                <a16:creationId xmlns:a16="http://schemas.microsoft.com/office/drawing/2014/main" id="{E18049D4-2630-0411-A934-57A27609B9BC}"/>
              </a:ext>
            </a:extLst>
          </p:cNvPr>
          <p:cNvSpPr>
            <a:spLocks noGrp="1"/>
          </p:cNvSpPr>
          <p:nvPr>
            <p:ph type="pic" sz="quarter" idx="16"/>
          </p:nvPr>
        </p:nvSpPr>
        <p:spPr>
          <a:xfrm>
            <a:off x="7349922" y="1013810"/>
            <a:ext cx="2241477" cy="2415190"/>
          </a:xfrm>
        </p:spPr>
        <p:txBody>
          <a:bodyPr/>
          <a:lstStyle/>
          <a:p>
            <a:endParaRPr lang="en-US"/>
          </a:p>
        </p:txBody>
      </p:sp>
      <p:pic>
        <p:nvPicPr>
          <p:cNvPr id="13" name="Picture 12" descr="A black and white logo&#10;&#10;Description automatically generated">
            <a:extLst>
              <a:ext uri="{FF2B5EF4-FFF2-40B4-BE49-F238E27FC236}">
                <a16:creationId xmlns:a16="http://schemas.microsoft.com/office/drawing/2014/main" id="{28306C93-A8AF-05BD-FCA2-672B502098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9665" y="6220721"/>
            <a:ext cx="1396721" cy="339304"/>
          </a:xfrm>
          <a:prstGeom prst="rect">
            <a:avLst/>
          </a:prstGeom>
        </p:spPr>
      </p:pic>
      <p:pic>
        <p:nvPicPr>
          <p:cNvPr id="14" name="Picture 13" descr="A blue and yellow logo&#10;&#10;Description automatically generated">
            <a:extLst>
              <a:ext uri="{FF2B5EF4-FFF2-40B4-BE49-F238E27FC236}">
                <a16:creationId xmlns:a16="http://schemas.microsoft.com/office/drawing/2014/main" id="{27655841-2F84-3663-C3A0-5D418F73CFD0}"/>
              </a:ext>
            </a:extLst>
          </p:cNvPr>
          <p:cNvPicPr>
            <a:picLocks noChangeAspect="1"/>
          </p:cNvPicPr>
          <p:nvPr userDrawn="1"/>
        </p:nvPicPr>
        <p:blipFill>
          <a:blip r:embed="rId4"/>
          <a:stretch>
            <a:fillRect/>
          </a:stretch>
        </p:blipFill>
        <p:spPr>
          <a:xfrm>
            <a:off x="155294" y="6172200"/>
            <a:ext cx="349077" cy="436346"/>
          </a:xfrm>
          <a:prstGeom prst="rect">
            <a:avLst/>
          </a:prstGeom>
        </p:spPr>
      </p:pic>
      <p:sp>
        <p:nvSpPr>
          <p:cNvPr id="18" name="Vertical Text Placeholder 16">
            <a:extLst>
              <a:ext uri="{FF2B5EF4-FFF2-40B4-BE49-F238E27FC236}">
                <a16:creationId xmlns:a16="http://schemas.microsoft.com/office/drawing/2014/main" id="{A612D366-FE80-1FEA-C127-806405F7B332}"/>
              </a:ext>
            </a:extLst>
          </p:cNvPr>
          <p:cNvSpPr>
            <a:spLocks noGrp="1"/>
          </p:cNvSpPr>
          <p:nvPr>
            <p:ph type="body" orient="vert" sz="quarter" idx="17"/>
          </p:nvPr>
        </p:nvSpPr>
        <p:spPr>
          <a:xfrm rot="10800000">
            <a:off x="552608" y="659757"/>
            <a:ext cx="1503777" cy="5397152"/>
          </a:xfrm>
        </p:spPr>
        <p:txBody>
          <a:bodyPr vert="eaVert" anchor="t">
            <a:noAutofit/>
          </a:bodyPr>
          <a:lstStyle>
            <a:lvl1pPr marL="0" indent="0" algn="r">
              <a:buNone/>
              <a:defRPr sz="4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064661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51150C-B552-D105-0F36-F8A651DC821C}"/>
              </a:ext>
            </a:extLst>
          </p:cNvPr>
          <p:cNvSpPr/>
          <p:nvPr userDrawn="1"/>
        </p:nvSpPr>
        <p:spPr>
          <a:xfrm>
            <a:off x="0" y="0"/>
            <a:ext cx="2500132" cy="6858000"/>
          </a:xfrm>
          <a:prstGeom prst="rect">
            <a:avLst/>
          </a:prstGeom>
          <a:solidFill>
            <a:srgbClr val="FEBD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ECF838-AB41-672B-8C62-5488E1400DD0}"/>
              </a:ext>
            </a:extLst>
          </p:cNvPr>
          <p:cNvSpPr>
            <a:spLocks noGrp="1"/>
          </p:cNvSpPr>
          <p:nvPr>
            <p:ph idx="1"/>
          </p:nvPr>
        </p:nvSpPr>
        <p:spPr>
          <a:xfrm>
            <a:off x="2754774" y="1638300"/>
            <a:ext cx="4340507" cy="45386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7409296-A5C0-E14C-59F6-77D404D888D5}"/>
              </a:ext>
            </a:extLst>
          </p:cNvPr>
          <p:cNvSpPr>
            <a:spLocks noGrp="1"/>
          </p:cNvSpPr>
          <p:nvPr>
            <p:ph type="dt" sz="half" idx="10"/>
          </p:nvPr>
        </p:nvSpPr>
        <p:spPr/>
        <p:txBody>
          <a:bodyPr/>
          <a:lstStyle/>
          <a:p>
            <a:fld id="{75FEB33D-6444-A44A-A0B3-E0896FA5535E}" type="datetime1">
              <a:rPr lang="en-US" smtClean="0"/>
              <a:t>6/13/25</a:t>
            </a:fld>
            <a:endParaRPr lang="en-US"/>
          </a:p>
        </p:txBody>
      </p:sp>
      <p:sp>
        <p:nvSpPr>
          <p:cNvPr id="5" name="Footer Placeholder 4">
            <a:extLst>
              <a:ext uri="{FF2B5EF4-FFF2-40B4-BE49-F238E27FC236}">
                <a16:creationId xmlns:a16="http://schemas.microsoft.com/office/drawing/2014/main" id="{84FF73F6-BEB0-64A2-DFE7-0D55C5298E7E}"/>
              </a:ext>
            </a:extLst>
          </p:cNvPr>
          <p:cNvSpPr>
            <a:spLocks noGrp="1"/>
          </p:cNvSpPr>
          <p:nvPr>
            <p:ph type="ftr" sz="quarter" idx="11"/>
          </p:nvPr>
        </p:nvSpPr>
        <p:spPr>
          <a:xfrm>
            <a:off x="2754774" y="6463284"/>
            <a:ext cx="4114800" cy="128016"/>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41AE37E-7813-F96F-2354-4515BE5064F9}"/>
              </a:ext>
            </a:extLst>
          </p:cNvPr>
          <p:cNvSpPr>
            <a:spLocks noGrp="1"/>
          </p:cNvSpPr>
          <p:nvPr>
            <p:ph type="sldNum" sz="quarter" idx="12"/>
          </p:nvPr>
        </p:nvSpPr>
        <p:spPr/>
        <p:txBody>
          <a:bodyPr/>
          <a:lstStyle/>
          <a:p>
            <a:fld id="{D1BF2159-D2EA-0146-9723-B3F2C2D2E608}" type="slidenum">
              <a:rPr lang="en-US" smtClean="0"/>
              <a:t>‹#›</a:t>
            </a:fld>
            <a:endParaRPr lang="en-US"/>
          </a:p>
        </p:txBody>
      </p:sp>
      <p:sp>
        <p:nvSpPr>
          <p:cNvPr id="15" name="Text Placeholder 14">
            <a:extLst>
              <a:ext uri="{FF2B5EF4-FFF2-40B4-BE49-F238E27FC236}">
                <a16:creationId xmlns:a16="http://schemas.microsoft.com/office/drawing/2014/main" id="{B969B85C-D113-F9F0-AE1D-A29F28F6C79E}"/>
              </a:ext>
            </a:extLst>
          </p:cNvPr>
          <p:cNvSpPr>
            <a:spLocks noGrp="1"/>
          </p:cNvSpPr>
          <p:nvPr>
            <p:ph type="body" sz="quarter" idx="13" hasCustomPrompt="1"/>
          </p:nvPr>
        </p:nvSpPr>
        <p:spPr>
          <a:xfrm>
            <a:off x="2754774" y="297976"/>
            <a:ext cx="7928659" cy="715834"/>
          </a:xfrm>
        </p:spPr>
        <p:txBody>
          <a:bodyPr anchor="b">
            <a:normAutofit/>
          </a:bodyPr>
          <a:lstStyle>
            <a:lvl1pPr marL="0" indent="0">
              <a:buNone/>
              <a:defRPr sz="2400" b="1">
                <a:solidFill>
                  <a:srgbClr val="FEBD3F"/>
                </a:solidFill>
              </a:defRPr>
            </a:lvl1pPr>
          </a:lstStyle>
          <a:p>
            <a:pPr lvl="0"/>
            <a:r>
              <a:rPr lang="en-US" dirty="0"/>
              <a:t>Click to edit Master subtitle style</a:t>
            </a:r>
          </a:p>
        </p:txBody>
      </p:sp>
      <p:sp>
        <p:nvSpPr>
          <p:cNvPr id="7" name="Picture Placeholder 4">
            <a:extLst>
              <a:ext uri="{FF2B5EF4-FFF2-40B4-BE49-F238E27FC236}">
                <a16:creationId xmlns:a16="http://schemas.microsoft.com/office/drawing/2014/main" id="{0690797E-6ABD-A017-0634-F68302D915B3}"/>
              </a:ext>
            </a:extLst>
          </p:cNvPr>
          <p:cNvSpPr>
            <a:spLocks noGrp="1"/>
          </p:cNvSpPr>
          <p:nvPr>
            <p:ph type="pic" sz="quarter" idx="14"/>
          </p:nvPr>
        </p:nvSpPr>
        <p:spPr>
          <a:xfrm>
            <a:off x="7349922" y="3541853"/>
            <a:ext cx="4842078" cy="2635109"/>
          </a:xfrm>
        </p:spPr>
        <p:txBody>
          <a:bodyPr/>
          <a:lstStyle/>
          <a:p>
            <a:endParaRPr lang="en-US"/>
          </a:p>
        </p:txBody>
      </p:sp>
      <p:sp>
        <p:nvSpPr>
          <p:cNvPr id="10" name="Picture Placeholder 4">
            <a:extLst>
              <a:ext uri="{FF2B5EF4-FFF2-40B4-BE49-F238E27FC236}">
                <a16:creationId xmlns:a16="http://schemas.microsoft.com/office/drawing/2014/main" id="{9E670870-7583-141C-5A87-1D6D065FAC30}"/>
              </a:ext>
            </a:extLst>
          </p:cNvPr>
          <p:cNvSpPr>
            <a:spLocks noGrp="1"/>
          </p:cNvSpPr>
          <p:nvPr>
            <p:ph type="pic" sz="quarter" idx="15"/>
          </p:nvPr>
        </p:nvSpPr>
        <p:spPr>
          <a:xfrm>
            <a:off x="9690590" y="1263736"/>
            <a:ext cx="1997039" cy="2165264"/>
          </a:xfrm>
        </p:spPr>
        <p:txBody>
          <a:bodyPr/>
          <a:lstStyle/>
          <a:p>
            <a:endParaRPr lang="en-US"/>
          </a:p>
        </p:txBody>
      </p:sp>
      <p:sp>
        <p:nvSpPr>
          <p:cNvPr id="11" name="Picture Placeholder 4">
            <a:extLst>
              <a:ext uri="{FF2B5EF4-FFF2-40B4-BE49-F238E27FC236}">
                <a16:creationId xmlns:a16="http://schemas.microsoft.com/office/drawing/2014/main" id="{E793CFD4-FAEE-4062-7085-1EC16222A53B}"/>
              </a:ext>
            </a:extLst>
          </p:cNvPr>
          <p:cNvSpPr>
            <a:spLocks noGrp="1"/>
          </p:cNvSpPr>
          <p:nvPr>
            <p:ph type="pic" sz="quarter" idx="16"/>
          </p:nvPr>
        </p:nvSpPr>
        <p:spPr>
          <a:xfrm>
            <a:off x="7349922" y="1013810"/>
            <a:ext cx="2241477" cy="2415190"/>
          </a:xfrm>
        </p:spPr>
        <p:txBody>
          <a:bodyPr/>
          <a:lstStyle/>
          <a:p>
            <a:endParaRPr lang="en-US"/>
          </a:p>
        </p:txBody>
      </p:sp>
      <p:pic>
        <p:nvPicPr>
          <p:cNvPr id="13" name="Picture 12" descr="A black and white logo&#10;&#10;Description automatically generated">
            <a:extLst>
              <a:ext uri="{FF2B5EF4-FFF2-40B4-BE49-F238E27FC236}">
                <a16:creationId xmlns:a16="http://schemas.microsoft.com/office/drawing/2014/main" id="{49E35DB7-5E1F-3E1A-E0EB-C28B72FEC2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665" y="6220721"/>
            <a:ext cx="1396721" cy="339304"/>
          </a:xfrm>
          <a:prstGeom prst="rect">
            <a:avLst/>
          </a:prstGeom>
        </p:spPr>
      </p:pic>
      <p:pic>
        <p:nvPicPr>
          <p:cNvPr id="14" name="Picture 13" descr="A blue and yellow logo&#10;&#10;Description automatically generated">
            <a:extLst>
              <a:ext uri="{FF2B5EF4-FFF2-40B4-BE49-F238E27FC236}">
                <a16:creationId xmlns:a16="http://schemas.microsoft.com/office/drawing/2014/main" id="{0482A307-D35D-EE41-6B55-2C94EF397F11}"/>
              </a:ext>
            </a:extLst>
          </p:cNvPr>
          <p:cNvPicPr>
            <a:picLocks noChangeAspect="1"/>
          </p:cNvPicPr>
          <p:nvPr userDrawn="1"/>
        </p:nvPicPr>
        <p:blipFill>
          <a:blip r:embed="rId3"/>
          <a:stretch>
            <a:fillRect/>
          </a:stretch>
        </p:blipFill>
        <p:spPr>
          <a:xfrm>
            <a:off x="155294" y="6172200"/>
            <a:ext cx="349077" cy="436346"/>
          </a:xfrm>
          <a:prstGeom prst="rect">
            <a:avLst/>
          </a:prstGeom>
        </p:spPr>
      </p:pic>
      <p:sp>
        <p:nvSpPr>
          <p:cNvPr id="18" name="Vertical Text Placeholder 16">
            <a:extLst>
              <a:ext uri="{FF2B5EF4-FFF2-40B4-BE49-F238E27FC236}">
                <a16:creationId xmlns:a16="http://schemas.microsoft.com/office/drawing/2014/main" id="{A3E813AA-B8D2-E41E-2545-6203EE24CF0A}"/>
              </a:ext>
            </a:extLst>
          </p:cNvPr>
          <p:cNvSpPr>
            <a:spLocks noGrp="1"/>
          </p:cNvSpPr>
          <p:nvPr>
            <p:ph type="body" orient="vert" sz="quarter" idx="17"/>
          </p:nvPr>
        </p:nvSpPr>
        <p:spPr>
          <a:xfrm rot="10800000">
            <a:off x="552608" y="659757"/>
            <a:ext cx="1503777" cy="5397152"/>
          </a:xfrm>
        </p:spPr>
        <p:txBody>
          <a:bodyPr vert="eaVert" anchor="t">
            <a:noAutofit/>
          </a:bodyPr>
          <a:lstStyle>
            <a:lvl1pPr marL="0" indent="0" algn="r">
              <a:buNone/>
              <a:defRPr sz="4400" b="1">
                <a:solidFill>
                  <a:schemeClr val="bg1"/>
                </a:solidFill>
              </a:defRPr>
            </a:lvl1pPr>
          </a:lstStyle>
          <a:p>
            <a:pPr lvl="0"/>
            <a:r>
              <a:rPr lang="en-US" dirty="0"/>
              <a:t>Click to edit Master text styles</a:t>
            </a:r>
          </a:p>
        </p:txBody>
      </p:sp>
      <p:pic>
        <p:nvPicPr>
          <p:cNvPr id="19" name="Picture 18" descr="A yellow square with black background&#10;&#10;Description automatically generated">
            <a:extLst>
              <a:ext uri="{FF2B5EF4-FFF2-40B4-BE49-F238E27FC236}">
                <a16:creationId xmlns:a16="http://schemas.microsoft.com/office/drawing/2014/main" id="{938AC96A-6769-08A6-C999-07CAA9D8C24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11111693" y="94592"/>
            <a:ext cx="978408" cy="978408"/>
          </a:xfrm>
          <a:prstGeom prst="rect">
            <a:avLst/>
          </a:prstGeom>
        </p:spPr>
      </p:pic>
    </p:spTree>
    <p:extLst>
      <p:ext uri="{BB962C8B-B14F-4D97-AF65-F5344CB8AC3E}">
        <p14:creationId xmlns:p14="http://schemas.microsoft.com/office/powerpoint/2010/main" val="3173578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FFD7A8-E3AA-A464-BA3F-7BACCF7FE971}"/>
              </a:ext>
            </a:extLst>
          </p:cNvPr>
          <p:cNvSpPr/>
          <p:nvPr userDrawn="1"/>
        </p:nvSpPr>
        <p:spPr>
          <a:xfrm>
            <a:off x="152400" y="152400"/>
            <a:ext cx="11887200" cy="6540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31262-A97C-40E0-5F76-06747B832B07}"/>
              </a:ext>
            </a:extLst>
          </p:cNvPr>
          <p:cNvSpPr>
            <a:spLocks noGrp="1"/>
          </p:cNvSpPr>
          <p:nvPr>
            <p:ph type="title"/>
          </p:nvPr>
        </p:nvSpPr>
        <p:spPr>
          <a:xfrm>
            <a:off x="439838" y="432731"/>
            <a:ext cx="10719521" cy="1053169"/>
          </a:xfrm>
        </p:spPr>
        <p:txBody>
          <a:bodyPr anchor="b">
            <a:normAutofit/>
          </a:bodyPr>
          <a:lstStyle>
            <a:lvl1pPr algn="l">
              <a:defRPr sz="36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96411B6-5B28-C9BE-7091-6ABF8921E00D}"/>
              </a:ext>
            </a:extLst>
          </p:cNvPr>
          <p:cNvSpPr>
            <a:spLocks noGrp="1"/>
          </p:cNvSpPr>
          <p:nvPr>
            <p:ph type="body" idx="1"/>
          </p:nvPr>
        </p:nvSpPr>
        <p:spPr>
          <a:xfrm>
            <a:off x="439838" y="1662113"/>
            <a:ext cx="10719521" cy="497763"/>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55743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FFD7A8-E3AA-A464-BA3F-7BACCF7FE971}"/>
              </a:ext>
            </a:extLst>
          </p:cNvPr>
          <p:cNvSpPr/>
          <p:nvPr userDrawn="1"/>
        </p:nvSpPr>
        <p:spPr>
          <a:xfrm>
            <a:off x="152400" y="152400"/>
            <a:ext cx="5943600" cy="6540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31262-A97C-40E0-5F76-06747B832B07}"/>
              </a:ext>
            </a:extLst>
          </p:cNvPr>
          <p:cNvSpPr>
            <a:spLocks noGrp="1"/>
          </p:cNvSpPr>
          <p:nvPr>
            <p:ph type="title"/>
          </p:nvPr>
        </p:nvSpPr>
        <p:spPr>
          <a:xfrm>
            <a:off x="416690" y="2148323"/>
            <a:ext cx="5382226" cy="1162035"/>
          </a:xfrm>
        </p:spPr>
        <p:txBody>
          <a:bodyPr anchor="b">
            <a:noAutofit/>
          </a:bodyPr>
          <a:lstStyle>
            <a:lvl1pPr algn="l">
              <a:defRPr sz="28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96411B6-5B28-C9BE-7091-6ABF8921E00D}"/>
              </a:ext>
            </a:extLst>
          </p:cNvPr>
          <p:cNvSpPr>
            <a:spLocks noGrp="1"/>
          </p:cNvSpPr>
          <p:nvPr>
            <p:ph type="body" idx="1"/>
          </p:nvPr>
        </p:nvSpPr>
        <p:spPr>
          <a:xfrm>
            <a:off x="416691" y="3429000"/>
            <a:ext cx="5382226" cy="2970578"/>
          </a:xfrm>
        </p:spPr>
        <p:txBody>
          <a:bodyPr>
            <a:normAutofit/>
          </a:bodyPr>
          <a:lstStyle>
            <a:lvl1pPr marL="0" indent="0" algn="l">
              <a:lnSpc>
                <a:spcPct val="100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Picture Placeholder 4">
            <a:extLst>
              <a:ext uri="{FF2B5EF4-FFF2-40B4-BE49-F238E27FC236}">
                <a16:creationId xmlns:a16="http://schemas.microsoft.com/office/drawing/2014/main" id="{A106DE22-50DE-4724-F3DF-2D0DE52BB2DE}"/>
              </a:ext>
            </a:extLst>
          </p:cNvPr>
          <p:cNvSpPr>
            <a:spLocks noGrp="1"/>
          </p:cNvSpPr>
          <p:nvPr>
            <p:ph type="pic" sz="quarter" idx="10"/>
          </p:nvPr>
        </p:nvSpPr>
        <p:spPr>
          <a:xfrm>
            <a:off x="6192838" y="152400"/>
            <a:ext cx="5867400" cy="6540062"/>
          </a:xfrm>
        </p:spPr>
        <p:txBody>
          <a:bodyPr/>
          <a:lstStyle/>
          <a:p>
            <a:endParaRPr lang="en-US"/>
          </a:p>
        </p:txBody>
      </p:sp>
      <p:pic>
        <p:nvPicPr>
          <p:cNvPr id="8" name="Picture 7" descr="A blue clipboard with check mark and tick&#10;&#10;Description automatically generated">
            <a:extLst>
              <a:ext uri="{FF2B5EF4-FFF2-40B4-BE49-F238E27FC236}">
                <a16:creationId xmlns:a16="http://schemas.microsoft.com/office/drawing/2014/main" id="{8C29FAD0-60A2-FE45-1B3A-5BB18EE5C7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6690" y="458422"/>
            <a:ext cx="1689902" cy="1689902"/>
          </a:xfrm>
          <a:prstGeom prst="rect">
            <a:avLst/>
          </a:prstGeom>
        </p:spPr>
      </p:pic>
    </p:spTree>
    <p:extLst>
      <p:ext uri="{BB962C8B-B14F-4D97-AF65-F5344CB8AC3E}">
        <p14:creationId xmlns:p14="http://schemas.microsoft.com/office/powerpoint/2010/main" val="3648806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FFD7A8-E3AA-A464-BA3F-7BACCF7FE971}"/>
              </a:ext>
            </a:extLst>
          </p:cNvPr>
          <p:cNvSpPr/>
          <p:nvPr userDrawn="1"/>
        </p:nvSpPr>
        <p:spPr>
          <a:xfrm>
            <a:off x="152400" y="152400"/>
            <a:ext cx="5943600" cy="65400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7959B4C-4DB2-DFA6-6068-77920F2FFEE8}"/>
              </a:ext>
            </a:extLst>
          </p:cNvPr>
          <p:cNvSpPr>
            <a:spLocks noGrp="1"/>
          </p:cNvSpPr>
          <p:nvPr>
            <p:ph type="title"/>
          </p:nvPr>
        </p:nvSpPr>
        <p:spPr>
          <a:xfrm>
            <a:off x="416690" y="2148323"/>
            <a:ext cx="5382226" cy="1162035"/>
          </a:xfrm>
        </p:spPr>
        <p:txBody>
          <a:bodyPr anchor="b">
            <a:noAutofit/>
          </a:bodyPr>
          <a:lstStyle>
            <a:lvl1pPr algn="l">
              <a:defRPr sz="2800" b="1">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624011B3-84AB-333F-E36C-5DC5A5A2C9DD}"/>
              </a:ext>
            </a:extLst>
          </p:cNvPr>
          <p:cNvSpPr>
            <a:spLocks noGrp="1"/>
          </p:cNvSpPr>
          <p:nvPr>
            <p:ph type="body" idx="1"/>
          </p:nvPr>
        </p:nvSpPr>
        <p:spPr>
          <a:xfrm>
            <a:off x="416691" y="3429000"/>
            <a:ext cx="5382226" cy="2970578"/>
          </a:xfrm>
        </p:spPr>
        <p:txBody>
          <a:bodyPr>
            <a:normAutofit/>
          </a:bodyPr>
          <a:lstStyle>
            <a:lvl1pPr marL="0" indent="0" algn="l">
              <a:lnSpc>
                <a:spcPct val="100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descr="A purple light bulb and gear&#10;&#10;Description automatically generated">
            <a:extLst>
              <a:ext uri="{FF2B5EF4-FFF2-40B4-BE49-F238E27FC236}">
                <a16:creationId xmlns:a16="http://schemas.microsoft.com/office/drawing/2014/main" id="{B3A202D0-7016-66E2-3CA4-EE8F12C44A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6690" y="458422"/>
            <a:ext cx="1691640" cy="1691640"/>
          </a:xfrm>
          <a:prstGeom prst="rect">
            <a:avLst/>
          </a:prstGeom>
        </p:spPr>
      </p:pic>
      <p:sp>
        <p:nvSpPr>
          <p:cNvPr id="10" name="Picture Placeholder 4">
            <a:extLst>
              <a:ext uri="{FF2B5EF4-FFF2-40B4-BE49-F238E27FC236}">
                <a16:creationId xmlns:a16="http://schemas.microsoft.com/office/drawing/2014/main" id="{3C436C9F-958F-7DF4-06C3-D27993C43B6A}"/>
              </a:ext>
            </a:extLst>
          </p:cNvPr>
          <p:cNvSpPr>
            <a:spLocks noGrp="1"/>
          </p:cNvSpPr>
          <p:nvPr>
            <p:ph type="pic" sz="quarter" idx="10"/>
          </p:nvPr>
        </p:nvSpPr>
        <p:spPr>
          <a:xfrm>
            <a:off x="6192838" y="152400"/>
            <a:ext cx="5867400" cy="6540062"/>
          </a:xfrm>
        </p:spPr>
        <p:txBody>
          <a:bodyPr/>
          <a:lstStyle/>
          <a:p>
            <a:endParaRPr lang="en-US"/>
          </a:p>
        </p:txBody>
      </p:sp>
    </p:spTree>
    <p:extLst>
      <p:ext uri="{BB962C8B-B14F-4D97-AF65-F5344CB8AC3E}">
        <p14:creationId xmlns:p14="http://schemas.microsoft.com/office/powerpoint/2010/main" val="906815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FFD7A8-E3AA-A464-BA3F-7BACCF7FE971}"/>
              </a:ext>
            </a:extLst>
          </p:cNvPr>
          <p:cNvSpPr/>
          <p:nvPr userDrawn="1"/>
        </p:nvSpPr>
        <p:spPr>
          <a:xfrm>
            <a:off x="152400" y="152400"/>
            <a:ext cx="5943600" cy="6540062"/>
          </a:xfrm>
          <a:prstGeom prst="rect">
            <a:avLst/>
          </a:prstGeom>
          <a:solidFill>
            <a:srgbClr val="40A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4">
            <a:extLst>
              <a:ext uri="{FF2B5EF4-FFF2-40B4-BE49-F238E27FC236}">
                <a16:creationId xmlns:a16="http://schemas.microsoft.com/office/drawing/2014/main" id="{1096341E-98B6-0B03-B866-92604DF22ABF}"/>
              </a:ext>
            </a:extLst>
          </p:cNvPr>
          <p:cNvSpPr>
            <a:spLocks noGrp="1"/>
          </p:cNvSpPr>
          <p:nvPr>
            <p:ph type="pic" sz="quarter" idx="10"/>
          </p:nvPr>
        </p:nvSpPr>
        <p:spPr>
          <a:xfrm>
            <a:off x="6192838" y="152400"/>
            <a:ext cx="5867400" cy="6540062"/>
          </a:xfrm>
        </p:spPr>
        <p:txBody>
          <a:bodyPr/>
          <a:lstStyle/>
          <a:p>
            <a:endParaRPr lang="en-US"/>
          </a:p>
        </p:txBody>
      </p:sp>
      <p:sp>
        <p:nvSpPr>
          <p:cNvPr id="5" name="Title 1">
            <a:extLst>
              <a:ext uri="{FF2B5EF4-FFF2-40B4-BE49-F238E27FC236}">
                <a16:creationId xmlns:a16="http://schemas.microsoft.com/office/drawing/2014/main" id="{4C1A7F1E-39C7-879A-23DA-0FE92B6BC580}"/>
              </a:ext>
            </a:extLst>
          </p:cNvPr>
          <p:cNvSpPr>
            <a:spLocks noGrp="1"/>
          </p:cNvSpPr>
          <p:nvPr>
            <p:ph type="title"/>
          </p:nvPr>
        </p:nvSpPr>
        <p:spPr>
          <a:xfrm>
            <a:off x="416690" y="2148323"/>
            <a:ext cx="5382226" cy="1162035"/>
          </a:xfrm>
        </p:spPr>
        <p:txBody>
          <a:bodyPr anchor="b">
            <a:noAutofit/>
          </a:bodyPr>
          <a:lstStyle>
            <a:lvl1pPr algn="l">
              <a:defRPr sz="2800" b="1">
                <a:solidFill>
                  <a:schemeClr val="bg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5EFAD2E9-6D35-1695-F807-9A3A98238226}"/>
              </a:ext>
            </a:extLst>
          </p:cNvPr>
          <p:cNvSpPr>
            <a:spLocks noGrp="1"/>
          </p:cNvSpPr>
          <p:nvPr>
            <p:ph type="body" idx="1"/>
          </p:nvPr>
        </p:nvSpPr>
        <p:spPr>
          <a:xfrm>
            <a:off x="416691" y="3429000"/>
            <a:ext cx="5382226" cy="2970578"/>
          </a:xfrm>
        </p:spPr>
        <p:txBody>
          <a:bodyPr>
            <a:normAutofit/>
          </a:bodyPr>
          <a:lstStyle>
            <a:lvl1pPr marL="0" indent="0" algn="l">
              <a:lnSpc>
                <a:spcPct val="100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3" name="Picture 2" descr="A blue and white chat bubbles&#10;&#10;Description automatically generated">
            <a:extLst>
              <a:ext uri="{FF2B5EF4-FFF2-40B4-BE49-F238E27FC236}">
                <a16:creationId xmlns:a16="http://schemas.microsoft.com/office/drawing/2014/main" id="{0ED96A20-F4CC-3F9E-8086-8D071F314C4F}"/>
              </a:ext>
            </a:extLst>
          </p:cNvPr>
          <p:cNvPicPr>
            <a:picLocks noChangeAspect="1"/>
          </p:cNvPicPr>
          <p:nvPr userDrawn="1"/>
        </p:nvPicPr>
        <p:blipFill>
          <a:blip r:embed="rId2"/>
          <a:stretch>
            <a:fillRect/>
          </a:stretch>
        </p:blipFill>
        <p:spPr>
          <a:xfrm>
            <a:off x="416690" y="458422"/>
            <a:ext cx="1691640" cy="1691640"/>
          </a:xfrm>
          <a:prstGeom prst="rect">
            <a:avLst/>
          </a:prstGeom>
        </p:spPr>
      </p:pic>
    </p:spTree>
    <p:extLst>
      <p:ext uri="{BB962C8B-B14F-4D97-AF65-F5344CB8AC3E}">
        <p14:creationId xmlns:p14="http://schemas.microsoft.com/office/powerpoint/2010/main" val="3083033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FFD7A8-E3AA-A464-BA3F-7BACCF7FE971}"/>
              </a:ext>
            </a:extLst>
          </p:cNvPr>
          <p:cNvSpPr/>
          <p:nvPr userDrawn="1"/>
        </p:nvSpPr>
        <p:spPr>
          <a:xfrm>
            <a:off x="152400" y="152400"/>
            <a:ext cx="5943600" cy="654006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5190111-C709-8D50-3432-58FAB4733607}"/>
              </a:ext>
            </a:extLst>
          </p:cNvPr>
          <p:cNvSpPr>
            <a:spLocks noGrp="1"/>
          </p:cNvSpPr>
          <p:nvPr>
            <p:ph type="title"/>
          </p:nvPr>
        </p:nvSpPr>
        <p:spPr>
          <a:xfrm>
            <a:off x="416690" y="2148323"/>
            <a:ext cx="5382226" cy="1162035"/>
          </a:xfrm>
        </p:spPr>
        <p:txBody>
          <a:bodyPr anchor="b">
            <a:noAutofit/>
          </a:bodyPr>
          <a:lstStyle>
            <a:lvl1pPr algn="l">
              <a:defRPr sz="2800" b="1">
                <a:solidFill>
                  <a:schemeClr val="bg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3A863B8-FDFF-FB31-357E-B431C07A98FA}"/>
              </a:ext>
            </a:extLst>
          </p:cNvPr>
          <p:cNvSpPr>
            <a:spLocks noGrp="1"/>
          </p:cNvSpPr>
          <p:nvPr>
            <p:ph type="body" idx="1"/>
          </p:nvPr>
        </p:nvSpPr>
        <p:spPr>
          <a:xfrm>
            <a:off x="416691" y="3429000"/>
            <a:ext cx="5382226" cy="2970578"/>
          </a:xfrm>
        </p:spPr>
        <p:txBody>
          <a:bodyPr>
            <a:normAutofit/>
          </a:bodyPr>
          <a:lstStyle>
            <a:lvl1pPr marL="0" indent="0" algn="l">
              <a:lnSpc>
                <a:spcPct val="100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descr="A heart with people in it&#10;&#10;Description automatically generated">
            <a:extLst>
              <a:ext uri="{FF2B5EF4-FFF2-40B4-BE49-F238E27FC236}">
                <a16:creationId xmlns:a16="http://schemas.microsoft.com/office/drawing/2014/main" id="{76CD8621-2891-FF28-EB71-94A3F1831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6690" y="458422"/>
            <a:ext cx="1691640" cy="1691640"/>
          </a:xfrm>
          <a:prstGeom prst="rect">
            <a:avLst/>
          </a:prstGeom>
        </p:spPr>
      </p:pic>
      <p:sp>
        <p:nvSpPr>
          <p:cNvPr id="2" name="Picture Placeholder 4">
            <a:extLst>
              <a:ext uri="{FF2B5EF4-FFF2-40B4-BE49-F238E27FC236}">
                <a16:creationId xmlns:a16="http://schemas.microsoft.com/office/drawing/2014/main" id="{2B0672A3-3C13-43E7-4E0B-3D54F92B5DE0}"/>
              </a:ext>
            </a:extLst>
          </p:cNvPr>
          <p:cNvSpPr>
            <a:spLocks noGrp="1"/>
          </p:cNvSpPr>
          <p:nvPr>
            <p:ph type="pic" sz="quarter" idx="11"/>
          </p:nvPr>
        </p:nvSpPr>
        <p:spPr>
          <a:xfrm>
            <a:off x="6192838" y="152399"/>
            <a:ext cx="2876517" cy="2103120"/>
          </a:xfrm>
        </p:spPr>
        <p:txBody>
          <a:bodyPr/>
          <a:lstStyle/>
          <a:p>
            <a:endParaRPr lang="en-US"/>
          </a:p>
        </p:txBody>
      </p:sp>
      <p:sp>
        <p:nvSpPr>
          <p:cNvPr id="3" name="Picture Placeholder 4">
            <a:extLst>
              <a:ext uri="{FF2B5EF4-FFF2-40B4-BE49-F238E27FC236}">
                <a16:creationId xmlns:a16="http://schemas.microsoft.com/office/drawing/2014/main" id="{A1505C8E-8BFC-32E0-5846-ADA3D6D04A11}"/>
              </a:ext>
            </a:extLst>
          </p:cNvPr>
          <p:cNvSpPr>
            <a:spLocks noGrp="1"/>
          </p:cNvSpPr>
          <p:nvPr>
            <p:ph type="pic" sz="quarter" idx="12"/>
          </p:nvPr>
        </p:nvSpPr>
        <p:spPr>
          <a:xfrm>
            <a:off x="6192836" y="4585499"/>
            <a:ext cx="2876517" cy="2103120"/>
          </a:xfrm>
        </p:spPr>
        <p:txBody>
          <a:bodyPr/>
          <a:lstStyle/>
          <a:p>
            <a:endParaRPr lang="en-US"/>
          </a:p>
        </p:txBody>
      </p:sp>
      <p:sp>
        <p:nvSpPr>
          <p:cNvPr id="8" name="Picture Placeholder 4">
            <a:extLst>
              <a:ext uri="{FF2B5EF4-FFF2-40B4-BE49-F238E27FC236}">
                <a16:creationId xmlns:a16="http://schemas.microsoft.com/office/drawing/2014/main" id="{A12E228B-FA40-683E-CC80-39F313B94BA5}"/>
              </a:ext>
            </a:extLst>
          </p:cNvPr>
          <p:cNvSpPr>
            <a:spLocks noGrp="1"/>
          </p:cNvSpPr>
          <p:nvPr>
            <p:ph type="pic" sz="quarter" idx="13"/>
          </p:nvPr>
        </p:nvSpPr>
        <p:spPr>
          <a:xfrm>
            <a:off x="6192836" y="2368949"/>
            <a:ext cx="2876517" cy="2103120"/>
          </a:xfrm>
        </p:spPr>
        <p:txBody>
          <a:bodyPr/>
          <a:lstStyle/>
          <a:p>
            <a:endParaRPr lang="en-US"/>
          </a:p>
        </p:txBody>
      </p:sp>
      <p:sp>
        <p:nvSpPr>
          <p:cNvPr id="9" name="Picture Placeholder 4">
            <a:extLst>
              <a:ext uri="{FF2B5EF4-FFF2-40B4-BE49-F238E27FC236}">
                <a16:creationId xmlns:a16="http://schemas.microsoft.com/office/drawing/2014/main" id="{557BA6B5-111F-C5D3-0A71-BC877971C9A2}"/>
              </a:ext>
            </a:extLst>
          </p:cNvPr>
          <p:cNvSpPr>
            <a:spLocks noGrp="1"/>
          </p:cNvSpPr>
          <p:nvPr>
            <p:ph type="pic" sz="quarter" idx="14"/>
          </p:nvPr>
        </p:nvSpPr>
        <p:spPr>
          <a:xfrm>
            <a:off x="9183721" y="152399"/>
            <a:ext cx="2876517" cy="2103120"/>
          </a:xfrm>
        </p:spPr>
        <p:txBody>
          <a:bodyPr/>
          <a:lstStyle/>
          <a:p>
            <a:endParaRPr lang="en-US"/>
          </a:p>
        </p:txBody>
      </p:sp>
      <p:sp>
        <p:nvSpPr>
          <p:cNvPr id="11" name="Picture Placeholder 4">
            <a:extLst>
              <a:ext uri="{FF2B5EF4-FFF2-40B4-BE49-F238E27FC236}">
                <a16:creationId xmlns:a16="http://schemas.microsoft.com/office/drawing/2014/main" id="{02DE595C-8C15-FD8B-172E-86E7E3FBE641}"/>
              </a:ext>
            </a:extLst>
          </p:cNvPr>
          <p:cNvSpPr>
            <a:spLocks noGrp="1"/>
          </p:cNvSpPr>
          <p:nvPr>
            <p:ph type="pic" sz="quarter" idx="15"/>
          </p:nvPr>
        </p:nvSpPr>
        <p:spPr>
          <a:xfrm>
            <a:off x="9183721" y="2377440"/>
            <a:ext cx="2876517" cy="2103120"/>
          </a:xfrm>
        </p:spPr>
        <p:txBody>
          <a:bodyPr/>
          <a:lstStyle/>
          <a:p>
            <a:endParaRPr lang="en-US"/>
          </a:p>
        </p:txBody>
      </p:sp>
      <p:sp>
        <p:nvSpPr>
          <p:cNvPr id="12" name="Picture Placeholder 4">
            <a:extLst>
              <a:ext uri="{FF2B5EF4-FFF2-40B4-BE49-F238E27FC236}">
                <a16:creationId xmlns:a16="http://schemas.microsoft.com/office/drawing/2014/main" id="{C6B4E56F-CD5F-072F-B350-CBF52ECD82FF}"/>
              </a:ext>
            </a:extLst>
          </p:cNvPr>
          <p:cNvSpPr>
            <a:spLocks noGrp="1"/>
          </p:cNvSpPr>
          <p:nvPr>
            <p:ph type="pic" sz="quarter" idx="16"/>
          </p:nvPr>
        </p:nvSpPr>
        <p:spPr>
          <a:xfrm>
            <a:off x="9183721" y="4585499"/>
            <a:ext cx="2876517" cy="2103120"/>
          </a:xfrm>
        </p:spPr>
        <p:txBody>
          <a:bodyPr/>
          <a:lstStyle/>
          <a:p>
            <a:endParaRPr lang="en-US"/>
          </a:p>
        </p:txBody>
      </p:sp>
    </p:spTree>
    <p:extLst>
      <p:ext uri="{BB962C8B-B14F-4D97-AF65-F5344CB8AC3E}">
        <p14:creationId xmlns:p14="http://schemas.microsoft.com/office/powerpoint/2010/main" val="606123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A couple of people standing next to a white and blue ambulance&#10;&#10;Description automatically generated">
            <a:extLst>
              <a:ext uri="{FF2B5EF4-FFF2-40B4-BE49-F238E27FC236}">
                <a16:creationId xmlns:a16="http://schemas.microsoft.com/office/drawing/2014/main" id="{3716F232-F4E7-02FE-DC86-06062C16D2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25334" y="-1"/>
            <a:ext cx="8466666" cy="6857999"/>
          </a:xfrm>
          <a:prstGeom prst="rect">
            <a:avLst/>
          </a:prstGeom>
        </p:spPr>
      </p:pic>
      <p:sp>
        <p:nvSpPr>
          <p:cNvPr id="10" name="Rectangle 9">
            <a:extLst>
              <a:ext uri="{FF2B5EF4-FFF2-40B4-BE49-F238E27FC236}">
                <a16:creationId xmlns:a16="http://schemas.microsoft.com/office/drawing/2014/main" id="{D3927172-B398-850A-1107-44E5E8B198DE}"/>
              </a:ext>
            </a:extLst>
          </p:cNvPr>
          <p:cNvSpPr/>
          <p:nvPr userDrawn="1"/>
        </p:nvSpPr>
        <p:spPr>
          <a:xfrm>
            <a:off x="0" y="1"/>
            <a:ext cx="8155878" cy="6858000"/>
          </a:xfrm>
          <a:custGeom>
            <a:avLst/>
            <a:gdLst>
              <a:gd name="connsiteX0" fmla="*/ 0 w 12192000"/>
              <a:gd name="connsiteY0" fmla="*/ 0 h 6892725"/>
              <a:gd name="connsiteX1" fmla="*/ 12192000 w 12192000"/>
              <a:gd name="connsiteY1" fmla="*/ 0 h 6892725"/>
              <a:gd name="connsiteX2" fmla="*/ 12192000 w 12192000"/>
              <a:gd name="connsiteY2" fmla="*/ 6892725 h 6892725"/>
              <a:gd name="connsiteX3" fmla="*/ 0 w 12192000"/>
              <a:gd name="connsiteY3" fmla="*/ 6892725 h 6892725"/>
              <a:gd name="connsiteX4" fmla="*/ 0 w 12192000"/>
              <a:gd name="connsiteY4" fmla="*/ 0 h 6892725"/>
              <a:gd name="connsiteX0" fmla="*/ 0 w 12192000"/>
              <a:gd name="connsiteY0" fmla="*/ 0 h 6892725"/>
              <a:gd name="connsiteX1" fmla="*/ 12192000 w 12192000"/>
              <a:gd name="connsiteY1" fmla="*/ 0 h 6892725"/>
              <a:gd name="connsiteX2" fmla="*/ 4205468 w 12192000"/>
              <a:gd name="connsiteY2" fmla="*/ 6892725 h 6892725"/>
              <a:gd name="connsiteX3" fmla="*/ 0 w 12192000"/>
              <a:gd name="connsiteY3" fmla="*/ 6892725 h 6892725"/>
              <a:gd name="connsiteX4" fmla="*/ 0 w 12192000"/>
              <a:gd name="connsiteY4" fmla="*/ 0 h 6892725"/>
              <a:gd name="connsiteX0" fmla="*/ 0 w 9094129"/>
              <a:gd name="connsiteY0" fmla="*/ 0 h 6892725"/>
              <a:gd name="connsiteX1" fmla="*/ 9094129 w 9094129"/>
              <a:gd name="connsiteY1" fmla="*/ 22303 h 6892725"/>
              <a:gd name="connsiteX2" fmla="*/ 4205468 w 9094129"/>
              <a:gd name="connsiteY2" fmla="*/ 6892725 h 6892725"/>
              <a:gd name="connsiteX3" fmla="*/ 0 w 9094129"/>
              <a:gd name="connsiteY3" fmla="*/ 6892725 h 6892725"/>
              <a:gd name="connsiteX4" fmla="*/ 0 w 9094129"/>
              <a:gd name="connsiteY4" fmla="*/ 0 h 6892725"/>
              <a:gd name="connsiteX0" fmla="*/ 0 w 8589551"/>
              <a:gd name="connsiteY0" fmla="*/ 0 h 6892725"/>
              <a:gd name="connsiteX1" fmla="*/ 8589551 w 8589551"/>
              <a:gd name="connsiteY1" fmla="*/ 22303 h 6892725"/>
              <a:gd name="connsiteX2" fmla="*/ 4205468 w 8589551"/>
              <a:gd name="connsiteY2" fmla="*/ 6892725 h 6892725"/>
              <a:gd name="connsiteX3" fmla="*/ 0 w 8589551"/>
              <a:gd name="connsiteY3" fmla="*/ 6892725 h 6892725"/>
              <a:gd name="connsiteX4" fmla="*/ 0 w 8589551"/>
              <a:gd name="connsiteY4" fmla="*/ 0 h 6892725"/>
              <a:gd name="connsiteX0" fmla="*/ 0 w 8448739"/>
              <a:gd name="connsiteY0" fmla="*/ 0 h 6892725"/>
              <a:gd name="connsiteX1" fmla="*/ 8448739 w 8448739"/>
              <a:gd name="connsiteY1" fmla="*/ 11152 h 6892725"/>
              <a:gd name="connsiteX2" fmla="*/ 4205468 w 8448739"/>
              <a:gd name="connsiteY2" fmla="*/ 6892725 h 6892725"/>
              <a:gd name="connsiteX3" fmla="*/ 0 w 8448739"/>
              <a:gd name="connsiteY3" fmla="*/ 6892725 h 6892725"/>
              <a:gd name="connsiteX4" fmla="*/ 0 w 8448739"/>
              <a:gd name="connsiteY4" fmla="*/ 0 h 6892725"/>
              <a:gd name="connsiteX0" fmla="*/ 0 w 8582380"/>
              <a:gd name="connsiteY0" fmla="*/ 0 h 6892725"/>
              <a:gd name="connsiteX1" fmla="*/ 8582380 w 8582380"/>
              <a:gd name="connsiteY1" fmla="*/ 2685 h 6892725"/>
              <a:gd name="connsiteX2" fmla="*/ 4205468 w 8582380"/>
              <a:gd name="connsiteY2" fmla="*/ 6892725 h 6892725"/>
              <a:gd name="connsiteX3" fmla="*/ 0 w 8582380"/>
              <a:gd name="connsiteY3" fmla="*/ 6892725 h 6892725"/>
              <a:gd name="connsiteX4" fmla="*/ 0 w 8582380"/>
              <a:gd name="connsiteY4" fmla="*/ 0 h 689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380" h="6892725">
                <a:moveTo>
                  <a:pt x="0" y="0"/>
                </a:moveTo>
                <a:lnTo>
                  <a:pt x="8582380" y="2685"/>
                </a:lnTo>
                <a:lnTo>
                  <a:pt x="4205468" y="6892725"/>
                </a:lnTo>
                <a:lnTo>
                  <a:pt x="0" y="6892725"/>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592E6-C815-2D80-1E45-411A60F54388}"/>
              </a:ext>
            </a:extLst>
          </p:cNvPr>
          <p:cNvSpPr>
            <a:spLocks noGrp="1"/>
          </p:cNvSpPr>
          <p:nvPr>
            <p:ph type="ctrTitle"/>
          </p:nvPr>
        </p:nvSpPr>
        <p:spPr>
          <a:xfrm>
            <a:off x="464918" y="2248962"/>
            <a:ext cx="5512549" cy="1325523"/>
          </a:xfrm>
        </p:spPr>
        <p:txBody>
          <a:bodyPr anchor="b">
            <a:normAutofit/>
          </a:bodyPr>
          <a:lstStyle>
            <a:lvl1pPr algn="l">
              <a:defRPr sz="32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205D643-7949-4CFB-5A21-DC55B704FF7E}"/>
              </a:ext>
            </a:extLst>
          </p:cNvPr>
          <p:cNvSpPr>
            <a:spLocks noGrp="1"/>
          </p:cNvSpPr>
          <p:nvPr>
            <p:ph type="subTitle" idx="1"/>
          </p:nvPr>
        </p:nvSpPr>
        <p:spPr>
          <a:xfrm>
            <a:off x="464916" y="3706209"/>
            <a:ext cx="5512549" cy="923885"/>
          </a:xfrm>
        </p:spPr>
        <p:txBody>
          <a:bodyPr/>
          <a:lstStyle>
            <a:lvl1pPr marL="0" indent="0" algn="l">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ight Triangle 5">
            <a:extLst>
              <a:ext uri="{FF2B5EF4-FFF2-40B4-BE49-F238E27FC236}">
                <a16:creationId xmlns:a16="http://schemas.microsoft.com/office/drawing/2014/main" id="{DC5A061E-952E-C950-507D-993ABF982CAA}"/>
              </a:ext>
            </a:extLst>
          </p:cNvPr>
          <p:cNvSpPr/>
          <p:nvPr userDrawn="1"/>
        </p:nvSpPr>
        <p:spPr>
          <a:xfrm flipH="1">
            <a:off x="1524" y="6231924"/>
            <a:ext cx="12188952" cy="626076"/>
          </a:xfrm>
          <a:prstGeom prst="r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logo&#10;&#10;Description automatically generated">
            <a:extLst>
              <a:ext uri="{FF2B5EF4-FFF2-40B4-BE49-F238E27FC236}">
                <a16:creationId xmlns:a16="http://schemas.microsoft.com/office/drawing/2014/main" id="{AA3D3736-8F91-FEF5-474F-82DCE4EEFF45}"/>
              </a:ext>
            </a:extLst>
          </p:cNvPr>
          <p:cNvPicPr>
            <a:picLocks noChangeAspect="1"/>
          </p:cNvPicPr>
          <p:nvPr userDrawn="1"/>
        </p:nvPicPr>
        <p:blipFill>
          <a:blip r:embed="rId3"/>
          <a:stretch>
            <a:fillRect/>
          </a:stretch>
        </p:blipFill>
        <p:spPr>
          <a:xfrm>
            <a:off x="464917" y="202522"/>
            <a:ext cx="1362557" cy="1703196"/>
          </a:xfrm>
          <a:prstGeom prst="rect">
            <a:avLst/>
          </a:prstGeom>
        </p:spPr>
      </p:pic>
      <p:pic>
        <p:nvPicPr>
          <p:cNvPr id="7" name="Picture 6" descr="A black and white logo&#10;&#10;Description automatically generated">
            <a:extLst>
              <a:ext uri="{FF2B5EF4-FFF2-40B4-BE49-F238E27FC236}">
                <a16:creationId xmlns:a16="http://schemas.microsoft.com/office/drawing/2014/main" id="{EA2BEC52-DE2D-8C76-F850-B3B75FB514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4917" y="6051614"/>
            <a:ext cx="1906494" cy="463142"/>
          </a:xfrm>
          <a:prstGeom prst="rect">
            <a:avLst/>
          </a:prstGeom>
        </p:spPr>
      </p:pic>
    </p:spTree>
    <p:extLst>
      <p:ext uri="{BB962C8B-B14F-4D97-AF65-F5344CB8AC3E}">
        <p14:creationId xmlns:p14="http://schemas.microsoft.com/office/powerpoint/2010/main" val="2594382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570A86-BF40-583C-B277-6BF1896B6009}"/>
              </a:ext>
            </a:extLst>
          </p:cNvPr>
          <p:cNvSpPr/>
          <p:nvPr userDrawn="1"/>
        </p:nvSpPr>
        <p:spPr>
          <a:xfrm>
            <a:off x="0" y="1"/>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592E6-C815-2D80-1E45-411A60F54388}"/>
              </a:ext>
            </a:extLst>
          </p:cNvPr>
          <p:cNvSpPr>
            <a:spLocks noGrp="1"/>
          </p:cNvSpPr>
          <p:nvPr>
            <p:ph type="ctrTitle"/>
          </p:nvPr>
        </p:nvSpPr>
        <p:spPr>
          <a:xfrm>
            <a:off x="503119" y="1977081"/>
            <a:ext cx="9510676" cy="2347269"/>
          </a:xfrm>
        </p:spPr>
        <p:txBody>
          <a:bodyPr anchor="b">
            <a:noAutofit/>
          </a:bodyPr>
          <a:lstStyle>
            <a:lvl1pPr algn="l">
              <a:defRPr sz="8000">
                <a:solidFill>
                  <a:schemeClr val="bg1"/>
                </a:solidFill>
              </a:defRPr>
            </a:lvl1pPr>
          </a:lstStyle>
          <a:p>
            <a:r>
              <a:rPr lang="en-US" dirty="0"/>
              <a:t>Click to edit Master title style</a:t>
            </a:r>
          </a:p>
        </p:txBody>
      </p:sp>
      <p:sp>
        <p:nvSpPr>
          <p:cNvPr id="7" name="Right Triangle 6">
            <a:extLst>
              <a:ext uri="{FF2B5EF4-FFF2-40B4-BE49-F238E27FC236}">
                <a16:creationId xmlns:a16="http://schemas.microsoft.com/office/drawing/2014/main" id="{E6320ED4-C9B8-8354-452C-3D32F940D58E}"/>
              </a:ext>
            </a:extLst>
          </p:cNvPr>
          <p:cNvSpPr/>
          <p:nvPr userDrawn="1"/>
        </p:nvSpPr>
        <p:spPr>
          <a:xfrm flipH="1">
            <a:off x="0" y="4702032"/>
            <a:ext cx="12192000" cy="2155968"/>
          </a:xfrm>
          <a:prstGeom prst="rtTriangle">
            <a:avLst/>
          </a:prstGeom>
          <a:solidFill>
            <a:srgbClr val="40A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17FF6D1E-8DAC-6D0D-ADC7-D14800331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45007" y="5889589"/>
            <a:ext cx="2888551" cy="701711"/>
          </a:xfrm>
          <a:prstGeom prst="rect">
            <a:avLst/>
          </a:prstGeom>
        </p:spPr>
      </p:pic>
      <p:pic>
        <p:nvPicPr>
          <p:cNvPr id="3" name="Picture 2" descr="A blue and yellow logo&#10;&#10;Description automatically generated">
            <a:extLst>
              <a:ext uri="{FF2B5EF4-FFF2-40B4-BE49-F238E27FC236}">
                <a16:creationId xmlns:a16="http://schemas.microsoft.com/office/drawing/2014/main" id="{A6C18378-C7BB-6504-A953-4A14DDC7F29A}"/>
              </a:ext>
            </a:extLst>
          </p:cNvPr>
          <p:cNvPicPr>
            <a:picLocks noChangeAspect="1"/>
          </p:cNvPicPr>
          <p:nvPr userDrawn="1"/>
        </p:nvPicPr>
        <p:blipFill>
          <a:blip r:embed="rId3"/>
          <a:stretch>
            <a:fillRect/>
          </a:stretch>
        </p:blipFill>
        <p:spPr>
          <a:xfrm>
            <a:off x="464918" y="202522"/>
            <a:ext cx="1117502" cy="1396877"/>
          </a:xfrm>
          <a:prstGeom prst="rect">
            <a:avLst/>
          </a:prstGeom>
        </p:spPr>
      </p:pic>
    </p:spTree>
    <p:extLst>
      <p:ext uri="{BB962C8B-B14F-4D97-AF65-F5344CB8AC3E}">
        <p14:creationId xmlns:p14="http://schemas.microsoft.com/office/powerpoint/2010/main" val="2855875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570A86-BF40-583C-B277-6BF1896B6009}"/>
              </a:ext>
            </a:extLst>
          </p:cNvPr>
          <p:cNvSpPr/>
          <p:nvPr userDrawn="1"/>
        </p:nvSpPr>
        <p:spPr>
          <a:xfrm>
            <a:off x="0" y="1"/>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0F27804A-E7A6-6D91-3C40-AD23378CE28B}"/>
              </a:ext>
            </a:extLst>
          </p:cNvPr>
          <p:cNvSpPr/>
          <p:nvPr userDrawn="1"/>
        </p:nvSpPr>
        <p:spPr>
          <a:xfrm flipH="1">
            <a:off x="0" y="4702032"/>
            <a:ext cx="12192000" cy="2155968"/>
          </a:xfrm>
          <a:prstGeom prst="r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17FF6D1E-8DAC-6D0D-ADC7-D14800331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45007" y="5889589"/>
            <a:ext cx="2888551" cy="701711"/>
          </a:xfrm>
          <a:prstGeom prst="rect">
            <a:avLst/>
          </a:prstGeom>
        </p:spPr>
      </p:pic>
      <p:sp>
        <p:nvSpPr>
          <p:cNvPr id="5" name="Title 1">
            <a:extLst>
              <a:ext uri="{FF2B5EF4-FFF2-40B4-BE49-F238E27FC236}">
                <a16:creationId xmlns:a16="http://schemas.microsoft.com/office/drawing/2014/main" id="{D8A44163-8E12-D4AC-E76C-5B500DFC737C}"/>
              </a:ext>
            </a:extLst>
          </p:cNvPr>
          <p:cNvSpPr>
            <a:spLocks noGrp="1"/>
          </p:cNvSpPr>
          <p:nvPr>
            <p:ph type="ctrTitle"/>
          </p:nvPr>
        </p:nvSpPr>
        <p:spPr>
          <a:xfrm>
            <a:off x="503119" y="1977081"/>
            <a:ext cx="9510676" cy="2347269"/>
          </a:xfrm>
        </p:spPr>
        <p:txBody>
          <a:bodyPr anchor="b">
            <a:noAutofit/>
          </a:bodyPr>
          <a:lstStyle>
            <a:lvl1pPr algn="l">
              <a:defRPr sz="8000">
                <a:solidFill>
                  <a:schemeClr val="bg1"/>
                </a:solidFill>
              </a:defRPr>
            </a:lvl1pPr>
          </a:lstStyle>
          <a:p>
            <a:r>
              <a:rPr lang="en-US" dirty="0"/>
              <a:t>Click to edit Master title style</a:t>
            </a:r>
          </a:p>
        </p:txBody>
      </p:sp>
      <p:pic>
        <p:nvPicPr>
          <p:cNvPr id="2" name="Picture 1" descr="A blue and yellow logo&#10;&#10;Description automatically generated">
            <a:extLst>
              <a:ext uri="{FF2B5EF4-FFF2-40B4-BE49-F238E27FC236}">
                <a16:creationId xmlns:a16="http://schemas.microsoft.com/office/drawing/2014/main" id="{857E0A44-6A72-4223-05BF-E12127A37902}"/>
              </a:ext>
            </a:extLst>
          </p:cNvPr>
          <p:cNvPicPr>
            <a:picLocks noChangeAspect="1"/>
          </p:cNvPicPr>
          <p:nvPr userDrawn="1"/>
        </p:nvPicPr>
        <p:blipFill>
          <a:blip r:embed="rId3"/>
          <a:stretch>
            <a:fillRect/>
          </a:stretch>
        </p:blipFill>
        <p:spPr>
          <a:xfrm>
            <a:off x="464918" y="202522"/>
            <a:ext cx="1117502" cy="1396877"/>
          </a:xfrm>
          <a:prstGeom prst="rect">
            <a:avLst/>
          </a:prstGeom>
        </p:spPr>
      </p:pic>
    </p:spTree>
    <p:extLst>
      <p:ext uri="{BB962C8B-B14F-4D97-AF65-F5344CB8AC3E}">
        <p14:creationId xmlns:p14="http://schemas.microsoft.com/office/powerpoint/2010/main" val="1230087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570A86-BF40-583C-B277-6BF1896B6009}"/>
              </a:ext>
            </a:extLst>
          </p:cNvPr>
          <p:cNvSpPr/>
          <p:nvPr userDrawn="1"/>
        </p:nvSpPr>
        <p:spPr>
          <a:xfrm>
            <a:off x="0" y="1"/>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02059921-2122-2860-EFBB-332E0A1EC854}"/>
              </a:ext>
            </a:extLst>
          </p:cNvPr>
          <p:cNvSpPr/>
          <p:nvPr userDrawn="1"/>
        </p:nvSpPr>
        <p:spPr>
          <a:xfrm flipH="1">
            <a:off x="0" y="4702032"/>
            <a:ext cx="12192000" cy="2155968"/>
          </a:xfrm>
          <a:prstGeom prst="rtTriangle">
            <a:avLst/>
          </a:prstGeom>
          <a:solidFill>
            <a:srgbClr val="FEBD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17FF6D1E-8DAC-6D0D-ADC7-D14800331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45007" y="5889589"/>
            <a:ext cx="2888551" cy="701711"/>
          </a:xfrm>
          <a:prstGeom prst="rect">
            <a:avLst/>
          </a:prstGeom>
        </p:spPr>
      </p:pic>
      <p:sp>
        <p:nvSpPr>
          <p:cNvPr id="5" name="Title 1">
            <a:extLst>
              <a:ext uri="{FF2B5EF4-FFF2-40B4-BE49-F238E27FC236}">
                <a16:creationId xmlns:a16="http://schemas.microsoft.com/office/drawing/2014/main" id="{8E7DB77D-10FF-2167-39C2-5164FDE1CC31}"/>
              </a:ext>
            </a:extLst>
          </p:cNvPr>
          <p:cNvSpPr>
            <a:spLocks noGrp="1"/>
          </p:cNvSpPr>
          <p:nvPr>
            <p:ph type="ctrTitle"/>
          </p:nvPr>
        </p:nvSpPr>
        <p:spPr>
          <a:xfrm>
            <a:off x="503119" y="1977081"/>
            <a:ext cx="9510676" cy="2347269"/>
          </a:xfrm>
        </p:spPr>
        <p:txBody>
          <a:bodyPr anchor="b">
            <a:noAutofit/>
          </a:bodyPr>
          <a:lstStyle>
            <a:lvl1pPr algn="l">
              <a:defRPr sz="8000">
                <a:solidFill>
                  <a:schemeClr val="bg1"/>
                </a:solidFill>
              </a:defRPr>
            </a:lvl1pPr>
          </a:lstStyle>
          <a:p>
            <a:r>
              <a:rPr lang="en-US" dirty="0"/>
              <a:t>Click to edit Master title style</a:t>
            </a:r>
          </a:p>
        </p:txBody>
      </p:sp>
      <p:pic>
        <p:nvPicPr>
          <p:cNvPr id="2" name="Picture 1" descr="A blue and yellow logo&#10;&#10;Description automatically generated">
            <a:extLst>
              <a:ext uri="{FF2B5EF4-FFF2-40B4-BE49-F238E27FC236}">
                <a16:creationId xmlns:a16="http://schemas.microsoft.com/office/drawing/2014/main" id="{4D6516A1-69BE-467C-3C3E-79BE58EE81DD}"/>
              </a:ext>
            </a:extLst>
          </p:cNvPr>
          <p:cNvPicPr>
            <a:picLocks noChangeAspect="1"/>
          </p:cNvPicPr>
          <p:nvPr userDrawn="1"/>
        </p:nvPicPr>
        <p:blipFill>
          <a:blip r:embed="rId3"/>
          <a:stretch>
            <a:fillRect/>
          </a:stretch>
        </p:blipFill>
        <p:spPr>
          <a:xfrm>
            <a:off x="464918" y="202522"/>
            <a:ext cx="1117502" cy="1396877"/>
          </a:xfrm>
          <a:prstGeom prst="rect">
            <a:avLst/>
          </a:prstGeom>
        </p:spPr>
      </p:pic>
    </p:spTree>
    <p:extLst>
      <p:ext uri="{BB962C8B-B14F-4D97-AF65-F5344CB8AC3E}">
        <p14:creationId xmlns:p14="http://schemas.microsoft.com/office/powerpoint/2010/main" val="3625265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2DA8-41C7-CE0A-C827-8D891D43CE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26C26A-A161-2F09-AE4C-67A6F2F05F90}"/>
              </a:ext>
            </a:extLst>
          </p:cNvPr>
          <p:cNvSpPr>
            <a:spLocks noGrp="1"/>
          </p:cNvSpPr>
          <p:nvPr>
            <p:ph sz="half" idx="1"/>
          </p:nvPr>
        </p:nvSpPr>
        <p:spPr>
          <a:xfrm>
            <a:off x="152400" y="1638300"/>
            <a:ext cx="5867400" cy="4538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B6DC997-259A-64B5-4195-832AEF315144}"/>
              </a:ext>
            </a:extLst>
          </p:cNvPr>
          <p:cNvSpPr>
            <a:spLocks noGrp="1"/>
          </p:cNvSpPr>
          <p:nvPr>
            <p:ph sz="half" idx="2"/>
          </p:nvPr>
        </p:nvSpPr>
        <p:spPr>
          <a:xfrm>
            <a:off x="6172200" y="1638300"/>
            <a:ext cx="5867400" cy="4538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2B1EAB9-8A79-0944-1619-8510E04D12D9}"/>
              </a:ext>
            </a:extLst>
          </p:cNvPr>
          <p:cNvSpPr>
            <a:spLocks noGrp="1"/>
          </p:cNvSpPr>
          <p:nvPr>
            <p:ph type="dt" sz="half" idx="10"/>
          </p:nvPr>
        </p:nvSpPr>
        <p:spPr/>
        <p:txBody>
          <a:bodyPr/>
          <a:lstStyle/>
          <a:p>
            <a:fld id="{2C3D83FC-A7B4-4745-982B-92ED3A6E6898}" type="datetime1">
              <a:rPr lang="en-US" smtClean="0"/>
              <a:t>6/13/25</a:t>
            </a:fld>
            <a:endParaRPr lang="en-US"/>
          </a:p>
        </p:txBody>
      </p:sp>
      <p:sp>
        <p:nvSpPr>
          <p:cNvPr id="6" name="Footer Placeholder 5">
            <a:extLst>
              <a:ext uri="{FF2B5EF4-FFF2-40B4-BE49-F238E27FC236}">
                <a16:creationId xmlns:a16="http://schemas.microsoft.com/office/drawing/2014/main" id="{002B95B9-B6ED-8D55-CBE1-7F9F925817DE}"/>
              </a:ext>
            </a:extLst>
          </p:cNvPr>
          <p:cNvSpPr>
            <a:spLocks noGrp="1"/>
          </p:cNvSpPr>
          <p:nvPr>
            <p:ph type="ftr" sz="quarter" idx="11"/>
          </p:nvPr>
        </p:nvSpPr>
        <p:spPr>
          <a:xfrm>
            <a:off x="2585720" y="6463284"/>
            <a:ext cx="4114800" cy="128016"/>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CEF0A5-3E99-6A59-DC91-566CA75C9A15}"/>
              </a:ext>
            </a:extLst>
          </p:cNvPr>
          <p:cNvSpPr>
            <a:spLocks noGrp="1"/>
          </p:cNvSpPr>
          <p:nvPr>
            <p:ph type="sldNum" sz="quarter" idx="12"/>
          </p:nvPr>
        </p:nvSpPr>
        <p:spPr/>
        <p:txBody>
          <a:bodyPr/>
          <a:lstStyle/>
          <a:p>
            <a:fld id="{D1BF2159-D2EA-0146-9723-B3F2C2D2E608}" type="slidenum">
              <a:rPr lang="en-US" smtClean="0"/>
              <a:t>‹#›</a:t>
            </a:fld>
            <a:endParaRPr lang="en-US"/>
          </a:p>
        </p:txBody>
      </p:sp>
    </p:spTree>
    <p:extLst>
      <p:ext uri="{BB962C8B-B14F-4D97-AF65-F5344CB8AC3E}">
        <p14:creationId xmlns:p14="http://schemas.microsoft.com/office/powerpoint/2010/main" val="2262338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D2D3-3CA0-D072-8C76-DC597F06BD58}"/>
              </a:ext>
            </a:extLst>
          </p:cNvPr>
          <p:cNvSpPr>
            <a:spLocks noGrp="1"/>
          </p:cNvSpPr>
          <p:nvPr>
            <p:ph type="title"/>
          </p:nvPr>
        </p:nvSpPr>
        <p:spPr>
          <a:xfrm>
            <a:off x="152400" y="152400"/>
            <a:ext cx="118872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48F57C2-2245-ECC6-6C6B-C775639047CC}"/>
              </a:ext>
            </a:extLst>
          </p:cNvPr>
          <p:cNvSpPr>
            <a:spLocks noGrp="1"/>
          </p:cNvSpPr>
          <p:nvPr>
            <p:ph type="body" idx="1"/>
          </p:nvPr>
        </p:nvSpPr>
        <p:spPr>
          <a:xfrm>
            <a:off x="164306" y="1638300"/>
            <a:ext cx="583972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FC2801-AFF2-716A-0C49-89386ACA091C}"/>
              </a:ext>
            </a:extLst>
          </p:cNvPr>
          <p:cNvSpPr>
            <a:spLocks noGrp="1"/>
          </p:cNvSpPr>
          <p:nvPr>
            <p:ph sz="half" idx="2"/>
          </p:nvPr>
        </p:nvSpPr>
        <p:spPr>
          <a:xfrm>
            <a:off x="164306" y="2505075"/>
            <a:ext cx="583972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F657B42-E172-86BB-8991-57CDA45B5D26}"/>
              </a:ext>
            </a:extLst>
          </p:cNvPr>
          <p:cNvSpPr>
            <a:spLocks noGrp="1"/>
          </p:cNvSpPr>
          <p:nvPr>
            <p:ph type="body" sz="quarter" idx="3"/>
          </p:nvPr>
        </p:nvSpPr>
        <p:spPr>
          <a:xfrm>
            <a:off x="6187966" y="1638300"/>
            <a:ext cx="583972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59FD1E-7331-3C62-3CD7-C92DA9AAD929}"/>
              </a:ext>
            </a:extLst>
          </p:cNvPr>
          <p:cNvSpPr>
            <a:spLocks noGrp="1"/>
          </p:cNvSpPr>
          <p:nvPr>
            <p:ph sz="quarter" idx="4"/>
          </p:nvPr>
        </p:nvSpPr>
        <p:spPr>
          <a:xfrm>
            <a:off x="6187966" y="2505075"/>
            <a:ext cx="583972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C2A909-322A-33D4-DF71-04CB32F0AD42}"/>
              </a:ext>
            </a:extLst>
          </p:cNvPr>
          <p:cNvSpPr>
            <a:spLocks noGrp="1"/>
          </p:cNvSpPr>
          <p:nvPr>
            <p:ph type="dt" sz="half" idx="10"/>
          </p:nvPr>
        </p:nvSpPr>
        <p:spPr/>
        <p:txBody>
          <a:bodyPr/>
          <a:lstStyle/>
          <a:p>
            <a:fld id="{2D3130D8-3DA8-2640-A299-20288ACECA02}" type="datetime1">
              <a:rPr lang="en-US" smtClean="0"/>
              <a:t>6/13/25</a:t>
            </a:fld>
            <a:endParaRPr lang="en-US"/>
          </a:p>
        </p:txBody>
      </p:sp>
      <p:sp>
        <p:nvSpPr>
          <p:cNvPr id="8" name="Footer Placeholder 7">
            <a:extLst>
              <a:ext uri="{FF2B5EF4-FFF2-40B4-BE49-F238E27FC236}">
                <a16:creationId xmlns:a16="http://schemas.microsoft.com/office/drawing/2014/main" id="{BE51B5D7-2B8C-5790-42C8-EC89DC54950E}"/>
              </a:ext>
            </a:extLst>
          </p:cNvPr>
          <p:cNvSpPr>
            <a:spLocks noGrp="1"/>
          </p:cNvSpPr>
          <p:nvPr>
            <p:ph type="ftr" sz="quarter" idx="11"/>
          </p:nvPr>
        </p:nvSpPr>
        <p:spPr>
          <a:xfrm>
            <a:off x="2585720" y="6463284"/>
            <a:ext cx="4114800" cy="128016"/>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7345D90-8FC3-5CB2-F157-CB240B76D343}"/>
              </a:ext>
            </a:extLst>
          </p:cNvPr>
          <p:cNvSpPr>
            <a:spLocks noGrp="1"/>
          </p:cNvSpPr>
          <p:nvPr>
            <p:ph type="sldNum" sz="quarter" idx="12"/>
          </p:nvPr>
        </p:nvSpPr>
        <p:spPr/>
        <p:txBody>
          <a:bodyPr/>
          <a:lstStyle/>
          <a:p>
            <a:fld id="{D1BF2159-D2EA-0146-9723-B3F2C2D2E608}" type="slidenum">
              <a:rPr lang="en-US" smtClean="0"/>
              <a:t>‹#›</a:t>
            </a:fld>
            <a:endParaRPr lang="en-US"/>
          </a:p>
        </p:txBody>
      </p:sp>
    </p:spTree>
    <p:extLst>
      <p:ext uri="{BB962C8B-B14F-4D97-AF65-F5344CB8AC3E}">
        <p14:creationId xmlns:p14="http://schemas.microsoft.com/office/powerpoint/2010/main" val="2898480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9899-1627-9370-2B1E-AF52278CE1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ED5BB4-C2C7-E71D-00EB-57D3C94C616E}"/>
              </a:ext>
            </a:extLst>
          </p:cNvPr>
          <p:cNvSpPr>
            <a:spLocks noGrp="1"/>
          </p:cNvSpPr>
          <p:nvPr>
            <p:ph type="dt" sz="half" idx="10"/>
          </p:nvPr>
        </p:nvSpPr>
        <p:spPr/>
        <p:txBody>
          <a:bodyPr/>
          <a:lstStyle/>
          <a:p>
            <a:fld id="{456FD11D-5FE4-F14F-81F7-ED279A8D0092}" type="datetime1">
              <a:rPr lang="en-US" smtClean="0"/>
              <a:t>6/13/25</a:t>
            </a:fld>
            <a:endParaRPr lang="en-US"/>
          </a:p>
        </p:txBody>
      </p:sp>
      <p:sp>
        <p:nvSpPr>
          <p:cNvPr id="4" name="Footer Placeholder 3">
            <a:extLst>
              <a:ext uri="{FF2B5EF4-FFF2-40B4-BE49-F238E27FC236}">
                <a16:creationId xmlns:a16="http://schemas.microsoft.com/office/drawing/2014/main" id="{1452C521-1DB3-C9AF-389B-22341169C9DB}"/>
              </a:ext>
            </a:extLst>
          </p:cNvPr>
          <p:cNvSpPr>
            <a:spLocks noGrp="1"/>
          </p:cNvSpPr>
          <p:nvPr>
            <p:ph type="ftr" sz="quarter" idx="11"/>
          </p:nvPr>
        </p:nvSpPr>
        <p:spPr>
          <a:xfrm>
            <a:off x="2585720" y="6463284"/>
            <a:ext cx="4114800" cy="128016"/>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72413D-2E18-88A6-B3AF-70DE234A00AA}"/>
              </a:ext>
            </a:extLst>
          </p:cNvPr>
          <p:cNvSpPr>
            <a:spLocks noGrp="1"/>
          </p:cNvSpPr>
          <p:nvPr>
            <p:ph type="sldNum" sz="quarter" idx="12"/>
          </p:nvPr>
        </p:nvSpPr>
        <p:spPr/>
        <p:txBody>
          <a:bodyPr/>
          <a:lstStyle/>
          <a:p>
            <a:fld id="{D1BF2159-D2EA-0146-9723-B3F2C2D2E608}" type="slidenum">
              <a:rPr lang="en-US" smtClean="0"/>
              <a:t>‹#›</a:t>
            </a:fld>
            <a:endParaRPr lang="en-US"/>
          </a:p>
        </p:txBody>
      </p:sp>
    </p:spTree>
    <p:extLst>
      <p:ext uri="{BB962C8B-B14F-4D97-AF65-F5344CB8AC3E}">
        <p14:creationId xmlns:p14="http://schemas.microsoft.com/office/powerpoint/2010/main" val="1680426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A2F69-958D-A883-8226-690D38BEE7EC}"/>
              </a:ext>
            </a:extLst>
          </p:cNvPr>
          <p:cNvSpPr>
            <a:spLocks noGrp="1"/>
          </p:cNvSpPr>
          <p:nvPr>
            <p:ph type="dt" sz="half" idx="10"/>
          </p:nvPr>
        </p:nvSpPr>
        <p:spPr/>
        <p:txBody>
          <a:bodyPr/>
          <a:lstStyle/>
          <a:p>
            <a:fld id="{9DA43236-EDC7-E349-9563-A838AA21A181}" type="datetime1">
              <a:rPr lang="en-US" smtClean="0"/>
              <a:t>6/13/25</a:t>
            </a:fld>
            <a:endParaRPr lang="en-US"/>
          </a:p>
        </p:txBody>
      </p:sp>
      <p:sp>
        <p:nvSpPr>
          <p:cNvPr id="3" name="Footer Placeholder 2">
            <a:extLst>
              <a:ext uri="{FF2B5EF4-FFF2-40B4-BE49-F238E27FC236}">
                <a16:creationId xmlns:a16="http://schemas.microsoft.com/office/drawing/2014/main" id="{91089924-9A66-290C-8448-8128EC0B1136}"/>
              </a:ext>
            </a:extLst>
          </p:cNvPr>
          <p:cNvSpPr>
            <a:spLocks noGrp="1"/>
          </p:cNvSpPr>
          <p:nvPr>
            <p:ph type="ftr" sz="quarter" idx="11"/>
          </p:nvPr>
        </p:nvSpPr>
        <p:spPr>
          <a:xfrm>
            <a:off x="2585720" y="6463284"/>
            <a:ext cx="4114800" cy="128016"/>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7D60DDC-0E84-C515-B6AE-BFDAC5747662}"/>
              </a:ext>
            </a:extLst>
          </p:cNvPr>
          <p:cNvSpPr>
            <a:spLocks noGrp="1"/>
          </p:cNvSpPr>
          <p:nvPr>
            <p:ph type="sldNum" sz="quarter" idx="12"/>
          </p:nvPr>
        </p:nvSpPr>
        <p:spPr/>
        <p:txBody>
          <a:bodyPr/>
          <a:lstStyle/>
          <a:p>
            <a:fld id="{D1BF2159-D2EA-0146-9723-B3F2C2D2E608}" type="slidenum">
              <a:rPr lang="en-US" smtClean="0"/>
              <a:t>‹#›</a:t>
            </a:fld>
            <a:endParaRPr lang="en-US"/>
          </a:p>
        </p:txBody>
      </p:sp>
    </p:spTree>
    <p:extLst>
      <p:ext uri="{BB962C8B-B14F-4D97-AF65-F5344CB8AC3E}">
        <p14:creationId xmlns:p14="http://schemas.microsoft.com/office/powerpoint/2010/main" val="2070547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D67D8-B2CC-726B-0FEA-33BE02C6F10A}"/>
              </a:ext>
            </a:extLst>
          </p:cNvPr>
          <p:cNvSpPr>
            <a:spLocks noGrp="1"/>
          </p:cNvSpPr>
          <p:nvPr>
            <p:ph type="title"/>
          </p:nvPr>
        </p:nvSpPr>
        <p:spPr>
          <a:xfrm>
            <a:off x="152400" y="156083"/>
            <a:ext cx="4619625" cy="1329817"/>
          </a:xfrm>
        </p:spPr>
        <p:txBody>
          <a:bodyPr anchor="b">
            <a:normAutofit/>
          </a:bodyPr>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D8ACEEC8-8FC0-E491-E34C-4CEE7FE83991}"/>
              </a:ext>
            </a:extLst>
          </p:cNvPr>
          <p:cNvSpPr>
            <a:spLocks noGrp="1"/>
          </p:cNvSpPr>
          <p:nvPr>
            <p:ph idx="1"/>
          </p:nvPr>
        </p:nvSpPr>
        <p:spPr>
          <a:xfrm>
            <a:off x="4981903" y="152400"/>
            <a:ext cx="7057697" cy="6019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76DF068-F240-17DE-7781-ADBEA9E9818A}"/>
              </a:ext>
            </a:extLst>
          </p:cNvPr>
          <p:cNvSpPr>
            <a:spLocks noGrp="1"/>
          </p:cNvSpPr>
          <p:nvPr>
            <p:ph type="body" sz="half" idx="2"/>
          </p:nvPr>
        </p:nvSpPr>
        <p:spPr>
          <a:xfrm>
            <a:off x="152400" y="1638300"/>
            <a:ext cx="4619625" cy="4533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C75C9C-43D5-4FD7-FE2C-1F02D692F503}"/>
              </a:ext>
            </a:extLst>
          </p:cNvPr>
          <p:cNvSpPr>
            <a:spLocks noGrp="1"/>
          </p:cNvSpPr>
          <p:nvPr>
            <p:ph type="dt" sz="half" idx="10"/>
          </p:nvPr>
        </p:nvSpPr>
        <p:spPr/>
        <p:txBody>
          <a:bodyPr/>
          <a:lstStyle/>
          <a:p>
            <a:fld id="{2A1BEEC7-1C8F-8C47-9139-AC4AE3D1D019}" type="datetime1">
              <a:rPr lang="en-US" smtClean="0"/>
              <a:t>6/13/25</a:t>
            </a:fld>
            <a:endParaRPr lang="en-US"/>
          </a:p>
        </p:txBody>
      </p:sp>
      <p:sp>
        <p:nvSpPr>
          <p:cNvPr id="6" name="Footer Placeholder 5">
            <a:extLst>
              <a:ext uri="{FF2B5EF4-FFF2-40B4-BE49-F238E27FC236}">
                <a16:creationId xmlns:a16="http://schemas.microsoft.com/office/drawing/2014/main" id="{4876DDCB-5572-1669-54C8-1F10036A383D}"/>
              </a:ext>
            </a:extLst>
          </p:cNvPr>
          <p:cNvSpPr>
            <a:spLocks noGrp="1"/>
          </p:cNvSpPr>
          <p:nvPr>
            <p:ph type="ftr" sz="quarter" idx="11"/>
          </p:nvPr>
        </p:nvSpPr>
        <p:spPr>
          <a:xfrm>
            <a:off x="2585720" y="6463284"/>
            <a:ext cx="4114800" cy="128016"/>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CB38D6-67EB-15E1-B5FA-311A9D6E14CB}"/>
              </a:ext>
            </a:extLst>
          </p:cNvPr>
          <p:cNvSpPr>
            <a:spLocks noGrp="1"/>
          </p:cNvSpPr>
          <p:nvPr>
            <p:ph type="sldNum" sz="quarter" idx="12"/>
          </p:nvPr>
        </p:nvSpPr>
        <p:spPr/>
        <p:txBody>
          <a:bodyPr/>
          <a:lstStyle/>
          <a:p>
            <a:fld id="{D1BF2159-D2EA-0146-9723-B3F2C2D2E608}" type="slidenum">
              <a:rPr lang="en-US" smtClean="0"/>
              <a:t>‹#›</a:t>
            </a:fld>
            <a:endParaRPr lang="en-US"/>
          </a:p>
        </p:txBody>
      </p:sp>
    </p:spTree>
    <p:extLst>
      <p:ext uri="{BB962C8B-B14F-4D97-AF65-F5344CB8AC3E}">
        <p14:creationId xmlns:p14="http://schemas.microsoft.com/office/powerpoint/2010/main" val="1241999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3EA8-5DFB-D22B-B669-42CB86F5342C}"/>
              </a:ext>
            </a:extLst>
          </p:cNvPr>
          <p:cNvSpPr>
            <a:spLocks noGrp="1"/>
          </p:cNvSpPr>
          <p:nvPr>
            <p:ph type="title"/>
          </p:nvPr>
        </p:nvSpPr>
        <p:spPr>
          <a:xfrm>
            <a:off x="152400" y="152400"/>
            <a:ext cx="4277710" cy="1333500"/>
          </a:xfrm>
        </p:spPr>
        <p:txBody>
          <a:bodyPr anchor="b">
            <a:normAutofit/>
          </a:bodyPr>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227AFCE6-3BB0-445E-19E7-1898797BF918}"/>
              </a:ext>
            </a:extLst>
          </p:cNvPr>
          <p:cNvSpPr>
            <a:spLocks noGrp="1"/>
          </p:cNvSpPr>
          <p:nvPr>
            <p:ph type="pic" idx="1"/>
          </p:nvPr>
        </p:nvSpPr>
        <p:spPr>
          <a:xfrm>
            <a:off x="4603531" y="152400"/>
            <a:ext cx="7436069" cy="60197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A9ACF3-412A-7CE0-029D-29C98C8DD27F}"/>
              </a:ext>
            </a:extLst>
          </p:cNvPr>
          <p:cNvSpPr>
            <a:spLocks noGrp="1"/>
          </p:cNvSpPr>
          <p:nvPr>
            <p:ph type="body" sz="half" idx="2"/>
          </p:nvPr>
        </p:nvSpPr>
        <p:spPr>
          <a:xfrm>
            <a:off x="152400" y="1638300"/>
            <a:ext cx="4277710" cy="4533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02C9A8-9403-88F5-B5BA-19C1135D37C5}"/>
              </a:ext>
            </a:extLst>
          </p:cNvPr>
          <p:cNvSpPr>
            <a:spLocks noGrp="1"/>
          </p:cNvSpPr>
          <p:nvPr>
            <p:ph type="dt" sz="half" idx="10"/>
          </p:nvPr>
        </p:nvSpPr>
        <p:spPr/>
        <p:txBody>
          <a:bodyPr/>
          <a:lstStyle/>
          <a:p>
            <a:fld id="{6CB74C2E-030B-BB40-BDF8-0EAC75A854D1}" type="datetime1">
              <a:rPr lang="en-US" smtClean="0"/>
              <a:t>6/13/25</a:t>
            </a:fld>
            <a:endParaRPr lang="en-US"/>
          </a:p>
        </p:txBody>
      </p:sp>
      <p:sp>
        <p:nvSpPr>
          <p:cNvPr id="6" name="Footer Placeholder 5">
            <a:extLst>
              <a:ext uri="{FF2B5EF4-FFF2-40B4-BE49-F238E27FC236}">
                <a16:creationId xmlns:a16="http://schemas.microsoft.com/office/drawing/2014/main" id="{D991D5F0-1431-2C3C-8751-FE1E948EEAD5}"/>
              </a:ext>
            </a:extLst>
          </p:cNvPr>
          <p:cNvSpPr>
            <a:spLocks noGrp="1"/>
          </p:cNvSpPr>
          <p:nvPr>
            <p:ph type="ftr" sz="quarter" idx="11"/>
          </p:nvPr>
        </p:nvSpPr>
        <p:spPr>
          <a:xfrm>
            <a:off x="2585720" y="6463284"/>
            <a:ext cx="4114800" cy="128016"/>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225B94-5F91-8571-3F60-FD5DEA8CF6B9}"/>
              </a:ext>
            </a:extLst>
          </p:cNvPr>
          <p:cNvSpPr>
            <a:spLocks noGrp="1"/>
          </p:cNvSpPr>
          <p:nvPr>
            <p:ph type="sldNum" sz="quarter" idx="12"/>
          </p:nvPr>
        </p:nvSpPr>
        <p:spPr/>
        <p:txBody>
          <a:bodyPr/>
          <a:lstStyle/>
          <a:p>
            <a:fld id="{D1BF2159-D2EA-0146-9723-B3F2C2D2E608}" type="slidenum">
              <a:rPr lang="en-US" smtClean="0"/>
              <a:t>‹#›</a:t>
            </a:fld>
            <a:endParaRPr lang="en-US"/>
          </a:p>
        </p:txBody>
      </p:sp>
    </p:spTree>
    <p:extLst>
      <p:ext uri="{BB962C8B-B14F-4D97-AF65-F5344CB8AC3E}">
        <p14:creationId xmlns:p14="http://schemas.microsoft.com/office/powerpoint/2010/main" val="3806425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BCF5A-F532-68D2-C0AF-244DC59BA6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F9424-E0A8-30B9-70C4-A844842625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804EA-24CA-4502-4BC4-EA9CC1082B31}"/>
              </a:ext>
            </a:extLst>
          </p:cNvPr>
          <p:cNvSpPr>
            <a:spLocks noGrp="1"/>
          </p:cNvSpPr>
          <p:nvPr>
            <p:ph type="dt" sz="half" idx="10"/>
          </p:nvPr>
        </p:nvSpPr>
        <p:spPr/>
        <p:txBody>
          <a:bodyPr/>
          <a:lstStyle/>
          <a:p>
            <a:fld id="{0C979676-FEB8-304A-8A20-83F48DB9CA62}" type="datetime1">
              <a:rPr lang="en-US" smtClean="0"/>
              <a:t>6/13/25</a:t>
            </a:fld>
            <a:endParaRPr lang="en-US"/>
          </a:p>
        </p:txBody>
      </p:sp>
      <p:sp>
        <p:nvSpPr>
          <p:cNvPr id="5" name="Footer Placeholder 4">
            <a:extLst>
              <a:ext uri="{FF2B5EF4-FFF2-40B4-BE49-F238E27FC236}">
                <a16:creationId xmlns:a16="http://schemas.microsoft.com/office/drawing/2014/main" id="{12E46D46-A73B-42AA-6944-B44A8F1F9262}"/>
              </a:ext>
            </a:extLst>
          </p:cNvPr>
          <p:cNvSpPr>
            <a:spLocks noGrp="1"/>
          </p:cNvSpPr>
          <p:nvPr>
            <p:ph type="ftr" sz="quarter" idx="11"/>
          </p:nvPr>
        </p:nvSpPr>
        <p:spPr>
          <a:xfrm>
            <a:off x="2585720" y="6463284"/>
            <a:ext cx="4114800" cy="128016"/>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22F80B-5CDF-0CCF-D951-D8C7E691E7BF}"/>
              </a:ext>
            </a:extLst>
          </p:cNvPr>
          <p:cNvSpPr>
            <a:spLocks noGrp="1"/>
          </p:cNvSpPr>
          <p:nvPr>
            <p:ph type="sldNum" sz="quarter" idx="12"/>
          </p:nvPr>
        </p:nvSpPr>
        <p:spPr/>
        <p:txBody>
          <a:bodyPr/>
          <a:lstStyle/>
          <a:p>
            <a:fld id="{D1BF2159-D2EA-0146-9723-B3F2C2D2E608}" type="slidenum">
              <a:rPr lang="en-US" smtClean="0"/>
              <a:t>‹#›</a:t>
            </a:fld>
            <a:endParaRPr lang="en-US"/>
          </a:p>
        </p:txBody>
      </p:sp>
    </p:spTree>
    <p:extLst>
      <p:ext uri="{BB962C8B-B14F-4D97-AF65-F5344CB8AC3E}">
        <p14:creationId xmlns:p14="http://schemas.microsoft.com/office/powerpoint/2010/main" val="293742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9" name="Picture 8" descr="A fire trucks parked outside of a building&#10;&#10;Description automatically generated">
            <a:extLst>
              <a:ext uri="{FF2B5EF4-FFF2-40B4-BE49-F238E27FC236}">
                <a16:creationId xmlns:a16="http://schemas.microsoft.com/office/drawing/2014/main" id="{BF997EF4-6C33-6236-8167-8476C3B4BD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64403" y="0"/>
            <a:ext cx="8727597" cy="6857999"/>
          </a:xfrm>
          <a:prstGeom prst="rect">
            <a:avLst/>
          </a:prstGeom>
        </p:spPr>
      </p:pic>
      <p:sp>
        <p:nvSpPr>
          <p:cNvPr id="10" name="Rectangle 9">
            <a:extLst>
              <a:ext uri="{FF2B5EF4-FFF2-40B4-BE49-F238E27FC236}">
                <a16:creationId xmlns:a16="http://schemas.microsoft.com/office/drawing/2014/main" id="{D3927172-B398-850A-1107-44E5E8B198DE}"/>
              </a:ext>
            </a:extLst>
          </p:cNvPr>
          <p:cNvSpPr/>
          <p:nvPr userDrawn="1"/>
        </p:nvSpPr>
        <p:spPr>
          <a:xfrm>
            <a:off x="0" y="1"/>
            <a:ext cx="8155878" cy="6858000"/>
          </a:xfrm>
          <a:custGeom>
            <a:avLst/>
            <a:gdLst>
              <a:gd name="connsiteX0" fmla="*/ 0 w 12192000"/>
              <a:gd name="connsiteY0" fmla="*/ 0 h 6892725"/>
              <a:gd name="connsiteX1" fmla="*/ 12192000 w 12192000"/>
              <a:gd name="connsiteY1" fmla="*/ 0 h 6892725"/>
              <a:gd name="connsiteX2" fmla="*/ 12192000 w 12192000"/>
              <a:gd name="connsiteY2" fmla="*/ 6892725 h 6892725"/>
              <a:gd name="connsiteX3" fmla="*/ 0 w 12192000"/>
              <a:gd name="connsiteY3" fmla="*/ 6892725 h 6892725"/>
              <a:gd name="connsiteX4" fmla="*/ 0 w 12192000"/>
              <a:gd name="connsiteY4" fmla="*/ 0 h 6892725"/>
              <a:gd name="connsiteX0" fmla="*/ 0 w 12192000"/>
              <a:gd name="connsiteY0" fmla="*/ 0 h 6892725"/>
              <a:gd name="connsiteX1" fmla="*/ 12192000 w 12192000"/>
              <a:gd name="connsiteY1" fmla="*/ 0 h 6892725"/>
              <a:gd name="connsiteX2" fmla="*/ 4205468 w 12192000"/>
              <a:gd name="connsiteY2" fmla="*/ 6892725 h 6892725"/>
              <a:gd name="connsiteX3" fmla="*/ 0 w 12192000"/>
              <a:gd name="connsiteY3" fmla="*/ 6892725 h 6892725"/>
              <a:gd name="connsiteX4" fmla="*/ 0 w 12192000"/>
              <a:gd name="connsiteY4" fmla="*/ 0 h 6892725"/>
              <a:gd name="connsiteX0" fmla="*/ 0 w 9094129"/>
              <a:gd name="connsiteY0" fmla="*/ 0 h 6892725"/>
              <a:gd name="connsiteX1" fmla="*/ 9094129 w 9094129"/>
              <a:gd name="connsiteY1" fmla="*/ 22303 h 6892725"/>
              <a:gd name="connsiteX2" fmla="*/ 4205468 w 9094129"/>
              <a:gd name="connsiteY2" fmla="*/ 6892725 h 6892725"/>
              <a:gd name="connsiteX3" fmla="*/ 0 w 9094129"/>
              <a:gd name="connsiteY3" fmla="*/ 6892725 h 6892725"/>
              <a:gd name="connsiteX4" fmla="*/ 0 w 9094129"/>
              <a:gd name="connsiteY4" fmla="*/ 0 h 6892725"/>
              <a:gd name="connsiteX0" fmla="*/ 0 w 8589551"/>
              <a:gd name="connsiteY0" fmla="*/ 0 h 6892725"/>
              <a:gd name="connsiteX1" fmla="*/ 8589551 w 8589551"/>
              <a:gd name="connsiteY1" fmla="*/ 22303 h 6892725"/>
              <a:gd name="connsiteX2" fmla="*/ 4205468 w 8589551"/>
              <a:gd name="connsiteY2" fmla="*/ 6892725 h 6892725"/>
              <a:gd name="connsiteX3" fmla="*/ 0 w 8589551"/>
              <a:gd name="connsiteY3" fmla="*/ 6892725 h 6892725"/>
              <a:gd name="connsiteX4" fmla="*/ 0 w 8589551"/>
              <a:gd name="connsiteY4" fmla="*/ 0 h 6892725"/>
              <a:gd name="connsiteX0" fmla="*/ 0 w 8448739"/>
              <a:gd name="connsiteY0" fmla="*/ 0 h 6892725"/>
              <a:gd name="connsiteX1" fmla="*/ 8448739 w 8448739"/>
              <a:gd name="connsiteY1" fmla="*/ 11152 h 6892725"/>
              <a:gd name="connsiteX2" fmla="*/ 4205468 w 8448739"/>
              <a:gd name="connsiteY2" fmla="*/ 6892725 h 6892725"/>
              <a:gd name="connsiteX3" fmla="*/ 0 w 8448739"/>
              <a:gd name="connsiteY3" fmla="*/ 6892725 h 6892725"/>
              <a:gd name="connsiteX4" fmla="*/ 0 w 8448739"/>
              <a:gd name="connsiteY4" fmla="*/ 0 h 6892725"/>
              <a:gd name="connsiteX0" fmla="*/ 0 w 8582380"/>
              <a:gd name="connsiteY0" fmla="*/ 0 h 6892725"/>
              <a:gd name="connsiteX1" fmla="*/ 8582380 w 8582380"/>
              <a:gd name="connsiteY1" fmla="*/ 2685 h 6892725"/>
              <a:gd name="connsiteX2" fmla="*/ 4205468 w 8582380"/>
              <a:gd name="connsiteY2" fmla="*/ 6892725 h 6892725"/>
              <a:gd name="connsiteX3" fmla="*/ 0 w 8582380"/>
              <a:gd name="connsiteY3" fmla="*/ 6892725 h 6892725"/>
              <a:gd name="connsiteX4" fmla="*/ 0 w 8582380"/>
              <a:gd name="connsiteY4" fmla="*/ 0 h 689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380" h="6892725">
                <a:moveTo>
                  <a:pt x="0" y="0"/>
                </a:moveTo>
                <a:lnTo>
                  <a:pt x="8582380" y="2685"/>
                </a:lnTo>
                <a:lnTo>
                  <a:pt x="4205468" y="6892725"/>
                </a:lnTo>
                <a:lnTo>
                  <a:pt x="0" y="6892725"/>
                </a:lnTo>
                <a:lnTo>
                  <a:pt x="0" y="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592E6-C815-2D80-1E45-411A60F54388}"/>
              </a:ext>
            </a:extLst>
          </p:cNvPr>
          <p:cNvSpPr>
            <a:spLocks noGrp="1"/>
          </p:cNvSpPr>
          <p:nvPr>
            <p:ph type="ctrTitle"/>
          </p:nvPr>
        </p:nvSpPr>
        <p:spPr>
          <a:xfrm>
            <a:off x="464918" y="2248962"/>
            <a:ext cx="5512549" cy="1325523"/>
          </a:xfrm>
        </p:spPr>
        <p:txBody>
          <a:bodyPr anchor="b">
            <a:normAutofit/>
          </a:bodyPr>
          <a:lstStyle>
            <a:lvl1pPr algn="l">
              <a:defRPr sz="32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205D643-7949-4CFB-5A21-DC55B704FF7E}"/>
              </a:ext>
            </a:extLst>
          </p:cNvPr>
          <p:cNvSpPr>
            <a:spLocks noGrp="1"/>
          </p:cNvSpPr>
          <p:nvPr>
            <p:ph type="subTitle" idx="1"/>
          </p:nvPr>
        </p:nvSpPr>
        <p:spPr>
          <a:xfrm>
            <a:off x="464916" y="3706209"/>
            <a:ext cx="5512549" cy="923885"/>
          </a:xfrm>
        </p:spPr>
        <p:txBody>
          <a:bodyPr/>
          <a:lstStyle>
            <a:lvl1pPr marL="0" indent="0" algn="l">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ight Triangle 10">
            <a:extLst>
              <a:ext uri="{FF2B5EF4-FFF2-40B4-BE49-F238E27FC236}">
                <a16:creationId xmlns:a16="http://schemas.microsoft.com/office/drawing/2014/main" id="{5BB17728-2C67-5EA9-9AE8-04BF87191402}"/>
              </a:ext>
            </a:extLst>
          </p:cNvPr>
          <p:cNvSpPr/>
          <p:nvPr userDrawn="1"/>
        </p:nvSpPr>
        <p:spPr>
          <a:xfrm flipH="1">
            <a:off x="1524" y="6231924"/>
            <a:ext cx="12188952" cy="626076"/>
          </a:xfrm>
          <a:prstGeom prst="rtTriangle">
            <a:avLst/>
          </a:prstGeom>
          <a:solidFill>
            <a:srgbClr val="FEBD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logo&#10;&#10;Description automatically generated">
            <a:extLst>
              <a:ext uri="{FF2B5EF4-FFF2-40B4-BE49-F238E27FC236}">
                <a16:creationId xmlns:a16="http://schemas.microsoft.com/office/drawing/2014/main" id="{C695F195-B4C4-1942-B750-07DC67BE8FC9}"/>
              </a:ext>
            </a:extLst>
          </p:cNvPr>
          <p:cNvPicPr>
            <a:picLocks noChangeAspect="1"/>
          </p:cNvPicPr>
          <p:nvPr userDrawn="1"/>
        </p:nvPicPr>
        <p:blipFill>
          <a:blip r:embed="rId3"/>
          <a:stretch>
            <a:fillRect/>
          </a:stretch>
        </p:blipFill>
        <p:spPr>
          <a:xfrm>
            <a:off x="464917" y="202522"/>
            <a:ext cx="1362557" cy="1703196"/>
          </a:xfrm>
          <a:prstGeom prst="rect">
            <a:avLst/>
          </a:prstGeom>
        </p:spPr>
      </p:pic>
      <p:pic>
        <p:nvPicPr>
          <p:cNvPr id="5" name="Picture 4" descr="A black and white logo&#10;&#10;Description automatically generated">
            <a:extLst>
              <a:ext uri="{FF2B5EF4-FFF2-40B4-BE49-F238E27FC236}">
                <a16:creationId xmlns:a16="http://schemas.microsoft.com/office/drawing/2014/main" id="{FFD853DE-4F32-485E-8FD2-94C519BB73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4917" y="6051614"/>
            <a:ext cx="1906494" cy="463142"/>
          </a:xfrm>
          <a:prstGeom prst="rect">
            <a:avLst/>
          </a:prstGeom>
        </p:spPr>
      </p:pic>
    </p:spTree>
    <p:extLst>
      <p:ext uri="{BB962C8B-B14F-4D97-AF65-F5344CB8AC3E}">
        <p14:creationId xmlns:p14="http://schemas.microsoft.com/office/powerpoint/2010/main" val="3852544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CF9698-DBE8-780B-04C7-7AF2B3A766F1}"/>
              </a:ext>
            </a:extLst>
          </p:cNvPr>
          <p:cNvSpPr>
            <a:spLocks noGrp="1"/>
          </p:cNvSpPr>
          <p:nvPr>
            <p:ph type="title" orient="vert"/>
          </p:nvPr>
        </p:nvSpPr>
        <p:spPr>
          <a:xfrm>
            <a:off x="8724900" y="152400"/>
            <a:ext cx="3314700" cy="6024563"/>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C6008EED-C92B-E362-55BE-8BD432C09019}"/>
              </a:ext>
            </a:extLst>
          </p:cNvPr>
          <p:cNvSpPr>
            <a:spLocks noGrp="1"/>
          </p:cNvSpPr>
          <p:nvPr>
            <p:ph type="body" orient="vert" idx="1"/>
          </p:nvPr>
        </p:nvSpPr>
        <p:spPr>
          <a:xfrm>
            <a:off x="152400" y="152400"/>
            <a:ext cx="8420100" cy="6024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9E687-0252-DBE2-7C34-0AC56569D5B4}"/>
              </a:ext>
            </a:extLst>
          </p:cNvPr>
          <p:cNvSpPr>
            <a:spLocks noGrp="1"/>
          </p:cNvSpPr>
          <p:nvPr>
            <p:ph type="dt" sz="half" idx="10"/>
          </p:nvPr>
        </p:nvSpPr>
        <p:spPr/>
        <p:txBody>
          <a:bodyPr/>
          <a:lstStyle/>
          <a:p>
            <a:fld id="{AA7AB3F1-4E50-C34B-9EC5-00C99E7374D8}" type="datetime1">
              <a:rPr lang="en-US" smtClean="0"/>
              <a:t>6/13/25</a:t>
            </a:fld>
            <a:endParaRPr lang="en-US"/>
          </a:p>
        </p:txBody>
      </p:sp>
      <p:sp>
        <p:nvSpPr>
          <p:cNvPr id="5" name="Footer Placeholder 4">
            <a:extLst>
              <a:ext uri="{FF2B5EF4-FFF2-40B4-BE49-F238E27FC236}">
                <a16:creationId xmlns:a16="http://schemas.microsoft.com/office/drawing/2014/main" id="{5A2D7431-E500-CFDD-7073-0C6AD3CEF3B8}"/>
              </a:ext>
            </a:extLst>
          </p:cNvPr>
          <p:cNvSpPr>
            <a:spLocks noGrp="1"/>
          </p:cNvSpPr>
          <p:nvPr>
            <p:ph type="ftr" sz="quarter" idx="11"/>
          </p:nvPr>
        </p:nvSpPr>
        <p:spPr>
          <a:xfrm>
            <a:off x="2585720" y="6463284"/>
            <a:ext cx="4114800" cy="128016"/>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26F49A-E0F4-D584-3BF5-F889D80A8B9C}"/>
              </a:ext>
            </a:extLst>
          </p:cNvPr>
          <p:cNvSpPr>
            <a:spLocks noGrp="1"/>
          </p:cNvSpPr>
          <p:nvPr>
            <p:ph type="sldNum" sz="quarter" idx="12"/>
          </p:nvPr>
        </p:nvSpPr>
        <p:spPr/>
        <p:txBody>
          <a:bodyPr/>
          <a:lstStyle/>
          <a:p>
            <a:fld id="{D1BF2159-D2EA-0146-9723-B3F2C2D2E608}" type="slidenum">
              <a:rPr lang="en-US" smtClean="0"/>
              <a:t>‹#›</a:t>
            </a:fld>
            <a:endParaRPr lang="en-US"/>
          </a:p>
        </p:txBody>
      </p:sp>
    </p:spTree>
    <p:extLst>
      <p:ext uri="{BB962C8B-B14F-4D97-AF65-F5344CB8AC3E}">
        <p14:creationId xmlns:p14="http://schemas.microsoft.com/office/powerpoint/2010/main" val="785625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AF39-F561-8443-A660-D62AD0A18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6463B0-71AA-9A44-BDE0-01FD650FFB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42E7C2-4AA1-394E-B60D-99E81939D885}"/>
              </a:ext>
            </a:extLst>
          </p:cNvPr>
          <p:cNvSpPr>
            <a:spLocks noGrp="1"/>
          </p:cNvSpPr>
          <p:nvPr>
            <p:ph type="dt" sz="half" idx="10"/>
          </p:nvPr>
        </p:nvSpPr>
        <p:spPr/>
        <p:txBody>
          <a:bodyPr/>
          <a:lstStyle/>
          <a:p>
            <a:fld id="{D552414E-16FE-A049-BA53-D6B844982F21}" type="datetimeFigureOut">
              <a:rPr lang="en-US" smtClean="0"/>
              <a:t>6/13/25</a:t>
            </a:fld>
            <a:endParaRPr lang="en-US"/>
          </a:p>
        </p:txBody>
      </p:sp>
      <p:sp>
        <p:nvSpPr>
          <p:cNvPr id="5" name="Footer Placeholder 4">
            <a:extLst>
              <a:ext uri="{FF2B5EF4-FFF2-40B4-BE49-F238E27FC236}">
                <a16:creationId xmlns:a16="http://schemas.microsoft.com/office/drawing/2014/main" id="{E35DD9C1-DB46-FF4C-BA0E-2194B85BC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81437-203E-D046-9186-92D338C8E375}"/>
              </a:ext>
            </a:extLst>
          </p:cNvPr>
          <p:cNvSpPr>
            <a:spLocks noGrp="1"/>
          </p:cNvSpPr>
          <p:nvPr>
            <p:ph type="sldNum" sz="quarter" idx="12"/>
          </p:nvPr>
        </p:nvSpPr>
        <p:spPr/>
        <p:txBody>
          <a:bodyPr/>
          <a:lstStyle/>
          <a:p>
            <a:fld id="{4FB59338-C84A-894B-9360-C68DFF96A74E}" type="slidenum">
              <a:rPr lang="en-US" smtClean="0"/>
              <a:t>‹#›</a:t>
            </a:fld>
            <a:endParaRPr lang="en-US"/>
          </a:p>
        </p:txBody>
      </p:sp>
    </p:spTree>
    <p:extLst>
      <p:ext uri="{BB962C8B-B14F-4D97-AF65-F5344CB8AC3E}">
        <p14:creationId xmlns:p14="http://schemas.microsoft.com/office/powerpoint/2010/main" val="2798592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a:spLocks/>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a:spLocks/>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4400" spc="-50" baseline="0">
                <a:solidFill>
                  <a:schemeClr val="tx1">
                    <a:lumMod val="85000"/>
                    <a:lumOff val="15000"/>
                  </a:schemeClr>
                </a:solidFill>
                <a:uFillTx/>
                <a:latin typeface="Franklin Gothic Medium" panose="020B0603020102020204" pitchFamily="34" charset="0"/>
              </a:defRPr>
            </a:lvl1pPr>
          </a:lstStyle>
          <a:p>
            <a:r>
              <a:rPr lang="en-US" dirty="0">
                <a:uFillTx/>
              </a:rPr>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uFillTx/>
                <a:latin typeface="+mj-lt"/>
              </a:defRPr>
            </a:lvl1pPr>
            <a:lvl2pPr marL="457200" indent="0" algn="ctr">
              <a:buNone/>
              <a:defRPr sz="2400">
                <a:uFillTx/>
              </a:defRPr>
            </a:lvl2pPr>
            <a:lvl3pPr marL="914400" indent="0" algn="ctr">
              <a:buNone/>
              <a:defRPr sz="2400">
                <a:uFillTx/>
              </a:defRPr>
            </a:lvl3pPr>
            <a:lvl4pPr marL="1371600" indent="0" algn="ctr">
              <a:buNone/>
              <a:defRPr sz="2000">
                <a:uFillTx/>
              </a:defRPr>
            </a:lvl4pPr>
            <a:lvl5pPr marL="1828800" indent="0" algn="ctr">
              <a:buNone/>
              <a:defRPr sz="2000">
                <a:uFillTx/>
              </a:defRPr>
            </a:lvl5pPr>
            <a:lvl6pPr marL="2286000" indent="0" algn="ctr">
              <a:buNone/>
              <a:defRPr sz="2000">
                <a:uFillTx/>
              </a:defRPr>
            </a:lvl6pPr>
            <a:lvl7pPr marL="2743200" indent="0" algn="ctr">
              <a:buNone/>
              <a:defRPr sz="2000">
                <a:uFillTx/>
              </a:defRPr>
            </a:lvl7pPr>
            <a:lvl8pPr marL="3200400" indent="0" algn="ctr">
              <a:buNone/>
              <a:defRPr sz="2000">
                <a:uFillTx/>
              </a:defRPr>
            </a:lvl8pPr>
            <a:lvl9pPr marL="3657600" indent="0" algn="ctr">
              <a:buNone/>
              <a:defRPr sz="2000">
                <a:uFillTx/>
              </a:defRPr>
            </a:lvl9pPr>
          </a:lstStyle>
          <a:p>
            <a:r>
              <a:rPr lang="en-US">
                <a:uFillTx/>
              </a:rPr>
              <a:t>Click to edit Master subtitle style</a:t>
            </a:r>
            <a:endParaRPr lang="en-US" dirty="0">
              <a:uFillTx/>
            </a:endParaRPr>
          </a:p>
        </p:txBody>
      </p:sp>
      <p:sp>
        <p:nvSpPr>
          <p:cNvPr id="4" name="Date Placeholder 3"/>
          <p:cNvSpPr>
            <a:spLocks noGrp="1"/>
          </p:cNvSpPr>
          <p:nvPr>
            <p:ph type="dt" sz="half" idx="10"/>
          </p:nvPr>
        </p:nvSpPr>
        <p:spPr/>
        <p:txBody>
          <a:bodyPr/>
          <a:lstStyle/>
          <a:p>
            <a:r>
              <a:rPr lang="en-US" dirty="0"/>
              <a:t>October 2019</a:t>
            </a:r>
            <a:endParaRPr lang="en-US" dirty="0">
              <a:uFillTx/>
            </a:endParaRPr>
          </a:p>
        </p:txBody>
      </p:sp>
      <p:sp>
        <p:nvSpPr>
          <p:cNvPr id="5" name="Footer Placeholder 4"/>
          <p:cNvSpPr>
            <a:spLocks noGrp="1"/>
          </p:cNvSpPr>
          <p:nvPr>
            <p:ph type="ftr" sz="quarter" idx="11"/>
          </p:nvPr>
        </p:nvSpPr>
        <p:spPr/>
        <p:txBody>
          <a:bodyPr/>
          <a:lstStyle/>
          <a:p>
            <a:r>
              <a:rPr lang="en-US">
                <a:uFillTx/>
              </a:rPr>
              <a:t>Montgomery County Fire &amp; Rescue Service</a:t>
            </a:r>
            <a:endParaRPr lang="en-US" dirty="0">
              <a:uFillTx/>
            </a:endParaRPr>
          </a:p>
        </p:txBody>
      </p:sp>
      <p:sp>
        <p:nvSpPr>
          <p:cNvPr id="6" name="Slide Number Placeholder 5"/>
          <p:cNvSpPr>
            <a:spLocks noGrp="1"/>
          </p:cNvSpPr>
          <p:nvPr>
            <p:ph type="sldNum" sz="quarter" idx="12"/>
          </p:nvPr>
        </p:nvSpPr>
        <p:spPr/>
        <p:txBody>
          <a:bodyPr/>
          <a:lstStyle/>
          <a:p>
            <a:fld id="{4FAB73BC-B049-4115-A692-8D63A059BFB8}" type="slidenum">
              <a:rPr lang="en-US" dirty="0">
                <a:uFillTx/>
              </a:rPr>
              <a:pPr/>
              <a:t>‹#›</a:t>
            </a:fld>
            <a:endParaRPr lang="en-US" dirty="0">
              <a:uFillTx/>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596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473726" cy="1037995"/>
          </a:xfrm>
        </p:spPr>
        <p:txBody>
          <a:bodyPr>
            <a:normAutofit/>
          </a:bodyPr>
          <a:lstStyle>
            <a:lvl1pPr>
              <a:defRPr sz="4000">
                <a:uFillTx/>
                <a:latin typeface="Franklin Gothic Medium" panose="020B0603020102020204" pitchFamily="34" charset="0"/>
              </a:defRPr>
            </a:lvl1pPr>
          </a:lstStyle>
          <a:p>
            <a:r>
              <a:rPr lang="en-US" dirty="0">
                <a:uFillTx/>
              </a:rPr>
              <a:t>Click to edit Master title style</a:t>
            </a:r>
          </a:p>
        </p:txBody>
      </p:sp>
      <p:sp>
        <p:nvSpPr>
          <p:cNvPr id="3" name="Content Placeholder 2"/>
          <p:cNvSpPr>
            <a:spLocks noGrp="1"/>
          </p:cNvSpPr>
          <p:nvPr>
            <p:ph idx="1"/>
          </p:nvPr>
        </p:nvSpPr>
        <p:spPr/>
        <p:txBody>
          <a:bodyPr/>
          <a:lstStyle>
            <a:lvl1pPr>
              <a:defRPr sz="2400">
                <a:uFillTx/>
                <a:latin typeface="Franklin Gothic Book" panose="020B0503020102020204" pitchFamily="34" charset="0"/>
              </a:defRPr>
            </a:lvl1pPr>
            <a:lvl2pPr>
              <a:defRPr sz="2000">
                <a:uFillTx/>
              </a:defRPr>
            </a:lvl2pPr>
            <a:lvl3pPr>
              <a:defRPr sz="1600">
                <a:uFillTx/>
              </a:defRPr>
            </a:lvl3pPr>
            <a:lvl4pPr>
              <a:defRPr sz="1600">
                <a:uFillTx/>
              </a:defRPr>
            </a:lvl4pPr>
            <a:lvl5pPr>
              <a:defRPr sz="1600">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p>
            <a:r>
              <a:rPr lang="en-US" dirty="0"/>
              <a:t>October 2019</a:t>
            </a:r>
            <a:endParaRPr lang="en-US" dirty="0">
              <a:uFillTx/>
            </a:endParaRPr>
          </a:p>
        </p:txBody>
      </p:sp>
      <p:sp>
        <p:nvSpPr>
          <p:cNvPr id="5" name="Footer Placeholder 4"/>
          <p:cNvSpPr>
            <a:spLocks noGrp="1"/>
          </p:cNvSpPr>
          <p:nvPr>
            <p:ph type="ftr" sz="quarter" idx="11"/>
          </p:nvPr>
        </p:nvSpPr>
        <p:spPr/>
        <p:txBody>
          <a:bodyPr/>
          <a:lstStyle/>
          <a:p>
            <a:r>
              <a:rPr lang="en-US">
                <a:uFillTx/>
              </a:rPr>
              <a:t>Montgomery County Fire &amp; Rescue Service</a:t>
            </a:r>
            <a:endParaRPr lang="en-US" dirty="0">
              <a:uFillTx/>
            </a:endParaRPr>
          </a:p>
        </p:txBody>
      </p:sp>
      <p:sp>
        <p:nvSpPr>
          <p:cNvPr id="6" name="Slide Number Placeholder 5"/>
          <p:cNvSpPr>
            <a:spLocks noGrp="1"/>
          </p:cNvSpPr>
          <p:nvPr>
            <p:ph type="sldNum" sz="quarter" idx="12"/>
          </p:nvPr>
        </p:nvSpPr>
        <p:spPr/>
        <p:txBody>
          <a:bodyPr/>
          <a:lstStyle/>
          <a:p>
            <a:fld id="{629637A9-119A-49DA-BD12-AAC58B377D80}" type="slidenum">
              <a:rPr lang="en-US" dirty="0">
                <a:uFillTx/>
              </a:rPr>
              <a:pPr/>
              <a:t>‹#›</a:t>
            </a:fld>
            <a:endParaRPr lang="en-US" dirty="0">
              <a:uFillTx/>
            </a:endParaRPr>
          </a:p>
        </p:txBody>
      </p:sp>
    </p:spTree>
    <p:extLst>
      <p:ext uri="{BB962C8B-B14F-4D97-AF65-F5344CB8AC3E}">
        <p14:creationId xmlns:p14="http://schemas.microsoft.com/office/powerpoint/2010/main" val="2518505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a:spLocks/>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a:spLocks/>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uFillTx/>
              </a:defRPr>
            </a:lvl1p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uFillTx/>
                <a:latin typeface="+mj-lt"/>
              </a:defRPr>
            </a:lvl1pPr>
            <a:lvl2pPr marL="457200" indent="0">
              <a:buNone/>
              <a:defRPr sz="1800">
                <a:solidFill>
                  <a:schemeClr val="tx1">
                    <a:tint val="75000"/>
                  </a:schemeClr>
                </a:solidFill>
                <a:uFillTx/>
              </a:defRPr>
            </a:lvl2pPr>
            <a:lvl3pPr marL="914400" indent="0">
              <a:buNone/>
              <a:defRPr sz="1600">
                <a:solidFill>
                  <a:schemeClr val="tx1">
                    <a:tint val="75000"/>
                  </a:schemeClr>
                </a:solidFill>
                <a:uFillTx/>
              </a:defRPr>
            </a:lvl3pPr>
            <a:lvl4pPr marL="1371600" indent="0">
              <a:buNone/>
              <a:defRPr sz="1400">
                <a:solidFill>
                  <a:schemeClr val="tx1">
                    <a:tint val="75000"/>
                  </a:schemeClr>
                </a:solidFill>
                <a:uFillTx/>
              </a:defRPr>
            </a:lvl4pPr>
            <a:lvl5pPr marL="1828800" indent="0">
              <a:buNone/>
              <a:defRPr sz="1400">
                <a:solidFill>
                  <a:schemeClr val="tx1">
                    <a:tint val="75000"/>
                  </a:schemeClr>
                </a:solidFill>
                <a:uFillTx/>
              </a:defRPr>
            </a:lvl5pPr>
            <a:lvl6pPr marL="2286000" indent="0">
              <a:buNone/>
              <a:defRPr sz="1400">
                <a:solidFill>
                  <a:schemeClr val="tx1">
                    <a:tint val="75000"/>
                  </a:schemeClr>
                </a:solidFill>
                <a:uFillTx/>
              </a:defRPr>
            </a:lvl6pPr>
            <a:lvl7pPr marL="2743200" indent="0">
              <a:buNone/>
              <a:defRPr sz="1400">
                <a:solidFill>
                  <a:schemeClr val="tx1">
                    <a:tint val="75000"/>
                  </a:schemeClr>
                </a:solidFill>
                <a:uFillTx/>
              </a:defRPr>
            </a:lvl7pPr>
            <a:lvl8pPr marL="3200400" indent="0">
              <a:buNone/>
              <a:defRPr sz="1400">
                <a:solidFill>
                  <a:schemeClr val="tx1">
                    <a:tint val="75000"/>
                  </a:schemeClr>
                </a:solidFill>
                <a:uFillTx/>
              </a:defRPr>
            </a:lvl8pPr>
            <a:lvl9pPr marL="3657600" indent="0">
              <a:buNone/>
              <a:defRPr sz="1400">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p:txBody>
          <a:bodyPr/>
          <a:lstStyle/>
          <a:p>
            <a:r>
              <a:rPr lang="en-US" dirty="0"/>
              <a:t>October 2019</a:t>
            </a:r>
            <a:endParaRPr lang="en-US" dirty="0">
              <a:uFillTx/>
            </a:endParaRPr>
          </a:p>
        </p:txBody>
      </p:sp>
      <p:sp>
        <p:nvSpPr>
          <p:cNvPr id="5" name="Footer Placeholder 4"/>
          <p:cNvSpPr>
            <a:spLocks noGrp="1"/>
          </p:cNvSpPr>
          <p:nvPr>
            <p:ph type="ftr" sz="quarter" idx="11"/>
          </p:nvPr>
        </p:nvSpPr>
        <p:spPr/>
        <p:txBody>
          <a:bodyPr/>
          <a:lstStyle/>
          <a:p>
            <a:r>
              <a:rPr lang="en-US">
                <a:uFillTx/>
              </a:rPr>
              <a:t>Montgomery County Fire &amp; Rescue Service</a:t>
            </a:r>
            <a:endParaRPr lang="en-US" dirty="0">
              <a:uFillTx/>
            </a:endParaRPr>
          </a:p>
        </p:txBody>
      </p:sp>
      <p:sp>
        <p:nvSpPr>
          <p:cNvPr id="6" name="Slide Number Placeholder 5"/>
          <p:cNvSpPr>
            <a:spLocks noGrp="1"/>
          </p:cNvSpPr>
          <p:nvPr>
            <p:ph type="sldNum" sz="quarter" idx="12"/>
          </p:nvPr>
        </p:nvSpPr>
        <p:spPr/>
        <p:txBody>
          <a:bodyPr/>
          <a:lstStyle/>
          <a:p>
            <a:fld id="{4FAB73BC-B049-4115-A692-8D63A059BFB8}" type="slidenum">
              <a:rPr lang="en-US" dirty="0">
                <a:uFillTx/>
              </a:rPr>
              <a:pPr/>
              <a:t>‹#›</a:t>
            </a:fld>
            <a:endParaRPr lang="en-US" dirty="0">
              <a:uFillTx/>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852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uFillTx/>
              </a:rPr>
              <a:t>Click to edit Master title style</a:t>
            </a:r>
            <a:endParaRPr lang="en-US" dirty="0">
              <a:uFillTx/>
            </a:endParaRPr>
          </a:p>
        </p:txBody>
      </p:sp>
      <p:sp>
        <p:nvSpPr>
          <p:cNvPr id="3" name="Content Placeholder 2"/>
          <p:cNvSpPr>
            <a:spLocks noGrp="1"/>
          </p:cNvSpPr>
          <p:nvPr>
            <p:ph sz="half" idx="1"/>
          </p:nvPr>
        </p:nvSpPr>
        <p:spPr>
          <a:xfrm>
            <a:off x="1097278" y="1845734"/>
            <a:ext cx="4937760" cy="4023360"/>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Content Placeholder 3"/>
          <p:cNvSpPr>
            <a:spLocks noGrp="1"/>
          </p:cNvSpPr>
          <p:nvPr>
            <p:ph sz="half" idx="2"/>
          </p:nvPr>
        </p:nvSpPr>
        <p:spPr>
          <a:xfrm>
            <a:off x="6217920" y="1845735"/>
            <a:ext cx="4937760" cy="4023360"/>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5" name="Date Placeholder 4"/>
          <p:cNvSpPr>
            <a:spLocks noGrp="1"/>
          </p:cNvSpPr>
          <p:nvPr>
            <p:ph type="dt" sz="half" idx="10"/>
          </p:nvPr>
        </p:nvSpPr>
        <p:spPr/>
        <p:txBody>
          <a:bodyPr/>
          <a:lstStyle/>
          <a:p>
            <a:r>
              <a:rPr lang="en-US" dirty="0"/>
              <a:t>October 2019</a:t>
            </a:r>
            <a:endParaRPr lang="en-US" dirty="0">
              <a:uFillTx/>
            </a:endParaRPr>
          </a:p>
        </p:txBody>
      </p:sp>
      <p:sp>
        <p:nvSpPr>
          <p:cNvPr id="6" name="Footer Placeholder 5"/>
          <p:cNvSpPr>
            <a:spLocks noGrp="1"/>
          </p:cNvSpPr>
          <p:nvPr>
            <p:ph type="ftr" sz="quarter" idx="11"/>
          </p:nvPr>
        </p:nvSpPr>
        <p:spPr/>
        <p:txBody>
          <a:bodyPr/>
          <a:lstStyle/>
          <a:p>
            <a:r>
              <a:rPr lang="en-US">
                <a:uFillTx/>
              </a:rPr>
              <a:t>Montgomery County Fire &amp; Rescue Service</a:t>
            </a:r>
            <a:endParaRPr lang="en-US" dirty="0">
              <a:uFillTx/>
            </a:endParaRPr>
          </a:p>
        </p:txBody>
      </p:sp>
      <p:sp>
        <p:nvSpPr>
          <p:cNvPr id="7" name="Slide Number Placeholder 6"/>
          <p:cNvSpPr>
            <a:spLocks noGrp="1"/>
          </p:cNvSpPr>
          <p:nvPr>
            <p:ph type="sldNum" sz="quarter" idx="12"/>
          </p:nvPr>
        </p:nvSpPr>
        <p:spPr/>
        <p:txBody>
          <a:bodyPr/>
          <a:lstStyle/>
          <a:p>
            <a:fld id="{4FAB73BC-B049-4115-A692-8D63A059BFB8}" type="slidenum">
              <a:rPr lang="en-US" dirty="0">
                <a:uFillTx/>
              </a:rPr>
              <a:pPr/>
              <a:t>‹#›</a:t>
            </a:fld>
            <a:endParaRPr lang="en-US" dirty="0">
              <a:uFillTx/>
            </a:endParaRPr>
          </a:p>
        </p:txBody>
      </p:sp>
    </p:spTree>
    <p:extLst>
      <p:ext uri="{BB962C8B-B14F-4D97-AF65-F5344CB8AC3E}">
        <p14:creationId xmlns:p14="http://schemas.microsoft.com/office/powerpoint/2010/main" val="1938186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7" name="Date Placeholder 6"/>
          <p:cNvSpPr>
            <a:spLocks noGrp="1"/>
          </p:cNvSpPr>
          <p:nvPr>
            <p:ph type="dt" sz="half" idx="10"/>
          </p:nvPr>
        </p:nvSpPr>
        <p:spPr/>
        <p:txBody>
          <a:bodyPr/>
          <a:lstStyle/>
          <a:p>
            <a:r>
              <a:rPr lang="en-US" dirty="0"/>
              <a:t>October 2019</a:t>
            </a:r>
            <a:endParaRPr lang="en-US" dirty="0">
              <a:uFillTx/>
            </a:endParaRPr>
          </a:p>
        </p:txBody>
      </p:sp>
      <p:sp>
        <p:nvSpPr>
          <p:cNvPr id="8" name="Footer Placeholder 7"/>
          <p:cNvSpPr>
            <a:spLocks noGrp="1"/>
          </p:cNvSpPr>
          <p:nvPr>
            <p:ph type="ftr" sz="quarter" idx="11"/>
          </p:nvPr>
        </p:nvSpPr>
        <p:spPr/>
        <p:txBody>
          <a:bodyPr/>
          <a:lstStyle/>
          <a:p>
            <a:r>
              <a:rPr lang="en-US">
                <a:uFillTx/>
              </a:rPr>
              <a:t>Montgomery County Fire &amp; Rescue Service</a:t>
            </a:r>
            <a:endParaRPr lang="en-US" dirty="0">
              <a:uFillTx/>
            </a:endParaRPr>
          </a:p>
        </p:txBody>
      </p:sp>
      <p:sp>
        <p:nvSpPr>
          <p:cNvPr id="9" name="Slide Number Placeholder 8"/>
          <p:cNvSpPr>
            <a:spLocks noGrp="1"/>
          </p:cNvSpPr>
          <p:nvPr>
            <p:ph type="sldNum" sz="quarter" idx="12"/>
          </p:nvPr>
        </p:nvSpPr>
        <p:spPr/>
        <p:txBody>
          <a:bodyPr/>
          <a:lstStyle/>
          <a:p>
            <a:fld id="{4FAB73BC-B049-4115-A692-8D63A059BFB8}" type="slidenum">
              <a:rPr lang="en-US" dirty="0">
                <a:uFillTx/>
              </a:rPr>
              <a:pPr/>
              <a:t>‹#›</a:t>
            </a:fld>
            <a:endParaRPr lang="en-US" dirty="0">
              <a:uFillTx/>
            </a:endParaRPr>
          </a:p>
        </p:txBody>
      </p:sp>
    </p:spTree>
    <p:extLst>
      <p:ext uri="{BB962C8B-B14F-4D97-AF65-F5344CB8AC3E}">
        <p14:creationId xmlns:p14="http://schemas.microsoft.com/office/powerpoint/2010/main" val="2599474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Date Placeholder 2"/>
          <p:cNvSpPr>
            <a:spLocks noGrp="1"/>
          </p:cNvSpPr>
          <p:nvPr>
            <p:ph type="dt" sz="half" idx="10"/>
          </p:nvPr>
        </p:nvSpPr>
        <p:spPr/>
        <p:txBody>
          <a:bodyPr/>
          <a:lstStyle/>
          <a:p>
            <a:r>
              <a:rPr lang="en-US" dirty="0"/>
              <a:t>October 2019</a:t>
            </a:r>
            <a:endParaRPr lang="en-US" dirty="0">
              <a:uFillTx/>
            </a:endParaRPr>
          </a:p>
        </p:txBody>
      </p:sp>
      <p:sp>
        <p:nvSpPr>
          <p:cNvPr id="4" name="Footer Placeholder 3"/>
          <p:cNvSpPr>
            <a:spLocks noGrp="1"/>
          </p:cNvSpPr>
          <p:nvPr>
            <p:ph type="ftr" sz="quarter" idx="11"/>
          </p:nvPr>
        </p:nvSpPr>
        <p:spPr/>
        <p:txBody>
          <a:bodyPr/>
          <a:lstStyle/>
          <a:p>
            <a:r>
              <a:rPr lang="en-US">
                <a:uFillTx/>
              </a:rPr>
              <a:t>Montgomery County Fire &amp; Rescue Service</a:t>
            </a:r>
            <a:endParaRPr lang="en-US" dirty="0">
              <a:uFillTx/>
            </a:endParaRPr>
          </a:p>
        </p:txBody>
      </p:sp>
      <p:sp>
        <p:nvSpPr>
          <p:cNvPr id="5" name="Slide Number Placeholder 4"/>
          <p:cNvSpPr>
            <a:spLocks noGrp="1"/>
          </p:cNvSpPr>
          <p:nvPr>
            <p:ph type="sldNum" sz="quarter" idx="12"/>
          </p:nvPr>
        </p:nvSpPr>
        <p:spPr/>
        <p:txBody>
          <a:bodyPr/>
          <a:lstStyle/>
          <a:p>
            <a:fld id="{4FAB73BC-B049-4115-A692-8D63A059BFB8}" type="slidenum">
              <a:rPr lang="en-US" dirty="0">
                <a:uFillTx/>
              </a:rPr>
              <a:pPr/>
              <a:t>‹#›</a:t>
            </a:fld>
            <a:endParaRPr lang="en-US" dirty="0">
              <a:uFillTx/>
            </a:endParaRPr>
          </a:p>
        </p:txBody>
      </p:sp>
    </p:spTree>
    <p:extLst>
      <p:ext uri="{BB962C8B-B14F-4D97-AF65-F5344CB8AC3E}">
        <p14:creationId xmlns:p14="http://schemas.microsoft.com/office/powerpoint/2010/main" val="27676082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a:spLocks/>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a:spLocks/>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dirty="0"/>
              <a:t>October 2019</a:t>
            </a:r>
            <a:endParaRPr lang="en-US" dirty="0">
              <a:uFillTx/>
            </a:endParaRPr>
          </a:p>
        </p:txBody>
      </p:sp>
      <p:sp>
        <p:nvSpPr>
          <p:cNvPr id="8" name="Footer Placeholder 7"/>
          <p:cNvSpPr>
            <a:spLocks noGrp="1"/>
          </p:cNvSpPr>
          <p:nvPr>
            <p:ph type="ftr" sz="quarter" idx="11"/>
          </p:nvPr>
        </p:nvSpPr>
        <p:spPr/>
        <p:txBody>
          <a:bodyPr/>
          <a:lstStyle>
            <a:lvl1pPr>
              <a:defRPr>
                <a:solidFill>
                  <a:srgbClr val="FFFFFF"/>
                </a:solidFill>
                <a:uFillTx/>
              </a:defRPr>
            </a:lvl1pPr>
          </a:lstStyle>
          <a:p>
            <a:r>
              <a:rPr lang="en-US">
                <a:uFillTx/>
              </a:rPr>
              <a:t>Montgomery County Fire &amp; Rescue Service</a:t>
            </a:r>
            <a:endParaRPr lang="en-US" dirty="0">
              <a:uFillTx/>
            </a:endParaRPr>
          </a:p>
        </p:txBody>
      </p:sp>
      <p:sp>
        <p:nvSpPr>
          <p:cNvPr id="9" name="Slide Number Placeholder 8"/>
          <p:cNvSpPr>
            <a:spLocks noGrp="1"/>
          </p:cNvSpPr>
          <p:nvPr>
            <p:ph type="sldNum" sz="quarter" idx="12"/>
          </p:nvPr>
        </p:nvSpPr>
        <p:spPr/>
        <p:txBody>
          <a:bodyPr/>
          <a:lstStyle/>
          <a:p>
            <a:fld id="{4FAB73BC-B049-4115-A692-8D63A059BFB8}" type="slidenum">
              <a:rPr lang="en-US" dirty="0">
                <a:uFillTx/>
              </a:rPr>
              <a:pPr/>
              <a:t>‹#›</a:t>
            </a:fld>
            <a:endParaRPr lang="en-US" dirty="0">
              <a:uFillTx/>
            </a:endParaRPr>
          </a:p>
        </p:txBody>
      </p:sp>
    </p:spTree>
    <p:extLst>
      <p:ext uri="{BB962C8B-B14F-4D97-AF65-F5344CB8AC3E}">
        <p14:creationId xmlns:p14="http://schemas.microsoft.com/office/powerpoint/2010/main" val="548881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a:spLocks/>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a:spLocks/>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uFillTx/>
              </a:defRPr>
            </a:lvl1pPr>
          </a:lstStyle>
          <a:p>
            <a:r>
              <a:rPr lang="en-US">
                <a:uFillTx/>
              </a:rPr>
              <a:t>Click to edit Master title style</a:t>
            </a:r>
            <a:endParaRPr lang="en-US" dirty="0">
              <a:uFillTx/>
            </a:endParaRPr>
          </a:p>
        </p:txBody>
      </p:sp>
      <p:sp>
        <p:nvSpPr>
          <p:cNvPr id="3" name="Content Placeholder 2"/>
          <p:cNvSpPr>
            <a:spLocks noGrp="1"/>
          </p:cNvSpPr>
          <p:nvPr>
            <p:ph idx="1"/>
          </p:nvPr>
        </p:nvSpPr>
        <p:spPr>
          <a:xfrm>
            <a:off x="4800600" y="731520"/>
            <a:ext cx="6492240" cy="5257800"/>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a:uFillTx/>
              </a:rPr>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uFillTx/>
              </a:defRPr>
            </a:lvl1pPr>
          </a:lstStyle>
          <a:p>
            <a:r>
              <a:rPr lang="en-US" dirty="0"/>
              <a:t>October 2019</a:t>
            </a:r>
            <a:endParaRPr lang="en-US" dirty="0">
              <a:uFillTx/>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uFillTx/>
              </a:defRPr>
            </a:lvl1pPr>
          </a:lstStyle>
          <a:p>
            <a:r>
              <a:rPr lang="en-US">
                <a:uFillTx/>
              </a:rPr>
              <a:t>Montgomery County Fire &amp; Rescue Service</a:t>
            </a:r>
            <a:endParaRPr lang="en-US" dirty="0">
              <a:uFillTx/>
            </a:endParaRPr>
          </a:p>
        </p:txBody>
      </p:sp>
      <p:sp>
        <p:nvSpPr>
          <p:cNvPr id="7" name="Slide Number Placeholder 6"/>
          <p:cNvSpPr>
            <a:spLocks noGrp="1"/>
          </p:cNvSpPr>
          <p:nvPr>
            <p:ph type="sldNum" sz="quarter" idx="12"/>
          </p:nvPr>
        </p:nvSpPr>
        <p:spPr/>
        <p:txBody>
          <a:bodyPr/>
          <a:lstStyle>
            <a:lvl1pPr>
              <a:defRPr>
                <a:solidFill>
                  <a:schemeClr val="tx2"/>
                </a:solidFill>
                <a:uFillTx/>
              </a:defRPr>
            </a:lvl1pPr>
          </a:lstStyle>
          <a:p>
            <a:fld id="{4FAB73BC-B049-4115-A692-8D63A059BFB8}" type="slidenum">
              <a:rPr lang="en-US" dirty="0">
                <a:uFillTx/>
              </a:rPr>
              <a:pPr/>
              <a:t>‹#›</a:t>
            </a:fld>
            <a:endParaRPr lang="en-US" dirty="0">
              <a:uFillTx/>
            </a:endParaRPr>
          </a:p>
        </p:txBody>
      </p:sp>
    </p:spTree>
    <p:extLst>
      <p:ext uri="{BB962C8B-B14F-4D97-AF65-F5344CB8AC3E}">
        <p14:creationId xmlns:p14="http://schemas.microsoft.com/office/powerpoint/2010/main" val="3076177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51150C-B552-D105-0F36-F8A651DC821C}"/>
              </a:ext>
            </a:extLst>
          </p:cNvPr>
          <p:cNvSpPr/>
          <p:nvPr userDrawn="1"/>
        </p:nvSpPr>
        <p:spPr>
          <a:xfrm>
            <a:off x="0" y="0"/>
            <a:ext cx="2500132"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E0E03-2856-156E-9F7D-56FE32947334}"/>
              </a:ext>
            </a:extLst>
          </p:cNvPr>
          <p:cNvSpPr>
            <a:spLocks noGrp="1"/>
          </p:cNvSpPr>
          <p:nvPr>
            <p:ph type="title"/>
          </p:nvPr>
        </p:nvSpPr>
        <p:spPr>
          <a:xfrm>
            <a:off x="169761" y="162522"/>
            <a:ext cx="2195067" cy="1323378"/>
          </a:xfrm>
        </p:spPr>
        <p:txBody>
          <a:bodyPr>
            <a:noAutofit/>
          </a:bodyPr>
          <a:lstStyle>
            <a:lvl1pPr>
              <a:defRPr sz="20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0ECF838-AB41-672B-8C62-5488E1400DD0}"/>
              </a:ext>
            </a:extLst>
          </p:cNvPr>
          <p:cNvSpPr>
            <a:spLocks noGrp="1"/>
          </p:cNvSpPr>
          <p:nvPr>
            <p:ph idx="1"/>
          </p:nvPr>
        </p:nvSpPr>
        <p:spPr>
          <a:xfrm>
            <a:off x="2754774" y="1150884"/>
            <a:ext cx="4572001" cy="50260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7409296-A5C0-E14C-59F6-77D404D888D5}"/>
              </a:ext>
            </a:extLst>
          </p:cNvPr>
          <p:cNvSpPr>
            <a:spLocks noGrp="1"/>
          </p:cNvSpPr>
          <p:nvPr>
            <p:ph type="dt" sz="half" idx="10"/>
          </p:nvPr>
        </p:nvSpPr>
        <p:spPr/>
        <p:txBody>
          <a:bodyPr/>
          <a:lstStyle/>
          <a:p>
            <a:fld id="{E964C597-C621-CF4F-8502-37770ACE20C8}" type="datetime1">
              <a:rPr lang="en-US" smtClean="0"/>
              <a:t>6/13/25</a:t>
            </a:fld>
            <a:endParaRPr lang="en-US"/>
          </a:p>
        </p:txBody>
      </p:sp>
      <p:sp>
        <p:nvSpPr>
          <p:cNvPr id="5" name="Footer Placeholder 4">
            <a:extLst>
              <a:ext uri="{FF2B5EF4-FFF2-40B4-BE49-F238E27FC236}">
                <a16:creationId xmlns:a16="http://schemas.microsoft.com/office/drawing/2014/main" id="{84FF73F6-BEB0-64A2-DFE7-0D55C5298E7E}"/>
              </a:ext>
            </a:extLst>
          </p:cNvPr>
          <p:cNvSpPr>
            <a:spLocks noGrp="1"/>
          </p:cNvSpPr>
          <p:nvPr>
            <p:ph type="ftr" sz="quarter" idx="11"/>
          </p:nvPr>
        </p:nvSpPr>
        <p:spPr>
          <a:xfrm>
            <a:off x="2754774" y="6463284"/>
            <a:ext cx="4114800" cy="128016"/>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41AE37E-7813-F96F-2354-4515BE5064F9}"/>
              </a:ext>
            </a:extLst>
          </p:cNvPr>
          <p:cNvSpPr>
            <a:spLocks noGrp="1"/>
          </p:cNvSpPr>
          <p:nvPr>
            <p:ph type="sldNum" sz="quarter" idx="12"/>
          </p:nvPr>
        </p:nvSpPr>
        <p:spPr/>
        <p:txBody>
          <a:bodyPr/>
          <a:lstStyle/>
          <a:p>
            <a:fld id="{D1BF2159-D2EA-0146-9723-B3F2C2D2E608}" type="slidenum">
              <a:rPr lang="en-US" smtClean="0"/>
              <a:t>‹#›</a:t>
            </a:fld>
            <a:endParaRPr lang="en-US"/>
          </a:p>
        </p:txBody>
      </p:sp>
      <p:sp>
        <p:nvSpPr>
          <p:cNvPr id="7" name="Picture Placeholder 4">
            <a:extLst>
              <a:ext uri="{FF2B5EF4-FFF2-40B4-BE49-F238E27FC236}">
                <a16:creationId xmlns:a16="http://schemas.microsoft.com/office/drawing/2014/main" id="{5666D459-D88A-DC34-D7EB-111A18DFFB4C}"/>
              </a:ext>
            </a:extLst>
          </p:cNvPr>
          <p:cNvSpPr>
            <a:spLocks noGrp="1"/>
          </p:cNvSpPr>
          <p:nvPr>
            <p:ph type="pic" sz="quarter" idx="13"/>
          </p:nvPr>
        </p:nvSpPr>
        <p:spPr>
          <a:xfrm>
            <a:off x="7488820" y="0"/>
            <a:ext cx="4703180" cy="6858000"/>
          </a:xfrm>
        </p:spPr>
        <p:txBody>
          <a:bodyPr/>
          <a:lstStyle/>
          <a:p>
            <a:endParaRPr lang="en-US"/>
          </a:p>
        </p:txBody>
      </p:sp>
      <p:pic>
        <p:nvPicPr>
          <p:cNvPr id="8" name="Picture 7" descr="A black and white logo&#10;&#10;Description automatically generated">
            <a:extLst>
              <a:ext uri="{FF2B5EF4-FFF2-40B4-BE49-F238E27FC236}">
                <a16:creationId xmlns:a16="http://schemas.microsoft.com/office/drawing/2014/main" id="{34B4CA6F-13AC-087C-C6D1-923BDE4C2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665" y="6220721"/>
            <a:ext cx="1396721" cy="339304"/>
          </a:xfrm>
          <a:prstGeom prst="rect">
            <a:avLst/>
          </a:prstGeom>
        </p:spPr>
      </p:pic>
      <p:pic>
        <p:nvPicPr>
          <p:cNvPr id="10" name="Picture 9" descr="A blue and yellow logo&#10;&#10;Description automatically generated">
            <a:extLst>
              <a:ext uri="{FF2B5EF4-FFF2-40B4-BE49-F238E27FC236}">
                <a16:creationId xmlns:a16="http://schemas.microsoft.com/office/drawing/2014/main" id="{8D385613-58BF-5D39-415B-2D0B4A7A19F5}"/>
              </a:ext>
            </a:extLst>
          </p:cNvPr>
          <p:cNvPicPr>
            <a:picLocks noChangeAspect="1"/>
          </p:cNvPicPr>
          <p:nvPr userDrawn="1"/>
        </p:nvPicPr>
        <p:blipFill>
          <a:blip r:embed="rId3"/>
          <a:stretch>
            <a:fillRect/>
          </a:stretch>
        </p:blipFill>
        <p:spPr>
          <a:xfrm>
            <a:off x="155294" y="6172200"/>
            <a:ext cx="349077" cy="436346"/>
          </a:xfrm>
          <a:prstGeom prst="rect">
            <a:avLst/>
          </a:prstGeom>
        </p:spPr>
      </p:pic>
    </p:spTree>
    <p:extLst>
      <p:ext uri="{BB962C8B-B14F-4D97-AF65-F5344CB8AC3E}">
        <p14:creationId xmlns:p14="http://schemas.microsoft.com/office/powerpoint/2010/main" val="1806673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a:spLocks/>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a:spLocks/>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uFillTx/>
              </a:defRPr>
            </a:lvl1pPr>
          </a:lstStyle>
          <a:p>
            <a:r>
              <a:rPr lang="en-US">
                <a:uFillTx/>
              </a:rPr>
              <a:t>Click to edit Master title style</a:t>
            </a:r>
            <a:endParaRPr lang="en-US" dirty="0">
              <a:uFillTx/>
            </a:endParaRP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r>
              <a:rPr lang="en-US">
                <a:uFillTx/>
              </a:rPr>
              <a:t>Click icon to add picture</a:t>
            </a:r>
            <a:endParaRPr lang="en-US" dirty="0">
              <a:uFillTx/>
            </a:endParaRP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r>
              <a:rPr lang="en-US" dirty="0"/>
              <a:t>October 2019</a:t>
            </a:r>
            <a:endParaRPr lang="en-US" dirty="0">
              <a:uFillTx/>
            </a:endParaRPr>
          </a:p>
        </p:txBody>
      </p:sp>
      <p:sp>
        <p:nvSpPr>
          <p:cNvPr id="6" name="Footer Placeholder 5"/>
          <p:cNvSpPr>
            <a:spLocks noGrp="1"/>
          </p:cNvSpPr>
          <p:nvPr>
            <p:ph type="ftr" sz="quarter" idx="11"/>
          </p:nvPr>
        </p:nvSpPr>
        <p:spPr/>
        <p:txBody>
          <a:bodyPr/>
          <a:lstStyle/>
          <a:p>
            <a:r>
              <a:rPr lang="en-US">
                <a:uFillTx/>
              </a:rPr>
              <a:t>Montgomery County Fire &amp; Rescue Service</a:t>
            </a:r>
            <a:endParaRPr lang="en-US" dirty="0">
              <a:uFillTx/>
            </a:endParaRPr>
          </a:p>
        </p:txBody>
      </p:sp>
      <p:sp>
        <p:nvSpPr>
          <p:cNvPr id="7" name="Slide Number Placeholder 6"/>
          <p:cNvSpPr>
            <a:spLocks noGrp="1"/>
          </p:cNvSpPr>
          <p:nvPr>
            <p:ph type="sldNum" sz="quarter" idx="12"/>
          </p:nvPr>
        </p:nvSpPr>
        <p:spPr/>
        <p:txBody>
          <a:bodyPr/>
          <a:lstStyle/>
          <a:p>
            <a:fld id="{4FAB73BC-B049-4115-A692-8D63A059BFB8}" type="slidenum">
              <a:rPr lang="en-US" dirty="0">
                <a:uFillTx/>
              </a:rPr>
              <a:pPr/>
              <a:t>‹#›</a:t>
            </a:fld>
            <a:endParaRPr lang="en-US" dirty="0">
              <a:uFillTx/>
            </a:endParaRPr>
          </a:p>
        </p:txBody>
      </p:sp>
    </p:spTree>
    <p:extLst>
      <p:ext uri="{BB962C8B-B14F-4D97-AF65-F5344CB8AC3E}">
        <p14:creationId xmlns:p14="http://schemas.microsoft.com/office/powerpoint/2010/main" val="2398496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Vertical Text Placeholder 2"/>
          <p:cNvSpPr>
            <a:spLocks noGrp="1"/>
          </p:cNvSpPr>
          <p:nvPr>
            <p:ph type="body" orient="vert" idx="1"/>
          </p:nvPr>
        </p:nvSpPr>
        <p:spPr/>
        <p:txBody>
          <a:bodyPr vert="eaVert" lIns="45720" tIns="0" rIns="45720" bIns="0"/>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p:txBody>
          <a:bodyPr/>
          <a:lstStyle/>
          <a:p>
            <a:r>
              <a:rPr lang="en-US" dirty="0"/>
              <a:t>October 2019</a:t>
            </a:r>
            <a:endParaRPr lang="en-US" dirty="0">
              <a:uFillTx/>
            </a:endParaRPr>
          </a:p>
        </p:txBody>
      </p:sp>
      <p:sp>
        <p:nvSpPr>
          <p:cNvPr id="5" name="Footer Placeholder 4"/>
          <p:cNvSpPr>
            <a:spLocks noGrp="1"/>
          </p:cNvSpPr>
          <p:nvPr>
            <p:ph type="ftr" sz="quarter" idx="11"/>
          </p:nvPr>
        </p:nvSpPr>
        <p:spPr/>
        <p:txBody>
          <a:bodyPr/>
          <a:lstStyle/>
          <a:p>
            <a:r>
              <a:rPr lang="en-US">
                <a:uFillTx/>
              </a:rPr>
              <a:t>Montgomery County Fire &amp; Rescue Service</a:t>
            </a:r>
            <a:endParaRPr lang="en-US" dirty="0">
              <a:uFillTx/>
            </a:endParaRPr>
          </a:p>
        </p:txBody>
      </p:sp>
      <p:sp>
        <p:nvSpPr>
          <p:cNvPr id="6" name="Slide Number Placeholder 5"/>
          <p:cNvSpPr>
            <a:spLocks noGrp="1"/>
          </p:cNvSpPr>
          <p:nvPr>
            <p:ph type="sldNum" sz="quarter" idx="12"/>
          </p:nvPr>
        </p:nvSpPr>
        <p:spPr/>
        <p:txBody>
          <a:bodyPr/>
          <a:lstStyle/>
          <a:p>
            <a:fld id="{4FAB73BC-B049-4115-A692-8D63A059BFB8}" type="slidenum">
              <a:rPr lang="en-US" dirty="0">
                <a:uFillTx/>
              </a:rPr>
              <a:pPr/>
              <a:t>‹#›</a:t>
            </a:fld>
            <a:endParaRPr lang="en-US" dirty="0">
              <a:uFillTx/>
            </a:endParaRPr>
          </a:p>
        </p:txBody>
      </p:sp>
    </p:spTree>
    <p:extLst>
      <p:ext uri="{BB962C8B-B14F-4D97-AF65-F5344CB8AC3E}">
        <p14:creationId xmlns:p14="http://schemas.microsoft.com/office/powerpoint/2010/main" val="1342535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a:spLocks/>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uFillTx/>
              </a:rPr>
              <a:t>Click to edit Master title style</a:t>
            </a:r>
            <a:endParaRPr lang="en-US" dirty="0">
              <a:uFillTx/>
            </a:endParaRP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p:txBody>
          <a:bodyPr/>
          <a:lstStyle/>
          <a:p>
            <a:r>
              <a:rPr lang="en-US" dirty="0"/>
              <a:t>October 2019</a:t>
            </a:r>
            <a:endParaRPr lang="en-US" dirty="0">
              <a:uFillTx/>
            </a:endParaRPr>
          </a:p>
        </p:txBody>
      </p:sp>
      <p:sp>
        <p:nvSpPr>
          <p:cNvPr id="5" name="Footer Placeholder 4"/>
          <p:cNvSpPr>
            <a:spLocks noGrp="1"/>
          </p:cNvSpPr>
          <p:nvPr>
            <p:ph type="ftr" sz="quarter" idx="11"/>
          </p:nvPr>
        </p:nvSpPr>
        <p:spPr/>
        <p:txBody>
          <a:bodyPr/>
          <a:lstStyle/>
          <a:p>
            <a:r>
              <a:rPr lang="en-US">
                <a:uFillTx/>
              </a:rPr>
              <a:t>Montgomery County Fire &amp; Rescue Service</a:t>
            </a:r>
            <a:endParaRPr lang="en-US" dirty="0">
              <a:uFillTx/>
            </a:endParaRPr>
          </a:p>
        </p:txBody>
      </p:sp>
      <p:sp>
        <p:nvSpPr>
          <p:cNvPr id="6" name="Slide Number Placeholder 5"/>
          <p:cNvSpPr>
            <a:spLocks noGrp="1"/>
          </p:cNvSpPr>
          <p:nvPr>
            <p:ph type="sldNum" sz="quarter" idx="12"/>
          </p:nvPr>
        </p:nvSpPr>
        <p:spPr/>
        <p:txBody>
          <a:bodyPr/>
          <a:lstStyle/>
          <a:p>
            <a:fld id="{4FAB73BC-B049-4115-A692-8D63A059BFB8}" type="slidenum">
              <a:rPr lang="en-US" dirty="0">
                <a:uFillTx/>
              </a:rPr>
              <a:pPr/>
              <a:t>‹#›</a:t>
            </a:fld>
            <a:endParaRPr lang="en-US" dirty="0">
              <a:uFillTx/>
            </a:endParaRPr>
          </a:p>
        </p:txBody>
      </p:sp>
    </p:spTree>
    <p:extLst>
      <p:ext uri="{BB962C8B-B14F-4D97-AF65-F5344CB8AC3E}">
        <p14:creationId xmlns:p14="http://schemas.microsoft.com/office/powerpoint/2010/main" val="647180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1524000" y="838200"/>
            <a:ext cx="10668000" cy="0"/>
          </a:xfrm>
          <a:prstGeom prst="line">
            <a:avLst/>
          </a:prstGeom>
          <a:noFill/>
          <a:ln w="9525">
            <a:solidFill>
              <a:srgbClr val="990033"/>
            </a:solidFill>
            <a:round/>
            <a:headEnd/>
            <a:tailEnd/>
          </a:ln>
          <a:effectLst/>
        </p:spPr>
        <p:txBody>
          <a:bodyPr/>
          <a:lstStyle/>
          <a:p>
            <a:pPr algn="ctr" defTabSz="914400" eaLnBrk="0" fontAlgn="base" hangingPunct="0">
              <a:spcBef>
                <a:spcPct val="50000"/>
              </a:spcBef>
              <a:spcAft>
                <a:spcPct val="0"/>
              </a:spcAft>
              <a:defRPr/>
            </a:pPr>
            <a:endParaRPr lang="en-US" sz="3200" b="1">
              <a:solidFill>
                <a:srgbClr val="FFFFFF"/>
              </a:solidFill>
              <a:cs typeface="Arial" panose="020B0604020202020204" pitchFamily="34" charset="0"/>
            </a:endParaRPr>
          </a:p>
        </p:txBody>
      </p:sp>
      <p:sp>
        <p:nvSpPr>
          <p:cNvPr id="5" name="Line 8"/>
          <p:cNvSpPr>
            <a:spLocks noChangeShapeType="1"/>
          </p:cNvSpPr>
          <p:nvPr/>
        </p:nvSpPr>
        <p:spPr bwMode="auto">
          <a:xfrm>
            <a:off x="781051" y="1524000"/>
            <a:ext cx="0" cy="3990975"/>
          </a:xfrm>
          <a:prstGeom prst="line">
            <a:avLst/>
          </a:prstGeom>
          <a:noFill/>
          <a:ln w="9525">
            <a:solidFill>
              <a:srgbClr val="990033"/>
            </a:solidFill>
            <a:round/>
            <a:headEnd/>
            <a:tailEnd/>
          </a:ln>
          <a:effectLst/>
        </p:spPr>
        <p:txBody>
          <a:bodyPr/>
          <a:lstStyle/>
          <a:p>
            <a:pPr algn="ctr" defTabSz="914400" eaLnBrk="0" fontAlgn="base" hangingPunct="0">
              <a:spcBef>
                <a:spcPct val="50000"/>
              </a:spcBef>
              <a:spcAft>
                <a:spcPct val="0"/>
              </a:spcAft>
              <a:defRPr/>
            </a:pPr>
            <a:endParaRPr lang="en-US" sz="3200" b="1">
              <a:solidFill>
                <a:srgbClr val="FFFFFF"/>
              </a:solidFill>
              <a:cs typeface="Arial" panose="020B0604020202020204" pitchFamily="34" charset="0"/>
            </a:endParaRPr>
          </a:p>
        </p:txBody>
      </p:sp>
      <p:pic>
        <p:nvPicPr>
          <p:cNvPr id="6"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18" y="5697538"/>
            <a:ext cx="134196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 name="Picture 2" descr="M:\MCFRS Department Logos\Logos for Web and Video (Low Resolution)\MCFRS_Logo_RedBG - 1.5in.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2617" y="150813"/>
            <a:ext cx="116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524000" y="1520826"/>
            <a:ext cx="10160000" cy="1470025"/>
          </a:xfrm>
        </p:spPr>
        <p:txBody>
          <a:bodyPr/>
          <a:lstStyle>
            <a:lvl1pPr algn="ctr">
              <a:defRPr sz="3600"/>
            </a:lvl1pPr>
          </a:lstStyle>
          <a:p>
            <a:r>
              <a:rPr lang="en-US"/>
              <a:t>Click to edit Master title style</a:t>
            </a:r>
          </a:p>
        </p:txBody>
      </p:sp>
      <p:sp>
        <p:nvSpPr>
          <p:cNvPr id="4099" name="Rectangle 3"/>
          <p:cNvSpPr>
            <a:spLocks noGrp="1" noChangeArrowheads="1"/>
          </p:cNvSpPr>
          <p:nvPr>
            <p:ph type="subTitle" idx="1"/>
          </p:nvPr>
        </p:nvSpPr>
        <p:spPr>
          <a:xfrm>
            <a:off x="1524000" y="3429000"/>
            <a:ext cx="10058400" cy="1219200"/>
          </a:xfrm>
        </p:spPr>
        <p:txBody>
          <a:bodyPr/>
          <a:lstStyle>
            <a:lvl1pPr marL="0" indent="0" algn="ctr">
              <a:buFontTx/>
              <a:buNone/>
              <a:defRPr sz="2400"/>
            </a:lvl1pPr>
          </a:lstStyle>
          <a:p>
            <a:r>
              <a:rPr lang="en-US"/>
              <a:t>Click to edit Master subtitle style</a:t>
            </a:r>
          </a:p>
        </p:txBody>
      </p:sp>
    </p:spTree>
    <p:extLst>
      <p:ext uri="{BB962C8B-B14F-4D97-AF65-F5344CB8AC3E}">
        <p14:creationId xmlns:p14="http://schemas.microsoft.com/office/powerpoint/2010/main" val="2357740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5819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36372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295400"/>
            <a:ext cx="5283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1295400"/>
            <a:ext cx="5283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0966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422400" y="152400"/>
            <a:ext cx="10566400" cy="609600"/>
          </a:xfrm>
        </p:spPr>
        <p:txBody>
          <a:bodyPr/>
          <a:lstStyle/>
          <a:p>
            <a:r>
              <a:rPr lang="en-US" dirty="0"/>
              <a:t>Click to edit Master title style</a:t>
            </a:r>
          </a:p>
        </p:txBody>
      </p:sp>
    </p:spTree>
    <p:extLst>
      <p:ext uri="{BB962C8B-B14F-4D97-AF65-F5344CB8AC3E}">
        <p14:creationId xmlns:p14="http://schemas.microsoft.com/office/powerpoint/2010/main" val="320154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002332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61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51150C-B552-D105-0F36-F8A651DC821C}"/>
              </a:ext>
            </a:extLst>
          </p:cNvPr>
          <p:cNvSpPr/>
          <p:nvPr userDrawn="1"/>
        </p:nvSpPr>
        <p:spPr>
          <a:xfrm>
            <a:off x="0" y="0"/>
            <a:ext cx="2500132"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E0E03-2856-156E-9F7D-56FE32947334}"/>
              </a:ext>
            </a:extLst>
          </p:cNvPr>
          <p:cNvSpPr>
            <a:spLocks noGrp="1"/>
          </p:cNvSpPr>
          <p:nvPr>
            <p:ph type="title"/>
          </p:nvPr>
        </p:nvSpPr>
        <p:spPr>
          <a:xfrm rot="16200000">
            <a:off x="-1394076" y="2606445"/>
            <a:ext cx="5397150" cy="1503774"/>
          </a:xfrm>
        </p:spPr>
        <p:txBody>
          <a:bodyPr>
            <a:noAutofit/>
          </a:bodyPr>
          <a:lstStyle>
            <a:lvl1pPr algn="r">
              <a:defRPr sz="44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0ECF838-AB41-672B-8C62-5488E1400DD0}"/>
              </a:ext>
            </a:extLst>
          </p:cNvPr>
          <p:cNvSpPr>
            <a:spLocks noGrp="1"/>
          </p:cNvSpPr>
          <p:nvPr>
            <p:ph idx="1"/>
          </p:nvPr>
        </p:nvSpPr>
        <p:spPr>
          <a:xfrm>
            <a:off x="2754774" y="1638300"/>
            <a:ext cx="4340507" cy="45386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7409296-A5C0-E14C-59F6-77D404D888D5}"/>
              </a:ext>
            </a:extLst>
          </p:cNvPr>
          <p:cNvSpPr>
            <a:spLocks noGrp="1"/>
          </p:cNvSpPr>
          <p:nvPr>
            <p:ph type="dt" sz="half" idx="10"/>
          </p:nvPr>
        </p:nvSpPr>
        <p:spPr/>
        <p:txBody>
          <a:bodyPr/>
          <a:lstStyle/>
          <a:p>
            <a:fld id="{1AD19261-2EBF-7843-BF62-F613C8DF4F2B}" type="datetime1">
              <a:rPr lang="en-US" smtClean="0"/>
              <a:t>6/13/25</a:t>
            </a:fld>
            <a:endParaRPr lang="en-US"/>
          </a:p>
        </p:txBody>
      </p:sp>
      <p:sp>
        <p:nvSpPr>
          <p:cNvPr id="5" name="Footer Placeholder 4">
            <a:extLst>
              <a:ext uri="{FF2B5EF4-FFF2-40B4-BE49-F238E27FC236}">
                <a16:creationId xmlns:a16="http://schemas.microsoft.com/office/drawing/2014/main" id="{84FF73F6-BEB0-64A2-DFE7-0D55C5298E7E}"/>
              </a:ext>
            </a:extLst>
          </p:cNvPr>
          <p:cNvSpPr>
            <a:spLocks noGrp="1"/>
          </p:cNvSpPr>
          <p:nvPr>
            <p:ph type="ftr" sz="quarter" idx="11"/>
          </p:nvPr>
        </p:nvSpPr>
        <p:spPr>
          <a:xfrm>
            <a:off x="2754774" y="6463284"/>
            <a:ext cx="4114800" cy="128016"/>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41AE37E-7813-F96F-2354-4515BE5064F9}"/>
              </a:ext>
            </a:extLst>
          </p:cNvPr>
          <p:cNvSpPr>
            <a:spLocks noGrp="1"/>
          </p:cNvSpPr>
          <p:nvPr>
            <p:ph type="sldNum" sz="quarter" idx="12"/>
          </p:nvPr>
        </p:nvSpPr>
        <p:spPr/>
        <p:txBody>
          <a:bodyPr/>
          <a:lstStyle/>
          <a:p>
            <a:fld id="{D1BF2159-D2EA-0146-9723-B3F2C2D2E608}" type="slidenum">
              <a:rPr lang="en-US" smtClean="0"/>
              <a:t>‹#›</a:t>
            </a:fld>
            <a:endParaRPr lang="en-US"/>
          </a:p>
        </p:txBody>
      </p:sp>
      <p:pic>
        <p:nvPicPr>
          <p:cNvPr id="19" name="Picture 18" descr="A blue square with black background&#10;&#10;Description automatically generated">
            <a:extLst>
              <a:ext uri="{FF2B5EF4-FFF2-40B4-BE49-F238E27FC236}">
                <a16:creationId xmlns:a16="http://schemas.microsoft.com/office/drawing/2014/main" id="{FCCDE550-3148-4FC7-C60F-52B3A3D940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1111693" y="94592"/>
            <a:ext cx="979143" cy="979143"/>
          </a:xfrm>
          <a:prstGeom prst="rect">
            <a:avLst/>
          </a:prstGeom>
        </p:spPr>
      </p:pic>
      <p:sp>
        <p:nvSpPr>
          <p:cNvPr id="20" name="Text Placeholder 14">
            <a:extLst>
              <a:ext uri="{FF2B5EF4-FFF2-40B4-BE49-F238E27FC236}">
                <a16:creationId xmlns:a16="http://schemas.microsoft.com/office/drawing/2014/main" id="{DDD3CD2C-96CA-D181-8042-6FCB0A1472FC}"/>
              </a:ext>
            </a:extLst>
          </p:cNvPr>
          <p:cNvSpPr>
            <a:spLocks noGrp="1"/>
          </p:cNvSpPr>
          <p:nvPr>
            <p:ph type="body" sz="quarter" idx="13" hasCustomPrompt="1"/>
          </p:nvPr>
        </p:nvSpPr>
        <p:spPr>
          <a:xfrm>
            <a:off x="2754774" y="297976"/>
            <a:ext cx="8102279" cy="715834"/>
          </a:xfrm>
        </p:spPr>
        <p:txBody>
          <a:bodyPr anchor="b">
            <a:normAutofit/>
          </a:bodyPr>
          <a:lstStyle>
            <a:lvl1pPr marL="0" indent="0">
              <a:buNone/>
              <a:defRPr sz="2400" b="1">
                <a:solidFill>
                  <a:schemeClr val="accent1"/>
                </a:solidFill>
              </a:defRPr>
            </a:lvl1pPr>
          </a:lstStyle>
          <a:p>
            <a:pPr lvl="0"/>
            <a:r>
              <a:rPr lang="en-US" dirty="0"/>
              <a:t>Click to edit Master subtitle style</a:t>
            </a:r>
          </a:p>
        </p:txBody>
      </p:sp>
      <p:sp>
        <p:nvSpPr>
          <p:cNvPr id="7" name="Picture Placeholder 4">
            <a:extLst>
              <a:ext uri="{FF2B5EF4-FFF2-40B4-BE49-F238E27FC236}">
                <a16:creationId xmlns:a16="http://schemas.microsoft.com/office/drawing/2014/main" id="{9E01B10E-3DAC-08C7-DD6B-C91819D6E188}"/>
              </a:ext>
            </a:extLst>
          </p:cNvPr>
          <p:cNvSpPr>
            <a:spLocks noGrp="1"/>
          </p:cNvSpPr>
          <p:nvPr>
            <p:ph type="pic" sz="quarter" idx="14"/>
          </p:nvPr>
        </p:nvSpPr>
        <p:spPr>
          <a:xfrm>
            <a:off x="7349922" y="3541853"/>
            <a:ext cx="4842078" cy="2635109"/>
          </a:xfrm>
        </p:spPr>
        <p:txBody>
          <a:bodyPr/>
          <a:lstStyle/>
          <a:p>
            <a:endParaRPr lang="en-US"/>
          </a:p>
        </p:txBody>
      </p:sp>
      <p:sp>
        <p:nvSpPr>
          <p:cNvPr id="8" name="Picture Placeholder 4">
            <a:extLst>
              <a:ext uri="{FF2B5EF4-FFF2-40B4-BE49-F238E27FC236}">
                <a16:creationId xmlns:a16="http://schemas.microsoft.com/office/drawing/2014/main" id="{8B5E703A-C4E7-AD0E-C53A-48243F81D204}"/>
              </a:ext>
            </a:extLst>
          </p:cNvPr>
          <p:cNvSpPr>
            <a:spLocks noGrp="1"/>
          </p:cNvSpPr>
          <p:nvPr>
            <p:ph type="pic" sz="quarter" idx="15"/>
          </p:nvPr>
        </p:nvSpPr>
        <p:spPr>
          <a:xfrm>
            <a:off x="9690590" y="1263736"/>
            <a:ext cx="1997039" cy="2165264"/>
          </a:xfrm>
        </p:spPr>
        <p:txBody>
          <a:bodyPr/>
          <a:lstStyle/>
          <a:p>
            <a:endParaRPr lang="en-US"/>
          </a:p>
        </p:txBody>
      </p:sp>
      <p:sp>
        <p:nvSpPr>
          <p:cNvPr id="10" name="Picture Placeholder 4">
            <a:extLst>
              <a:ext uri="{FF2B5EF4-FFF2-40B4-BE49-F238E27FC236}">
                <a16:creationId xmlns:a16="http://schemas.microsoft.com/office/drawing/2014/main" id="{A8776A67-C239-E173-8605-E6FD7A655DAA}"/>
              </a:ext>
            </a:extLst>
          </p:cNvPr>
          <p:cNvSpPr>
            <a:spLocks noGrp="1"/>
          </p:cNvSpPr>
          <p:nvPr>
            <p:ph type="pic" sz="quarter" idx="16"/>
          </p:nvPr>
        </p:nvSpPr>
        <p:spPr>
          <a:xfrm>
            <a:off x="7349922" y="1013810"/>
            <a:ext cx="2241477" cy="2415190"/>
          </a:xfrm>
        </p:spPr>
        <p:txBody>
          <a:bodyPr/>
          <a:lstStyle/>
          <a:p>
            <a:endParaRPr lang="en-US"/>
          </a:p>
        </p:txBody>
      </p:sp>
      <p:pic>
        <p:nvPicPr>
          <p:cNvPr id="11" name="Picture 10" descr="A black and white logo&#10;&#10;Description automatically generated">
            <a:extLst>
              <a:ext uri="{FF2B5EF4-FFF2-40B4-BE49-F238E27FC236}">
                <a16:creationId xmlns:a16="http://schemas.microsoft.com/office/drawing/2014/main" id="{DD06B04E-C3EC-F347-1328-F093B21483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9665" y="6220721"/>
            <a:ext cx="1396721" cy="339304"/>
          </a:xfrm>
          <a:prstGeom prst="rect">
            <a:avLst/>
          </a:prstGeom>
        </p:spPr>
      </p:pic>
      <p:pic>
        <p:nvPicPr>
          <p:cNvPr id="12" name="Picture 11" descr="A blue and yellow logo&#10;&#10;Description automatically generated">
            <a:extLst>
              <a:ext uri="{FF2B5EF4-FFF2-40B4-BE49-F238E27FC236}">
                <a16:creationId xmlns:a16="http://schemas.microsoft.com/office/drawing/2014/main" id="{588A0F1E-24D8-D0E2-24E9-CEFA46B65F33}"/>
              </a:ext>
            </a:extLst>
          </p:cNvPr>
          <p:cNvPicPr>
            <a:picLocks noChangeAspect="1"/>
          </p:cNvPicPr>
          <p:nvPr userDrawn="1"/>
        </p:nvPicPr>
        <p:blipFill>
          <a:blip r:embed="rId4"/>
          <a:stretch>
            <a:fillRect/>
          </a:stretch>
        </p:blipFill>
        <p:spPr>
          <a:xfrm>
            <a:off x="155294" y="6172200"/>
            <a:ext cx="349077" cy="436346"/>
          </a:xfrm>
          <a:prstGeom prst="rect">
            <a:avLst/>
          </a:prstGeom>
        </p:spPr>
      </p:pic>
    </p:spTree>
    <p:extLst>
      <p:ext uri="{BB962C8B-B14F-4D97-AF65-F5344CB8AC3E}">
        <p14:creationId xmlns:p14="http://schemas.microsoft.com/office/powerpoint/2010/main" val="1649373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029903"/>
            <a:ext cx="7315200" cy="36976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6218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152400"/>
            <a:ext cx="107696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576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51150C-B552-D105-0F36-F8A651DC821C}"/>
              </a:ext>
            </a:extLst>
          </p:cNvPr>
          <p:cNvSpPr/>
          <p:nvPr userDrawn="1"/>
        </p:nvSpPr>
        <p:spPr>
          <a:xfrm>
            <a:off x="0" y="0"/>
            <a:ext cx="2500132"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E0E03-2856-156E-9F7D-56FE32947334}"/>
              </a:ext>
            </a:extLst>
          </p:cNvPr>
          <p:cNvSpPr>
            <a:spLocks noGrp="1"/>
          </p:cNvSpPr>
          <p:nvPr>
            <p:ph type="title"/>
          </p:nvPr>
        </p:nvSpPr>
        <p:spPr>
          <a:xfrm rot="16200000">
            <a:off x="-1394076" y="2606444"/>
            <a:ext cx="5397150" cy="1503774"/>
          </a:xfrm>
        </p:spPr>
        <p:txBody>
          <a:bodyPr>
            <a:noAutofit/>
          </a:bodyPr>
          <a:lstStyle>
            <a:lvl1pPr algn="r">
              <a:defRPr sz="44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0ECF838-AB41-672B-8C62-5488E1400DD0}"/>
              </a:ext>
            </a:extLst>
          </p:cNvPr>
          <p:cNvSpPr>
            <a:spLocks noGrp="1"/>
          </p:cNvSpPr>
          <p:nvPr>
            <p:ph idx="1"/>
          </p:nvPr>
        </p:nvSpPr>
        <p:spPr>
          <a:xfrm>
            <a:off x="2754773" y="1645606"/>
            <a:ext cx="2361237" cy="45386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7409296-A5C0-E14C-59F6-77D404D888D5}"/>
              </a:ext>
            </a:extLst>
          </p:cNvPr>
          <p:cNvSpPr>
            <a:spLocks noGrp="1"/>
          </p:cNvSpPr>
          <p:nvPr>
            <p:ph type="dt" sz="half" idx="10"/>
          </p:nvPr>
        </p:nvSpPr>
        <p:spPr/>
        <p:txBody>
          <a:bodyPr/>
          <a:lstStyle/>
          <a:p>
            <a:fld id="{1AD19261-2EBF-7843-BF62-F613C8DF4F2B}" type="datetime1">
              <a:rPr lang="en-US" smtClean="0"/>
              <a:t>6/13/25</a:t>
            </a:fld>
            <a:endParaRPr lang="en-US"/>
          </a:p>
        </p:txBody>
      </p:sp>
      <p:sp>
        <p:nvSpPr>
          <p:cNvPr id="5" name="Footer Placeholder 4">
            <a:extLst>
              <a:ext uri="{FF2B5EF4-FFF2-40B4-BE49-F238E27FC236}">
                <a16:creationId xmlns:a16="http://schemas.microsoft.com/office/drawing/2014/main" id="{84FF73F6-BEB0-64A2-DFE7-0D55C5298E7E}"/>
              </a:ext>
            </a:extLst>
          </p:cNvPr>
          <p:cNvSpPr>
            <a:spLocks noGrp="1"/>
          </p:cNvSpPr>
          <p:nvPr>
            <p:ph type="ftr" sz="quarter" idx="11"/>
          </p:nvPr>
        </p:nvSpPr>
        <p:spPr>
          <a:xfrm>
            <a:off x="2754774" y="6463284"/>
            <a:ext cx="4114800" cy="128016"/>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41AE37E-7813-F96F-2354-4515BE5064F9}"/>
              </a:ext>
            </a:extLst>
          </p:cNvPr>
          <p:cNvSpPr>
            <a:spLocks noGrp="1"/>
          </p:cNvSpPr>
          <p:nvPr>
            <p:ph type="sldNum" sz="quarter" idx="12"/>
          </p:nvPr>
        </p:nvSpPr>
        <p:spPr/>
        <p:txBody>
          <a:bodyPr/>
          <a:lstStyle/>
          <a:p>
            <a:fld id="{D1BF2159-D2EA-0146-9723-B3F2C2D2E608}" type="slidenum">
              <a:rPr lang="en-US" smtClean="0"/>
              <a:t>‹#›</a:t>
            </a:fld>
            <a:endParaRPr lang="en-US"/>
          </a:p>
        </p:txBody>
      </p:sp>
      <p:sp>
        <p:nvSpPr>
          <p:cNvPr id="20" name="Text Placeholder 14">
            <a:extLst>
              <a:ext uri="{FF2B5EF4-FFF2-40B4-BE49-F238E27FC236}">
                <a16:creationId xmlns:a16="http://schemas.microsoft.com/office/drawing/2014/main" id="{DDD3CD2C-96CA-D181-8042-6FCB0A1472FC}"/>
              </a:ext>
            </a:extLst>
          </p:cNvPr>
          <p:cNvSpPr>
            <a:spLocks noGrp="1"/>
          </p:cNvSpPr>
          <p:nvPr>
            <p:ph type="body" sz="quarter" idx="13" hasCustomPrompt="1"/>
          </p:nvPr>
        </p:nvSpPr>
        <p:spPr>
          <a:xfrm>
            <a:off x="2754774" y="297976"/>
            <a:ext cx="8025130" cy="716268"/>
          </a:xfrm>
        </p:spPr>
        <p:txBody>
          <a:bodyPr anchor="b">
            <a:normAutofit/>
          </a:bodyPr>
          <a:lstStyle>
            <a:lvl1pPr marL="0" indent="0">
              <a:buNone/>
              <a:defRPr sz="2400" b="1">
                <a:solidFill>
                  <a:schemeClr val="accent1"/>
                </a:solidFill>
              </a:defRPr>
            </a:lvl1pPr>
          </a:lstStyle>
          <a:p>
            <a:pPr lvl="0"/>
            <a:r>
              <a:rPr lang="en-US" dirty="0"/>
              <a:t>Click to edit Master subtitle style</a:t>
            </a:r>
          </a:p>
        </p:txBody>
      </p:sp>
      <p:sp>
        <p:nvSpPr>
          <p:cNvPr id="7" name="Picture Placeholder 4">
            <a:extLst>
              <a:ext uri="{FF2B5EF4-FFF2-40B4-BE49-F238E27FC236}">
                <a16:creationId xmlns:a16="http://schemas.microsoft.com/office/drawing/2014/main" id="{9E01B10E-3DAC-08C7-DD6B-C91819D6E188}"/>
              </a:ext>
            </a:extLst>
          </p:cNvPr>
          <p:cNvSpPr>
            <a:spLocks noGrp="1" noChangeAspect="1"/>
          </p:cNvSpPr>
          <p:nvPr>
            <p:ph type="pic" sz="quarter" idx="14"/>
          </p:nvPr>
        </p:nvSpPr>
        <p:spPr>
          <a:xfrm>
            <a:off x="5424117" y="1661447"/>
            <a:ext cx="911212" cy="914400"/>
          </a:xfrm>
        </p:spPr>
        <p:txBody>
          <a:bodyPr/>
          <a:lstStyle/>
          <a:p>
            <a:endParaRPr lang="en-US"/>
          </a:p>
        </p:txBody>
      </p:sp>
      <p:pic>
        <p:nvPicPr>
          <p:cNvPr id="11" name="Picture 10" descr="A black and white logo&#10;&#10;Description automatically generated">
            <a:extLst>
              <a:ext uri="{FF2B5EF4-FFF2-40B4-BE49-F238E27FC236}">
                <a16:creationId xmlns:a16="http://schemas.microsoft.com/office/drawing/2014/main" id="{DD06B04E-C3EC-F347-1328-F093B21483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665" y="6220721"/>
            <a:ext cx="1396721" cy="339304"/>
          </a:xfrm>
          <a:prstGeom prst="rect">
            <a:avLst/>
          </a:prstGeom>
        </p:spPr>
      </p:pic>
      <p:pic>
        <p:nvPicPr>
          <p:cNvPr id="12" name="Picture 11" descr="A blue and yellow logo&#10;&#10;Description automatically generated">
            <a:extLst>
              <a:ext uri="{FF2B5EF4-FFF2-40B4-BE49-F238E27FC236}">
                <a16:creationId xmlns:a16="http://schemas.microsoft.com/office/drawing/2014/main" id="{588A0F1E-24D8-D0E2-24E9-CEFA46B65F33}"/>
              </a:ext>
            </a:extLst>
          </p:cNvPr>
          <p:cNvPicPr>
            <a:picLocks noChangeAspect="1"/>
          </p:cNvPicPr>
          <p:nvPr userDrawn="1"/>
        </p:nvPicPr>
        <p:blipFill>
          <a:blip r:embed="rId3"/>
          <a:stretch>
            <a:fillRect/>
          </a:stretch>
        </p:blipFill>
        <p:spPr>
          <a:xfrm>
            <a:off x="155294" y="6172200"/>
            <a:ext cx="349077" cy="436346"/>
          </a:xfrm>
          <a:prstGeom prst="rect">
            <a:avLst/>
          </a:prstGeom>
        </p:spPr>
      </p:pic>
      <p:sp>
        <p:nvSpPr>
          <p:cNvPr id="13" name="Picture Placeholder 4">
            <a:extLst>
              <a:ext uri="{FF2B5EF4-FFF2-40B4-BE49-F238E27FC236}">
                <a16:creationId xmlns:a16="http://schemas.microsoft.com/office/drawing/2014/main" id="{A72341FC-2141-33F2-9297-737EE82CBD0C}"/>
              </a:ext>
            </a:extLst>
          </p:cNvPr>
          <p:cNvSpPr>
            <a:spLocks noGrp="1" noChangeAspect="1"/>
          </p:cNvSpPr>
          <p:nvPr>
            <p:ph type="pic" sz="quarter" idx="15"/>
          </p:nvPr>
        </p:nvSpPr>
        <p:spPr>
          <a:xfrm>
            <a:off x="7385790" y="1662234"/>
            <a:ext cx="914400" cy="914400"/>
          </a:xfrm>
        </p:spPr>
        <p:txBody>
          <a:bodyPr/>
          <a:lstStyle/>
          <a:p>
            <a:endParaRPr lang="en-US"/>
          </a:p>
        </p:txBody>
      </p:sp>
      <p:sp>
        <p:nvSpPr>
          <p:cNvPr id="14" name="Picture Placeholder 4">
            <a:extLst>
              <a:ext uri="{FF2B5EF4-FFF2-40B4-BE49-F238E27FC236}">
                <a16:creationId xmlns:a16="http://schemas.microsoft.com/office/drawing/2014/main" id="{898AA989-A953-DBB0-3016-621734D3883F}"/>
              </a:ext>
            </a:extLst>
          </p:cNvPr>
          <p:cNvSpPr>
            <a:spLocks noGrp="1" noChangeAspect="1"/>
          </p:cNvSpPr>
          <p:nvPr>
            <p:ph type="pic" sz="quarter" idx="16"/>
          </p:nvPr>
        </p:nvSpPr>
        <p:spPr>
          <a:xfrm>
            <a:off x="9349880" y="1662234"/>
            <a:ext cx="911213" cy="914400"/>
          </a:xfrm>
        </p:spPr>
        <p:txBody>
          <a:bodyPr/>
          <a:lstStyle/>
          <a:p>
            <a:endParaRPr lang="en-US"/>
          </a:p>
        </p:txBody>
      </p:sp>
      <p:sp>
        <p:nvSpPr>
          <p:cNvPr id="18" name="Content Placeholder 2">
            <a:extLst>
              <a:ext uri="{FF2B5EF4-FFF2-40B4-BE49-F238E27FC236}">
                <a16:creationId xmlns:a16="http://schemas.microsoft.com/office/drawing/2014/main" id="{E6C578B8-E82E-284D-7409-78D0F08A7BFE}"/>
              </a:ext>
            </a:extLst>
          </p:cNvPr>
          <p:cNvSpPr>
            <a:spLocks noGrp="1"/>
          </p:cNvSpPr>
          <p:nvPr>
            <p:ph idx="20"/>
          </p:nvPr>
        </p:nvSpPr>
        <p:spPr>
          <a:xfrm>
            <a:off x="5337857" y="2587499"/>
            <a:ext cx="1786360" cy="279014"/>
          </a:xfrm>
        </p:spPr>
        <p:txBody>
          <a:bodyPr anchor="b">
            <a:normAutofit/>
          </a:bodyPr>
          <a:lstStyle>
            <a:lvl1pPr marL="0" indent="0">
              <a:buNone/>
              <a:defRPr sz="1200" b="1"/>
            </a:lvl1pPr>
          </a:lstStyle>
          <a:p>
            <a:pPr lvl="0"/>
            <a:r>
              <a:rPr lang="en-US" dirty="0"/>
              <a:t>Click to edit</a:t>
            </a:r>
          </a:p>
        </p:txBody>
      </p:sp>
      <p:sp>
        <p:nvSpPr>
          <p:cNvPr id="25" name="Content Placeholder 2">
            <a:extLst>
              <a:ext uri="{FF2B5EF4-FFF2-40B4-BE49-F238E27FC236}">
                <a16:creationId xmlns:a16="http://schemas.microsoft.com/office/drawing/2014/main" id="{11DCA3B6-5767-3061-5494-E8023DBAD5C5}"/>
              </a:ext>
            </a:extLst>
          </p:cNvPr>
          <p:cNvSpPr>
            <a:spLocks noGrp="1"/>
          </p:cNvSpPr>
          <p:nvPr>
            <p:ph idx="22"/>
          </p:nvPr>
        </p:nvSpPr>
        <p:spPr>
          <a:xfrm>
            <a:off x="7292337" y="2587499"/>
            <a:ext cx="1786360" cy="279014"/>
          </a:xfrm>
        </p:spPr>
        <p:txBody>
          <a:bodyPr anchor="b">
            <a:normAutofit/>
          </a:bodyPr>
          <a:lstStyle>
            <a:lvl1pPr marL="0" indent="0">
              <a:buNone/>
              <a:defRPr sz="1200" b="1"/>
            </a:lvl1pPr>
          </a:lstStyle>
          <a:p>
            <a:pPr lvl="0"/>
            <a:r>
              <a:rPr lang="en-US" dirty="0"/>
              <a:t>Click to edit</a:t>
            </a:r>
          </a:p>
        </p:txBody>
      </p:sp>
      <p:sp>
        <p:nvSpPr>
          <p:cNvPr id="27" name="Content Placeholder 2">
            <a:extLst>
              <a:ext uri="{FF2B5EF4-FFF2-40B4-BE49-F238E27FC236}">
                <a16:creationId xmlns:a16="http://schemas.microsoft.com/office/drawing/2014/main" id="{8D91F7CF-244D-A395-D048-D20FD5B2596D}"/>
              </a:ext>
            </a:extLst>
          </p:cNvPr>
          <p:cNvSpPr>
            <a:spLocks noGrp="1"/>
          </p:cNvSpPr>
          <p:nvPr>
            <p:ph idx="24"/>
          </p:nvPr>
        </p:nvSpPr>
        <p:spPr>
          <a:xfrm>
            <a:off x="9243537" y="2587499"/>
            <a:ext cx="1786360" cy="279014"/>
          </a:xfrm>
        </p:spPr>
        <p:txBody>
          <a:bodyPr anchor="b">
            <a:normAutofit/>
          </a:bodyPr>
          <a:lstStyle>
            <a:lvl1pPr marL="0" indent="0">
              <a:buNone/>
              <a:defRPr sz="1200" b="1"/>
            </a:lvl1pPr>
          </a:lstStyle>
          <a:p>
            <a:pPr lvl="0"/>
            <a:r>
              <a:rPr lang="en-US" dirty="0"/>
              <a:t>Click to edit</a:t>
            </a:r>
          </a:p>
        </p:txBody>
      </p:sp>
      <p:pic>
        <p:nvPicPr>
          <p:cNvPr id="38" name="Picture 37" descr="A blue square with black background&#10;&#10;Description automatically generated">
            <a:extLst>
              <a:ext uri="{FF2B5EF4-FFF2-40B4-BE49-F238E27FC236}">
                <a16:creationId xmlns:a16="http://schemas.microsoft.com/office/drawing/2014/main" id="{A99078B0-A5CF-DBE6-E4B9-A0737B79FA1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11111693" y="94592"/>
            <a:ext cx="979143" cy="979143"/>
          </a:xfrm>
          <a:prstGeom prst="rect">
            <a:avLst/>
          </a:prstGeom>
        </p:spPr>
      </p:pic>
      <p:sp>
        <p:nvSpPr>
          <p:cNvPr id="22" name="Text Placeholder 9">
            <a:extLst>
              <a:ext uri="{FF2B5EF4-FFF2-40B4-BE49-F238E27FC236}">
                <a16:creationId xmlns:a16="http://schemas.microsoft.com/office/drawing/2014/main" id="{D07CB3B2-98A7-D5FE-D126-A79092BFE3EE}"/>
              </a:ext>
            </a:extLst>
          </p:cNvPr>
          <p:cNvSpPr>
            <a:spLocks noGrp="1"/>
          </p:cNvSpPr>
          <p:nvPr>
            <p:ph type="body" sz="quarter" idx="35"/>
          </p:nvPr>
        </p:nvSpPr>
        <p:spPr>
          <a:xfrm>
            <a:off x="5337857" y="2890919"/>
            <a:ext cx="1783080" cy="279014"/>
          </a:xfrm>
        </p:spPr>
        <p:txBody>
          <a:bodyPr>
            <a:normAutofit/>
          </a:bodyPr>
          <a:lstStyle>
            <a:lvl1pPr marL="0" indent="0">
              <a:buNone/>
              <a:defRPr sz="1000"/>
            </a:lvl1pPr>
            <a:lvl2pPr marL="234950" indent="0" algn="l">
              <a:buNone/>
              <a:defRPr/>
            </a:lvl2pPr>
          </a:lstStyle>
          <a:p>
            <a:pPr lvl="0"/>
            <a:r>
              <a:rPr lang="en-US" dirty="0"/>
              <a:t>Click to edit</a:t>
            </a:r>
          </a:p>
        </p:txBody>
      </p:sp>
      <p:sp>
        <p:nvSpPr>
          <p:cNvPr id="23" name="Text Placeholder 9">
            <a:extLst>
              <a:ext uri="{FF2B5EF4-FFF2-40B4-BE49-F238E27FC236}">
                <a16:creationId xmlns:a16="http://schemas.microsoft.com/office/drawing/2014/main" id="{C8BBA7C2-2B8E-79FB-2975-E1F3B164D8A3}"/>
              </a:ext>
            </a:extLst>
          </p:cNvPr>
          <p:cNvSpPr>
            <a:spLocks noGrp="1"/>
          </p:cNvSpPr>
          <p:nvPr>
            <p:ph type="body" sz="quarter" idx="36"/>
          </p:nvPr>
        </p:nvSpPr>
        <p:spPr>
          <a:xfrm>
            <a:off x="7292337" y="2890919"/>
            <a:ext cx="1783080" cy="279014"/>
          </a:xfrm>
        </p:spPr>
        <p:txBody>
          <a:bodyPr>
            <a:normAutofit/>
          </a:bodyPr>
          <a:lstStyle>
            <a:lvl1pPr marL="0" indent="0">
              <a:buNone/>
              <a:defRPr sz="1000"/>
            </a:lvl1pPr>
            <a:lvl2pPr marL="234950" indent="0" algn="l">
              <a:buNone/>
              <a:defRPr/>
            </a:lvl2pPr>
          </a:lstStyle>
          <a:p>
            <a:pPr lvl="0"/>
            <a:r>
              <a:rPr lang="en-US" dirty="0"/>
              <a:t>Click to edit</a:t>
            </a:r>
          </a:p>
        </p:txBody>
      </p:sp>
      <p:sp>
        <p:nvSpPr>
          <p:cNvPr id="35" name="Text Placeholder 9">
            <a:extLst>
              <a:ext uri="{FF2B5EF4-FFF2-40B4-BE49-F238E27FC236}">
                <a16:creationId xmlns:a16="http://schemas.microsoft.com/office/drawing/2014/main" id="{E8BB1815-827E-F30F-70FA-04C32F819B66}"/>
              </a:ext>
            </a:extLst>
          </p:cNvPr>
          <p:cNvSpPr>
            <a:spLocks noGrp="1"/>
          </p:cNvSpPr>
          <p:nvPr>
            <p:ph type="body" sz="quarter" idx="37"/>
          </p:nvPr>
        </p:nvSpPr>
        <p:spPr>
          <a:xfrm>
            <a:off x="9246817" y="2890919"/>
            <a:ext cx="1783080" cy="279014"/>
          </a:xfrm>
        </p:spPr>
        <p:txBody>
          <a:bodyPr>
            <a:normAutofit/>
          </a:bodyPr>
          <a:lstStyle>
            <a:lvl1pPr marL="0" indent="0">
              <a:buNone/>
              <a:defRPr sz="1000"/>
            </a:lvl1pPr>
            <a:lvl2pPr marL="234950" indent="0" algn="l">
              <a:buNone/>
              <a:defRPr/>
            </a:lvl2pPr>
          </a:lstStyle>
          <a:p>
            <a:pPr lvl="0"/>
            <a:r>
              <a:rPr lang="en-US" dirty="0"/>
              <a:t>Click to edit</a:t>
            </a:r>
          </a:p>
        </p:txBody>
      </p:sp>
      <p:sp>
        <p:nvSpPr>
          <p:cNvPr id="39" name="Picture Placeholder 4">
            <a:extLst>
              <a:ext uri="{FF2B5EF4-FFF2-40B4-BE49-F238E27FC236}">
                <a16:creationId xmlns:a16="http://schemas.microsoft.com/office/drawing/2014/main" id="{7BE1760D-612A-ED12-8001-A32A353FFD97}"/>
              </a:ext>
            </a:extLst>
          </p:cNvPr>
          <p:cNvSpPr>
            <a:spLocks noGrp="1" noChangeAspect="1"/>
          </p:cNvSpPr>
          <p:nvPr>
            <p:ph type="pic" sz="quarter" idx="38"/>
          </p:nvPr>
        </p:nvSpPr>
        <p:spPr>
          <a:xfrm>
            <a:off x="5424117" y="3239204"/>
            <a:ext cx="911212" cy="914400"/>
          </a:xfrm>
        </p:spPr>
        <p:txBody>
          <a:bodyPr/>
          <a:lstStyle/>
          <a:p>
            <a:endParaRPr lang="en-US"/>
          </a:p>
        </p:txBody>
      </p:sp>
      <p:sp>
        <p:nvSpPr>
          <p:cNvPr id="40" name="Picture Placeholder 4">
            <a:extLst>
              <a:ext uri="{FF2B5EF4-FFF2-40B4-BE49-F238E27FC236}">
                <a16:creationId xmlns:a16="http://schemas.microsoft.com/office/drawing/2014/main" id="{1A6F046A-E782-DF29-6A4D-41717ED829AA}"/>
              </a:ext>
            </a:extLst>
          </p:cNvPr>
          <p:cNvSpPr>
            <a:spLocks noGrp="1" noChangeAspect="1"/>
          </p:cNvSpPr>
          <p:nvPr>
            <p:ph type="pic" sz="quarter" idx="39"/>
          </p:nvPr>
        </p:nvSpPr>
        <p:spPr>
          <a:xfrm>
            <a:off x="7385790" y="3239991"/>
            <a:ext cx="914400" cy="914400"/>
          </a:xfrm>
        </p:spPr>
        <p:txBody>
          <a:bodyPr/>
          <a:lstStyle/>
          <a:p>
            <a:endParaRPr lang="en-US"/>
          </a:p>
        </p:txBody>
      </p:sp>
      <p:sp>
        <p:nvSpPr>
          <p:cNvPr id="41" name="Picture Placeholder 4">
            <a:extLst>
              <a:ext uri="{FF2B5EF4-FFF2-40B4-BE49-F238E27FC236}">
                <a16:creationId xmlns:a16="http://schemas.microsoft.com/office/drawing/2014/main" id="{669B8FAC-FAAB-ED81-EEDD-CAF5F18278C1}"/>
              </a:ext>
            </a:extLst>
          </p:cNvPr>
          <p:cNvSpPr>
            <a:spLocks noGrp="1" noChangeAspect="1"/>
          </p:cNvSpPr>
          <p:nvPr>
            <p:ph type="pic" sz="quarter" idx="40"/>
          </p:nvPr>
        </p:nvSpPr>
        <p:spPr>
          <a:xfrm>
            <a:off x="9349880" y="3239991"/>
            <a:ext cx="911213" cy="914400"/>
          </a:xfrm>
        </p:spPr>
        <p:txBody>
          <a:bodyPr/>
          <a:lstStyle/>
          <a:p>
            <a:endParaRPr lang="en-US"/>
          </a:p>
        </p:txBody>
      </p:sp>
      <p:sp>
        <p:nvSpPr>
          <p:cNvPr id="42" name="Content Placeholder 2">
            <a:extLst>
              <a:ext uri="{FF2B5EF4-FFF2-40B4-BE49-F238E27FC236}">
                <a16:creationId xmlns:a16="http://schemas.microsoft.com/office/drawing/2014/main" id="{9577CF11-04B6-8DFB-D3F7-EC1848A27644}"/>
              </a:ext>
            </a:extLst>
          </p:cNvPr>
          <p:cNvSpPr>
            <a:spLocks noGrp="1"/>
          </p:cNvSpPr>
          <p:nvPr>
            <p:ph idx="41"/>
          </p:nvPr>
        </p:nvSpPr>
        <p:spPr>
          <a:xfrm>
            <a:off x="5337857" y="4165256"/>
            <a:ext cx="1786360" cy="279014"/>
          </a:xfrm>
        </p:spPr>
        <p:txBody>
          <a:bodyPr anchor="b">
            <a:normAutofit/>
          </a:bodyPr>
          <a:lstStyle>
            <a:lvl1pPr marL="0" indent="0">
              <a:buNone/>
              <a:defRPr sz="1200" b="1"/>
            </a:lvl1pPr>
          </a:lstStyle>
          <a:p>
            <a:pPr lvl="0"/>
            <a:r>
              <a:rPr lang="en-US" dirty="0"/>
              <a:t>Click to edit</a:t>
            </a:r>
          </a:p>
        </p:txBody>
      </p:sp>
      <p:sp>
        <p:nvSpPr>
          <p:cNvPr id="43" name="Content Placeholder 2">
            <a:extLst>
              <a:ext uri="{FF2B5EF4-FFF2-40B4-BE49-F238E27FC236}">
                <a16:creationId xmlns:a16="http://schemas.microsoft.com/office/drawing/2014/main" id="{4DEDCD0D-0712-39E6-958D-26B8F57F5AA1}"/>
              </a:ext>
            </a:extLst>
          </p:cNvPr>
          <p:cNvSpPr>
            <a:spLocks noGrp="1"/>
          </p:cNvSpPr>
          <p:nvPr>
            <p:ph idx="42"/>
          </p:nvPr>
        </p:nvSpPr>
        <p:spPr>
          <a:xfrm>
            <a:off x="7292337" y="4165256"/>
            <a:ext cx="1786360" cy="279014"/>
          </a:xfrm>
        </p:spPr>
        <p:txBody>
          <a:bodyPr anchor="b">
            <a:normAutofit/>
          </a:bodyPr>
          <a:lstStyle>
            <a:lvl1pPr marL="0" indent="0">
              <a:buNone/>
              <a:defRPr sz="1200" b="1"/>
            </a:lvl1pPr>
          </a:lstStyle>
          <a:p>
            <a:pPr lvl="0"/>
            <a:r>
              <a:rPr lang="en-US" dirty="0"/>
              <a:t>Click to edit</a:t>
            </a:r>
          </a:p>
        </p:txBody>
      </p:sp>
      <p:sp>
        <p:nvSpPr>
          <p:cNvPr id="44" name="Content Placeholder 2">
            <a:extLst>
              <a:ext uri="{FF2B5EF4-FFF2-40B4-BE49-F238E27FC236}">
                <a16:creationId xmlns:a16="http://schemas.microsoft.com/office/drawing/2014/main" id="{249B8FE0-B4D3-1B10-FA7D-B6250BAFEB83}"/>
              </a:ext>
            </a:extLst>
          </p:cNvPr>
          <p:cNvSpPr>
            <a:spLocks noGrp="1"/>
          </p:cNvSpPr>
          <p:nvPr>
            <p:ph idx="43"/>
          </p:nvPr>
        </p:nvSpPr>
        <p:spPr>
          <a:xfrm>
            <a:off x="9243537" y="4165256"/>
            <a:ext cx="1786360" cy="279014"/>
          </a:xfrm>
        </p:spPr>
        <p:txBody>
          <a:bodyPr anchor="b">
            <a:normAutofit/>
          </a:bodyPr>
          <a:lstStyle>
            <a:lvl1pPr marL="0" indent="0">
              <a:buNone/>
              <a:defRPr sz="1200" b="1"/>
            </a:lvl1pPr>
          </a:lstStyle>
          <a:p>
            <a:pPr lvl="0"/>
            <a:r>
              <a:rPr lang="en-US" dirty="0"/>
              <a:t>Click to edit</a:t>
            </a:r>
          </a:p>
        </p:txBody>
      </p:sp>
      <p:sp>
        <p:nvSpPr>
          <p:cNvPr id="45" name="Text Placeholder 9">
            <a:extLst>
              <a:ext uri="{FF2B5EF4-FFF2-40B4-BE49-F238E27FC236}">
                <a16:creationId xmlns:a16="http://schemas.microsoft.com/office/drawing/2014/main" id="{ADD0D597-A7DB-E73A-96FF-07B1A8A458F9}"/>
              </a:ext>
            </a:extLst>
          </p:cNvPr>
          <p:cNvSpPr>
            <a:spLocks noGrp="1"/>
          </p:cNvSpPr>
          <p:nvPr>
            <p:ph type="body" sz="quarter" idx="44"/>
          </p:nvPr>
        </p:nvSpPr>
        <p:spPr>
          <a:xfrm>
            <a:off x="5337857" y="4468676"/>
            <a:ext cx="1783080" cy="279014"/>
          </a:xfrm>
        </p:spPr>
        <p:txBody>
          <a:bodyPr>
            <a:normAutofit/>
          </a:bodyPr>
          <a:lstStyle>
            <a:lvl1pPr marL="0" indent="0">
              <a:buNone/>
              <a:defRPr sz="1000"/>
            </a:lvl1pPr>
            <a:lvl2pPr marL="234950" indent="0" algn="l">
              <a:buNone/>
              <a:defRPr/>
            </a:lvl2pPr>
          </a:lstStyle>
          <a:p>
            <a:pPr lvl="0"/>
            <a:r>
              <a:rPr lang="en-US" dirty="0"/>
              <a:t>Click to edit</a:t>
            </a:r>
          </a:p>
        </p:txBody>
      </p:sp>
      <p:sp>
        <p:nvSpPr>
          <p:cNvPr id="46" name="Text Placeholder 9">
            <a:extLst>
              <a:ext uri="{FF2B5EF4-FFF2-40B4-BE49-F238E27FC236}">
                <a16:creationId xmlns:a16="http://schemas.microsoft.com/office/drawing/2014/main" id="{AEA87D5B-CF23-2D76-F2ED-59C19666D9DC}"/>
              </a:ext>
            </a:extLst>
          </p:cNvPr>
          <p:cNvSpPr>
            <a:spLocks noGrp="1"/>
          </p:cNvSpPr>
          <p:nvPr>
            <p:ph type="body" sz="quarter" idx="45"/>
          </p:nvPr>
        </p:nvSpPr>
        <p:spPr>
          <a:xfrm>
            <a:off x="7292337" y="4468676"/>
            <a:ext cx="1783080" cy="279014"/>
          </a:xfrm>
        </p:spPr>
        <p:txBody>
          <a:bodyPr>
            <a:normAutofit/>
          </a:bodyPr>
          <a:lstStyle>
            <a:lvl1pPr marL="0" indent="0">
              <a:buNone/>
              <a:defRPr sz="1000"/>
            </a:lvl1pPr>
            <a:lvl2pPr marL="234950" indent="0" algn="l">
              <a:buNone/>
              <a:defRPr/>
            </a:lvl2pPr>
          </a:lstStyle>
          <a:p>
            <a:pPr lvl="0"/>
            <a:r>
              <a:rPr lang="en-US" dirty="0"/>
              <a:t>Click to edit</a:t>
            </a:r>
          </a:p>
        </p:txBody>
      </p:sp>
      <p:sp>
        <p:nvSpPr>
          <p:cNvPr id="47" name="Text Placeholder 9">
            <a:extLst>
              <a:ext uri="{FF2B5EF4-FFF2-40B4-BE49-F238E27FC236}">
                <a16:creationId xmlns:a16="http://schemas.microsoft.com/office/drawing/2014/main" id="{5FD06B91-DC74-B74C-1A87-198796A26909}"/>
              </a:ext>
            </a:extLst>
          </p:cNvPr>
          <p:cNvSpPr>
            <a:spLocks noGrp="1"/>
          </p:cNvSpPr>
          <p:nvPr>
            <p:ph type="body" sz="quarter" idx="46"/>
          </p:nvPr>
        </p:nvSpPr>
        <p:spPr>
          <a:xfrm>
            <a:off x="9246817" y="4468676"/>
            <a:ext cx="1783080" cy="279014"/>
          </a:xfrm>
        </p:spPr>
        <p:txBody>
          <a:bodyPr>
            <a:normAutofit/>
          </a:bodyPr>
          <a:lstStyle>
            <a:lvl1pPr marL="0" indent="0">
              <a:buNone/>
              <a:defRPr sz="1000"/>
            </a:lvl1pPr>
            <a:lvl2pPr marL="234950" indent="0" algn="l">
              <a:buNone/>
              <a:defRPr/>
            </a:lvl2pPr>
          </a:lstStyle>
          <a:p>
            <a:pPr lvl="0"/>
            <a:r>
              <a:rPr lang="en-US" dirty="0"/>
              <a:t>Click to edit</a:t>
            </a:r>
          </a:p>
        </p:txBody>
      </p:sp>
      <p:sp>
        <p:nvSpPr>
          <p:cNvPr id="48" name="Picture Placeholder 4">
            <a:extLst>
              <a:ext uri="{FF2B5EF4-FFF2-40B4-BE49-F238E27FC236}">
                <a16:creationId xmlns:a16="http://schemas.microsoft.com/office/drawing/2014/main" id="{3F722539-9F57-94D8-E73D-102BCF83CDC4}"/>
              </a:ext>
            </a:extLst>
          </p:cNvPr>
          <p:cNvSpPr>
            <a:spLocks noGrp="1" noChangeAspect="1"/>
          </p:cNvSpPr>
          <p:nvPr>
            <p:ph type="pic" sz="quarter" idx="47"/>
          </p:nvPr>
        </p:nvSpPr>
        <p:spPr>
          <a:xfrm>
            <a:off x="5424117" y="4828613"/>
            <a:ext cx="911212" cy="914400"/>
          </a:xfrm>
        </p:spPr>
        <p:txBody>
          <a:bodyPr/>
          <a:lstStyle/>
          <a:p>
            <a:endParaRPr lang="en-US"/>
          </a:p>
        </p:txBody>
      </p:sp>
      <p:sp>
        <p:nvSpPr>
          <p:cNvPr id="49" name="Content Placeholder 2">
            <a:extLst>
              <a:ext uri="{FF2B5EF4-FFF2-40B4-BE49-F238E27FC236}">
                <a16:creationId xmlns:a16="http://schemas.microsoft.com/office/drawing/2014/main" id="{20DABD17-101B-C969-6318-AFE173718B3B}"/>
              </a:ext>
            </a:extLst>
          </p:cNvPr>
          <p:cNvSpPr>
            <a:spLocks noGrp="1"/>
          </p:cNvSpPr>
          <p:nvPr>
            <p:ph idx="48"/>
          </p:nvPr>
        </p:nvSpPr>
        <p:spPr>
          <a:xfrm>
            <a:off x="5337857" y="5754665"/>
            <a:ext cx="1786360" cy="279014"/>
          </a:xfrm>
        </p:spPr>
        <p:txBody>
          <a:bodyPr anchor="b">
            <a:normAutofit/>
          </a:bodyPr>
          <a:lstStyle>
            <a:lvl1pPr marL="0" indent="0">
              <a:buNone/>
              <a:defRPr sz="1200" b="1"/>
            </a:lvl1pPr>
          </a:lstStyle>
          <a:p>
            <a:pPr lvl="0"/>
            <a:r>
              <a:rPr lang="en-US" dirty="0"/>
              <a:t>Click to edit</a:t>
            </a:r>
          </a:p>
        </p:txBody>
      </p:sp>
      <p:sp>
        <p:nvSpPr>
          <p:cNvPr id="50" name="Text Placeholder 9">
            <a:extLst>
              <a:ext uri="{FF2B5EF4-FFF2-40B4-BE49-F238E27FC236}">
                <a16:creationId xmlns:a16="http://schemas.microsoft.com/office/drawing/2014/main" id="{5E30D21F-3A52-2D67-30A2-E90D35EA1BAE}"/>
              </a:ext>
            </a:extLst>
          </p:cNvPr>
          <p:cNvSpPr>
            <a:spLocks noGrp="1"/>
          </p:cNvSpPr>
          <p:nvPr>
            <p:ph type="body" sz="quarter" idx="49"/>
          </p:nvPr>
        </p:nvSpPr>
        <p:spPr>
          <a:xfrm>
            <a:off x="5337857" y="6058085"/>
            <a:ext cx="1783080" cy="279014"/>
          </a:xfrm>
        </p:spPr>
        <p:txBody>
          <a:bodyPr>
            <a:normAutofit/>
          </a:bodyPr>
          <a:lstStyle>
            <a:lvl1pPr marL="0" indent="0">
              <a:buNone/>
              <a:defRPr sz="1000"/>
            </a:lvl1pPr>
            <a:lvl2pPr marL="234950" indent="0" algn="l">
              <a:buNone/>
              <a:defRPr/>
            </a:lvl2pPr>
          </a:lstStyle>
          <a:p>
            <a:pPr lvl="0"/>
            <a:r>
              <a:rPr lang="en-US" dirty="0"/>
              <a:t>Click to edit</a:t>
            </a:r>
          </a:p>
        </p:txBody>
      </p:sp>
    </p:spTree>
    <p:extLst>
      <p:ext uri="{BB962C8B-B14F-4D97-AF65-F5344CB8AC3E}">
        <p14:creationId xmlns:p14="http://schemas.microsoft.com/office/powerpoint/2010/main" val="277074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51150C-B552-D105-0F36-F8A651DC821C}"/>
              </a:ext>
            </a:extLst>
          </p:cNvPr>
          <p:cNvSpPr/>
          <p:nvPr userDrawn="1"/>
        </p:nvSpPr>
        <p:spPr>
          <a:xfrm>
            <a:off x="0" y="0"/>
            <a:ext cx="2500132"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E0E03-2856-156E-9F7D-56FE32947334}"/>
              </a:ext>
            </a:extLst>
          </p:cNvPr>
          <p:cNvSpPr>
            <a:spLocks noGrp="1"/>
          </p:cNvSpPr>
          <p:nvPr>
            <p:ph type="title"/>
          </p:nvPr>
        </p:nvSpPr>
        <p:spPr>
          <a:xfrm rot="16200000">
            <a:off x="-1394076" y="2606445"/>
            <a:ext cx="5397150" cy="1503774"/>
          </a:xfrm>
        </p:spPr>
        <p:txBody>
          <a:bodyPr>
            <a:noAutofit/>
          </a:bodyPr>
          <a:lstStyle>
            <a:lvl1pPr algn="r">
              <a:defRPr sz="4400" b="1">
                <a:solidFill>
                  <a:schemeClr val="bg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D7409296-A5C0-E14C-59F6-77D404D888D5}"/>
              </a:ext>
            </a:extLst>
          </p:cNvPr>
          <p:cNvSpPr>
            <a:spLocks noGrp="1"/>
          </p:cNvSpPr>
          <p:nvPr>
            <p:ph type="dt" sz="half" idx="10"/>
          </p:nvPr>
        </p:nvSpPr>
        <p:spPr/>
        <p:txBody>
          <a:bodyPr/>
          <a:lstStyle/>
          <a:p>
            <a:fld id="{1AD19261-2EBF-7843-BF62-F613C8DF4F2B}" type="datetime1">
              <a:rPr lang="en-US" smtClean="0"/>
              <a:t>6/13/25</a:t>
            </a:fld>
            <a:endParaRPr lang="en-US"/>
          </a:p>
        </p:txBody>
      </p:sp>
      <p:sp>
        <p:nvSpPr>
          <p:cNvPr id="5" name="Footer Placeholder 4">
            <a:extLst>
              <a:ext uri="{FF2B5EF4-FFF2-40B4-BE49-F238E27FC236}">
                <a16:creationId xmlns:a16="http://schemas.microsoft.com/office/drawing/2014/main" id="{84FF73F6-BEB0-64A2-DFE7-0D55C5298E7E}"/>
              </a:ext>
            </a:extLst>
          </p:cNvPr>
          <p:cNvSpPr>
            <a:spLocks noGrp="1"/>
          </p:cNvSpPr>
          <p:nvPr>
            <p:ph type="ftr" sz="quarter" idx="11"/>
          </p:nvPr>
        </p:nvSpPr>
        <p:spPr>
          <a:xfrm>
            <a:off x="2754774" y="6463284"/>
            <a:ext cx="4114800" cy="128016"/>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41AE37E-7813-F96F-2354-4515BE5064F9}"/>
              </a:ext>
            </a:extLst>
          </p:cNvPr>
          <p:cNvSpPr>
            <a:spLocks noGrp="1"/>
          </p:cNvSpPr>
          <p:nvPr>
            <p:ph type="sldNum" sz="quarter" idx="12"/>
          </p:nvPr>
        </p:nvSpPr>
        <p:spPr/>
        <p:txBody>
          <a:bodyPr/>
          <a:lstStyle/>
          <a:p>
            <a:fld id="{D1BF2159-D2EA-0146-9723-B3F2C2D2E608}" type="slidenum">
              <a:rPr lang="en-US" smtClean="0"/>
              <a:t>‹#›</a:t>
            </a:fld>
            <a:endParaRPr lang="en-US"/>
          </a:p>
        </p:txBody>
      </p:sp>
      <p:sp>
        <p:nvSpPr>
          <p:cNvPr id="20" name="Text Placeholder 14">
            <a:extLst>
              <a:ext uri="{FF2B5EF4-FFF2-40B4-BE49-F238E27FC236}">
                <a16:creationId xmlns:a16="http://schemas.microsoft.com/office/drawing/2014/main" id="{DDD3CD2C-96CA-D181-8042-6FCB0A1472FC}"/>
              </a:ext>
            </a:extLst>
          </p:cNvPr>
          <p:cNvSpPr>
            <a:spLocks noGrp="1"/>
          </p:cNvSpPr>
          <p:nvPr>
            <p:ph type="body" sz="quarter" idx="13" hasCustomPrompt="1"/>
          </p:nvPr>
        </p:nvSpPr>
        <p:spPr>
          <a:xfrm>
            <a:off x="2754774" y="297975"/>
            <a:ext cx="8025130" cy="713232"/>
          </a:xfrm>
        </p:spPr>
        <p:txBody>
          <a:bodyPr anchor="b">
            <a:normAutofit/>
          </a:bodyPr>
          <a:lstStyle>
            <a:lvl1pPr marL="0" indent="0">
              <a:buNone/>
              <a:defRPr sz="2400" b="1">
                <a:solidFill>
                  <a:schemeClr val="accent1"/>
                </a:solidFill>
              </a:defRPr>
            </a:lvl1pPr>
          </a:lstStyle>
          <a:p>
            <a:pPr lvl="0"/>
            <a:r>
              <a:rPr lang="en-US" dirty="0"/>
              <a:t>Click to edit Master subtitle style</a:t>
            </a:r>
          </a:p>
        </p:txBody>
      </p:sp>
      <p:pic>
        <p:nvPicPr>
          <p:cNvPr id="11" name="Picture 10" descr="A black and white logo&#10;&#10;Description automatically generated">
            <a:extLst>
              <a:ext uri="{FF2B5EF4-FFF2-40B4-BE49-F238E27FC236}">
                <a16:creationId xmlns:a16="http://schemas.microsoft.com/office/drawing/2014/main" id="{DD06B04E-C3EC-F347-1328-F093B21483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665" y="6220721"/>
            <a:ext cx="1396721" cy="339304"/>
          </a:xfrm>
          <a:prstGeom prst="rect">
            <a:avLst/>
          </a:prstGeom>
        </p:spPr>
      </p:pic>
      <p:pic>
        <p:nvPicPr>
          <p:cNvPr id="12" name="Picture 11" descr="A blue and yellow logo&#10;&#10;Description automatically generated">
            <a:extLst>
              <a:ext uri="{FF2B5EF4-FFF2-40B4-BE49-F238E27FC236}">
                <a16:creationId xmlns:a16="http://schemas.microsoft.com/office/drawing/2014/main" id="{588A0F1E-24D8-D0E2-24E9-CEFA46B65F33}"/>
              </a:ext>
            </a:extLst>
          </p:cNvPr>
          <p:cNvPicPr>
            <a:picLocks noChangeAspect="1"/>
          </p:cNvPicPr>
          <p:nvPr userDrawn="1"/>
        </p:nvPicPr>
        <p:blipFill>
          <a:blip r:embed="rId3"/>
          <a:stretch>
            <a:fillRect/>
          </a:stretch>
        </p:blipFill>
        <p:spPr>
          <a:xfrm>
            <a:off x="155294" y="6172200"/>
            <a:ext cx="349077" cy="436346"/>
          </a:xfrm>
          <a:prstGeom prst="rect">
            <a:avLst/>
          </a:prstGeom>
        </p:spPr>
      </p:pic>
      <p:sp>
        <p:nvSpPr>
          <p:cNvPr id="22" name="Content Placeholder 2">
            <a:extLst>
              <a:ext uri="{FF2B5EF4-FFF2-40B4-BE49-F238E27FC236}">
                <a16:creationId xmlns:a16="http://schemas.microsoft.com/office/drawing/2014/main" id="{B02436CC-B304-605E-7D43-FB04E7F061BB}"/>
              </a:ext>
            </a:extLst>
          </p:cNvPr>
          <p:cNvSpPr>
            <a:spLocks noGrp="1"/>
          </p:cNvSpPr>
          <p:nvPr>
            <p:ph idx="1"/>
          </p:nvPr>
        </p:nvSpPr>
        <p:spPr>
          <a:xfrm>
            <a:off x="2754774" y="1638300"/>
            <a:ext cx="8025130" cy="13942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descr="A blue square with black background&#10;&#10;Description automatically generated">
            <a:extLst>
              <a:ext uri="{FF2B5EF4-FFF2-40B4-BE49-F238E27FC236}">
                <a16:creationId xmlns:a16="http://schemas.microsoft.com/office/drawing/2014/main" id="{8B2F0AAD-79D5-2F99-3C09-194DA29D535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11111693" y="94592"/>
            <a:ext cx="979143" cy="979143"/>
          </a:xfrm>
          <a:prstGeom prst="rect">
            <a:avLst/>
          </a:prstGeom>
        </p:spPr>
      </p:pic>
    </p:spTree>
    <p:extLst>
      <p:ext uri="{BB962C8B-B14F-4D97-AF65-F5344CB8AC3E}">
        <p14:creationId xmlns:p14="http://schemas.microsoft.com/office/powerpoint/2010/main" val="149023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51150C-B552-D105-0F36-F8A651DC821C}"/>
              </a:ext>
            </a:extLst>
          </p:cNvPr>
          <p:cNvSpPr/>
          <p:nvPr userDrawn="1"/>
        </p:nvSpPr>
        <p:spPr>
          <a:xfrm>
            <a:off x="0" y="0"/>
            <a:ext cx="2500132" cy="6858000"/>
          </a:xfrm>
          <a:prstGeom prst="rect">
            <a:avLst/>
          </a:prstGeom>
          <a:solidFill>
            <a:srgbClr val="40A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ECF838-AB41-672B-8C62-5488E1400DD0}"/>
              </a:ext>
            </a:extLst>
          </p:cNvPr>
          <p:cNvSpPr>
            <a:spLocks noGrp="1"/>
          </p:cNvSpPr>
          <p:nvPr>
            <p:ph idx="1"/>
          </p:nvPr>
        </p:nvSpPr>
        <p:spPr>
          <a:xfrm>
            <a:off x="2754774" y="1638300"/>
            <a:ext cx="4340507" cy="45386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7409296-A5C0-E14C-59F6-77D404D888D5}"/>
              </a:ext>
            </a:extLst>
          </p:cNvPr>
          <p:cNvSpPr>
            <a:spLocks noGrp="1"/>
          </p:cNvSpPr>
          <p:nvPr>
            <p:ph type="dt" sz="half" idx="10"/>
          </p:nvPr>
        </p:nvSpPr>
        <p:spPr/>
        <p:txBody>
          <a:bodyPr/>
          <a:lstStyle/>
          <a:p>
            <a:fld id="{1AD19261-2EBF-7843-BF62-F613C8DF4F2B}" type="datetime1">
              <a:rPr lang="en-US" smtClean="0"/>
              <a:t>6/13/25</a:t>
            </a:fld>
            <a:endParaRPr lang="en-US"/>
          </a:p>
        </p:txBody>
      </p:sp>
      <p:sp>
        <p:nvSpPr>
          <p:cNvPr id="5" name="Footer Placeholder 4">
            <a:extLst>
              <a:ext uri="{FF2B5EF4-FFF2-40B4-BE49-F238E27FC236}">
                <a16:creationId xmlns:a16="http://schemas.microsoft.com/office/drawing/2014/main" id="{84FF73F6-BEB0-64A2-DFE7-0D55C5298E7E}"/>
              </a:ext>
            </a:extLst>
          </p:cNvPr>
          <p:cNvSpPr>
            <a:spLocks noGrp="1"/>
          </p:cNvSpPr>
          <p:nvPr>
            <p:ph type="ftr" sz="quarter" idx="11"/>
          </p:nvPr>
        </p:nvSpPr>
        <p:spPr>
          <a:xfrm>
            <a:off x="2754774" y="6463284"/>
            <a:ext cx="4114800" cy="128016"/>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41AE37E-7813-F96F-2354-4515BE5064F9}"/>
              </a:ext>
            </a:extLst>
          </p:cNvPr>
          <p:cNvSpPr>
            <a:spLocks noGrp="1"/>
          </p:cNvSpPr>
          <p:nvPr>
            <p:ph type="sldNum" sz="quarter" idx="12"/>
          </p:nvPr>
        </p:nvSpPr>
        <p:spPr/>
        <p:txBody>
          <a:bodyPr/>
          <a:lstStyle/>
          <a:p>
            <a:fld id="{D1BF2159-D2EA-0146-9723-B3F2C2D2E608}" type="slidenum">
              <a:rPr lang="en-US" smtClean="0"/>
              <a:t>‹#›</a:t>
            </a:fld>
            <a:endParaRPr lang="en-US"/>
          </a:p>
        </p:txBody>
      </p:sp>
      <p:sp>
        <p:nvSpPr>
          <p:cNvPr id="20" name="Text Placeholder 14">
            <a:extLst>
              <a:ext uri="{FF2B5EF4-FFF2-40B4-BE49-F238E27FC236}">
                <a16:creationId xmlns:a16="http://schemas.microsoft.com/office/drawing/2014/main" id="{DDD3CD2C-96CA-D181-8042-6FCB0A1472FC}"/>
              </a:ext>
            </a:extLst>
          </p:cNvPr>
          <p:cNvSpPr>
            <a:spLocks noGrp="1"/>
          </p:cNvSpPr>
          <p:nvPr>
            <p:ph type="body" sz="quarter" idx="13" hasCustomPrompt="1"/>
          </p:nvPr>
        </p:nvSpPr>
        <p:spPr>
          <a:xfrm>
            <a:off x="2754774" y="297975"/>
            <a:ext cx="8055980" cy="715836"/>
          </a:xfrm>
        </p:spPr>
        <p:txBody>
          <a:bodyPr anchor="b">
            <a:normAutofit/>
          </a:bodyPr>
          <a:lstStyle>
            <a:lvl1pPr marL="0" indent="0">
              <a:buNone/>
              <a:defRPr sz="2400" b="1">
                <a:solidFill>
                  <a:srgbClr val="40A1D9"/>
                </a:solidFill>
              </a:defRPr>
            </a:lvl1pPr>
          </a:lstStyle>
          <a:p>
            <a:pPr lvl="0"/>
            <a:r>
              <a:rPr lang="en-US" dirty="0"/>
              <a:t>Click to edit Master subtitle style</a:t>
            </a:r>
          </a:p>
        </p:txBody>
      </p:sp>
      <p:sp>
        <p:nvSpPr>
          <p:cNvPr id="7" name="Picture Placeholder 4">
            <a:extLst>
              <a:ext uri="{FF2B5EF4-FFF2-40B4-BE49-F238E27FC236}">
                <a16:creationId xmlns:a16="http://schemas.microsoft.com/office/drawing/2014/main" id="{19446319-650C-C92A-3451-722ADF4C368B}"/>
              </a:ext>
            </a:extLst>
          </p:cNvPr>
          <p:cNvSpPr>
            <a:spLocks noGrp="1"/>
          </p:cNvSpPr>
          <p:nvPr>
            <p:ph type="pic" sz="quarter" idx="14"/>
          </p:nvPr>
        </p:nvSpPr>
        <p:spPr>
          <a:xfrm>
            <a:off x="7349922" y="3541853"/>
            <a:ext cx="4842078" cy="2635109"/>
          </a:xfrm>
        </p:spPr>
        <p:txBody>
          <a:bodyPr/>
          <a:lstStyle/>
          <a:p>
            <a:endParaRPr lang="en-US"/>
          </a:p>
        </p:txBody>
      </p:sp>
      <p:sp>
        <p:nvSpPr>
          <p:cNvPr id="8" name="Picture Placeholder 4">
            <a:extLst>
              <a:ext uri="{FF2B5EF4-FFF2-40B4-BE49-F238E27FC236}">
                <a16:creationId xmlns:a16="http://schemas.microsoft.com/office/drawing/2014/main" id="{F652F208-CAC3-57A0-E99C-3A018ADEBDC0}"/>
              </a:ext>
            </a:extLst>
          </p:cNvPr>
          <p:cNvSpPr>
            <a:spLocks noGrp="1"/>
          </p:cNvSpPr>
          <p:nvPr>
            <p:ph type="pic" sz="quarter" idx="15"/>
          </p:nvPr>
        </p:nvSpPr>
        <p:spPr>
          <a:xfrm>
            <a:off x="9690590" y="1263736"/>
            <a:ext cx="1997039" cy="2165264"/>
          </a:xfrm>
        </p:spPr>
        <p:txBody>
          <a:bodyPr/>
          <a:lstStyle/>
          <a:p>
            <a:endParaRPr lang="en-US"/>
          </a:p>
        </p:txBody>
      </p:sp>
      <p:sp>
        <p:nvSpPr>
          <p:cNvPr id="10" name="Picture Placeholder 4">
            <a:extLst>
              <a:ext uri="{FF2B5EF4-FFF2-40B4-BE49-F238E27FC236}">
                <a16:creationId xmlns:a16="http://schemas.microsoft.com/office/drawing/2014/main" id="{036C2A22-EFBF-155A-646F-FD1A93346A5D}"/>
              </a:ext>
            </a:extLst>
          </p:cNvPr>
          <p:cNvSpPr>
            <a:spLocks noGrp="1"/>
          </p:cNvSpPr>
          <p:nvPr>
            <p:ph type="pic" sz="quarter" idx="16"/>
          </p:nvPr>
        </p:nvSpPr>
        <p:spPr>
          <a:xfrm>
            <a:off x="7349922" y="1013810"/>
            <a:ext cx="2241477" cy="2415190"/>
          </a:xfrm>
        </p:spPr>
        <p:txBody>
          <a:bodyPr/>
          <a:lstStyle/>
          <a:p>
            <a:endParaRPr lang="en-US"/>
          </a:p>
        </p:txBody>
      </p:sp>
      <p:sp>
        <p:nvSpPr>
          <p:cNvPr id="14" name="Text Placeholder 13">
            <a:extLst>
              <a:ext uri="{FF2B5EF4-FFF2-40B4-BE49-F238E27FC236}">
                <a16:creationId xmlns:a16="http://schemas.microsoft.com/office/drawing/2014/main" id="{BFECEADF-B6E0-7502-06C6-291BFFBC76D7}"/>
              </a:ext>
            </a:extLst>
          </p:cNvPr>
          <p:cNvSpPr>
            <a:spLocks noGrp="1"/>
          </p:cNvSpPr>
          <p:nvPr>
            <p:ph type="body" sz="quarter" idx="17"/>
          </p:nvPr>
        </p:nvSpPr>
        <p:spPr>
          <a:xfrm rot="16200000">
            <a:off x="-1392980" y="2727596"/>
            <a:ext cx="5394960" cy="1503776"/>
          </a:xfrm>
        </p:spPr>
        <p:txBody>
          <a:bodyPr anchor="b">
            <a:normAutofit/>
          </a:bodyPr>
          <a:lstStyle>
            <a:lvl1pPr marL="0" indent="0" algn="r">
              <a:buNone/>
              <a:defRPr sz="4400" b="1">
                <a:solidFill>
                  <a:schemeClr val="bg1"/>
                </a:solidFill>
              </a:defRPr>
            </a:lvl1pPr>
            <a:lvl2pPr marL="234950" indent="0">
              <a:buNone/>
              <a:defRPr/>
            </a:lvl2pPr>
            <a:lvl3pPr marL="407987" indent="0">
              <a:buNone/>
              <a:defRPr/>
            </a:lvl3pPr>
            <a:lvl4pPr marL="571500" indent="0">
              <a:buNone/>
              <a:defRPr/>
            </a:lvl4pPr>
          </a:lstStyle>
          <a:p>
            <a:pPr lvl="0"/>
            <a:r>
              <a:rPr lang="en-US" dirty="0"/>
              <a:t>Click to edit Master text styles</a:t>
            </a:r>
          </a:p>
        </p:txBody>
      </p:sp>
      <p:pic>
        <p:nvPicPr>
          <p:cNvPr id="15" name="Picture 14" descr="A black and white logo&#10;&#10;Description automatically generated">
            <a:extLst>
              <a:ext uri="{FF2B5EF4-FFF2-40B4-BE49-F238E27FC236}">
                <a16:creationId xmlns:a16="http://schemas.microsoft.com/office/drawing/2014/main" id="{3382D07A-54AA-CC65-43D7-7B2100BCE1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665" y="6220721"/>
            <a:ext cx="1396721" cy="339304"/>
          </a:xfrm>
          <a:prstGeom prst="rect">
            <a:avLst/>
          </a:prstGeom>
        </p:spPr>
      </p:pic>
      <p:pic>
        <p:nvPicPr>
          <p:cNvPr id="17" name="Picture 16" descr="A blue and yellow logo&#10;&#10;Description automatically generated">
            <a:extLst>
              <a:ext uri="{FF2B5EF4-FFF2-40B4-BE49-F238E27FC236}">
                <a16:creationId xmlns:a16="http://schemas.microsoft.com/office/drawing/2014/main" id="{57400335-1512-9C99-F490-E6DCF50F37E5}"/>
              </a:ext>
            </a:extLst>
          </p:cNvPr>
          <p:cNvPicPr>
            <a:picLocks noChangeAspect="1"/>
          </p:cNvPicPr>
          <p:nvPr userDrawn="1"/>
        </p:nvPicPr>
        <p:blipFill>
          <a:blip r:embed="rId3"/>
          <a:stretch>
            <a:fillRect/>
          </a:stretch>
        </p:blipFill>
        <p:spPr>
          <a:xfrm>
            <a:off x="155294" y="6172200"/>
            <a:ext cx="349077" cy="436346"/>
          </a:xfrm>
          <a:prstGeom prst="rect">
            <a:avLst/>
          </a:prstGeom>
        </p:spPr>
      </p:pic>
      <p:pic>
        <p:nvPicPr>
          <p:cNvPr id="18" name="Picture 17" descr="A blue square with black background&#10;&#10;Description automatically generated">
            <a:extLst>
              <a:ext uri="{FF2B5EF4-FFF2-40B4-BE49-F238E27FC236}">
                <a16:creationId xmlns:a16="http://schemas.microsoft.com/office/drawing/2014/main" id="{15E5D516-4D63-62B1-6BB2-10F4C86116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11111693" y="94592"/>
            <a:ext cx="979143" cy="979143"/>
          </a:xfrm>
          <a:prstGeom prst="rect">
            <a:avLst/>
          </a:prstGeom>
        </p:spPr>
      </p:pic>
    </p:spTree>
    <p:extLst>
      <p:ext uri="{BB962C8B-B14F-4D97-AF65-F5344CB8AC3E}">
        <p14:creationId xmlns:p14="http://schemas.microsoft.com/office/powerpoint/2010/main" val="2376386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urple square with black background&#10;&#10;Description automatically generated">
            <a:extLst>
              <a:ext uri="{FF2B5EF4-FFF2-40B4-BE49-F238E27FC236}">
                <a16:creationId xmlns:a16="http://schemas.microsoft.com/office/drawing/2014/main" id="{22FD3DA7-015E-C789-42DA-097993BF3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1111693" y="95327"/>
            <a:ext cx="978408" cy="978408"/>
          </a:xfrm>
          <a:prstGeom prst="rect">
            <a:avLst/>
          </a:prstGeom>
        </p:spPr>
      </p:pic>
      <p:sp>
        <p:nvSpPr>
          <p:cNvPr id="9" name="Rectangle 8">
            <a:extLst>
              <a:ext uri="{FF2B5EF4-FFF2-40B4-BE49-F238E27FC236}">
                <a16:creationId xmlns:a16="http://schemas.microsoft.com/office/drawing/2014/main" id="{B251150C-B552-D105-0F36-F8A651DC821C}"/>
              </a:ext>
            </a:extLst>
          </p:cNvPr>
          <p:cNvSpPr/>
          <p:nvPr userDrawn="1"/>
        </p:nvSpPr>
        <p:spPr>
          <a:xfrm>
            <a:off x="0" y="0"/>
            <a:ext cx="250013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ECF838-AB41-672B-8C62-5488E1400DD0}"/>
              </a:ext>
            </a:extLst>
          </p:cNvPr>
          <p:cNvSpPr>
            <a:spLocks noGrp="1"/>
          </p:cNvSpPr>
          <p:nvPr>
            <p:ph idx="1"/>
          </p:nvPr>
        </p:nvSpPr>
        <p:spPr>
          <a:xfrm>
            <a:off x="2754774" y="1638300"/>
            <a:ext cx="4340507" cy="45386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7409296-A5C0-E14C-59F6-77D404D888D5}"/>
              </a:ext>
            </a:extLst>
          </p:cNvPr>
          <p:cNvSpPr>
            <a:spLocks noGrp="1"/>
          </p:cNvSpPr>
          <p:nvPr>
            <p:ph type="dt" sz="half" idx="10"/>
          </p:nvPr>
        </p:nvSpPr>
        <p:spPr/>
        <p:txBody>
          <a:bodyPr/>
          <a:lstStyle/>
          <a:p>
            <a:fld id="{84B19E6A-605C-2740-8E57-341F8B2B383B}" type="datetime1">
              <a:rPr lang="en-US" smtClean="0"/>
              <a:t>6/13/25</a:t>
            </a:fld>
            <a:endParaRPr lang="en-US"/>
          </a:p>
        </p:txBody>
      </p:sp>
      <p:sp>
        <p:nvSpPr>
          <p:cNvPr id="5" name="Footer Placeholder 4">
            <a:extLst>
              <a:ext uri="{FF2B5EF4-FFF2-40B4-BE49-F238E27FC236}">
                <a16:creationId xmlns:a16="http://schemas.microsoft.com/office/drawing/2014/main" id="{84FF73F6-BEB0-64A2-DFE7-0D55C5298E7E}"/>
              </a:ext>
            </a:extLst>
          </p:cNvPr>
          <p:cNvSpPr>
            <a:spLocks noGrp="1"/>
          </p:cNvSpPr>
          <p:nvPr>
            <p:ph type="ftr" sz="quarter" idx="11"/>
          </p:nvPr>
        </p:nvSpPr>
        <p:spPr>
          <a:xfrm>
            <a:off x="2754774" y="6463284"/>
            <a:ext cx="4114800" cy="128016"/>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41AE37E-7813-F96F-2354-4515BE5064F9}"/>
              </a:ext>
            </a:extLst>
          </p:cNvPr>
          <p:cNvSpPr>
            <a:spLocks noGrp="1"/>
          </p:cNvSpPr>
          <p:nvPr>
            <p:ph type="sldNum" sz="quarter" idx="12"/>
          </p:nvPr>
        </p:nvSpPr>
        <p:spPr/>
        <p:txBody>
          <a:bodyPr/>
          <a:lstStyle/>
          <a:p>
            <a:fld id="{D1BF2159-D2EA-0146-9723-B3F2C2D2E608}" type="slidenum">
              <a:rPr lang="en-US" smtClean="0"/>
              <a:t>‹#›</a:t>
            </a:fld>
            <a:endParaRPr lang="en-US"/>
          </a:p>
        </p:txBody>
      </p:sp>
      <p:sp>
        <p:nvSpPr>
          <p:cNvPr id="10" name="Text Placeholder 14">
            <a:extLst>
              <a:ext uri="{FF2B5EF4-FFF2-40B4-BE49-F238E27FC236}">
                <a16:creationId xmlns:a16="http://schemas.microsoft.com/office/drawing/2014/main" id="{43BD62B8-D8B4-08CC-6E5B-77A99C5829CB}"/>
              </a:ext>
            </a:extLst>
          </p:cNvPr>
          <p:cNvSpPr>
            <a:spLocks noGrp="1"/>
          </p:cNvSpPr>
          <p:nvPr>
            <p:ph type="body" sz="quarter" idx="13" hasCustomPrompt="1"/>
          </p:nvPr>
        </p:nvSpPr>
        <p:spPr>
          <a:xfrm>
            <a:off x="2754774" y="297976"/>
            <a:ext cx="8055980" cy="715834"/>
          </a:xfrm>
        </p:spPr>
        <p:txBody>
          <a:bodyPr anchor="b">
            <a:normAutofit/>
          </a:bodyPr>
          <a:lstStyle>
            <a:lvl1pPr marL="0" indent="0">
              <a:buNone/>
              <a:defRPr sz="2400" b="1">
                <a:solidFill>
                  <a:srgbClr val="7030A0"/>
                </a:solidFill>
              </a:defRPr>
            </a:lvl1pPr>
          </a:lstStyle>
          <a:p>
            <a:pPr lvl="0"/>
            <a:r>
              <a:rPr lang="en-US" dirty="0"/>
              <a:t>Click to edit Master subtitle style</a:t>
            </a:r>
          </a:p>
        </p:txBody>
      </p:sp>
      <p:sp>
        <p:nvSpPr>
          <p:cNvPr id="7" name="Picture Placeholder 4">
            <a:extLst>
              <a:ext uri="{FF2B5EF4-FFF2-40B4-BE49-F238E27FC236}">
                <a16:creationId xmlns:a16="http://schemas.microsoft.com/office/drawing/2014/main" id="{97B3469E-5C9A-97EA-D4B4-D6139A523905}"/>
              </a:ext>
            </a:extLst>
          </p:cNvPr>
          <p:cNvSpPr>
            <a:spLocks noGrp="1"/>
          </p:cNvSpPr>
          <p:nvPr>
            <p:ph type="pic" sz="quarter" idx="14"/>
          </p:nvPr>
        </p:nvSpPr>
        <p:spPr>
          <a:xfrm>
            <a:off x="7349922" y="3541853"/>
            <a:ext cx="4842078" cy="2635109"/>
          </a:xfrm>
        </p:spPr>
        <p:txBody>
          <a:bodyPr/>
          <a:lstStyle/>
          <a:p>
            <a:endParaRPr lang="en-US"/>
          </a:p>
        </p:txBody>
      </p:sp>
      <p:sp>
        <p:nvSpPr>
          <p:cNvPr id="12" name="Picture Placeholder 4">
            <a:extLst>
              <a:ext uri="{FF2B5EF4-FFF2-40B4-BE49-F238E27FC236}">
                <a16:creationId xmlns:a16="http://schemas.microsoft.com/office/drawing/2014/main" id="{AB61B9FC-1E30-9F9C-597C-436BC787370C}"/>
              </a:ext>
            </a:extLst>
          </p:cNvPr>
          <p:cNvSpPr>
            <a:spLocks noGrp="1"/>
          </p:cNvSpPr>
          <p:nvPr>
            <p:ph type="pic" sz="quarter" idx="15"/>
          </p:nvPr>
        </p:nvSpPr>
        <p:spPr>
          <a:xfrm>
            <a:off x="9690590" y="1263736"/>
            <a:ext cx="1997039" cy="2165264"/>
          </a:xfrm>
        </p:spPr>
        <p:txBody>
          <a:bodyPr/>
          <a:lstStyle/>
          <a:p>
            <a:endParaRPr lang="en-US"/>
          </a:p>
        </p:txBody>
      </p:sp>
      <p:sp>
        <p:nvSpPr>
          <p:cNvPr id="13" name="Picture Placeholder 4">
            <a:extLst>
              <a:ext uri="{FF2B5EF4-FFF2-40B4-BE49-F238E27FC236}">
                <a16:creationId xmlns:a16="http://schemas.microsoft.com/office/drawing/2014/main" id="{17D37895-B087-7306-F9CB-4F34F5915448}"/>
              </a:ext>
            </a:extLst>
          </p:cNvPr>
          <p:cNvSpPr>
            <a:spLocks noGrp="1"/>
          </p:cNvSpPr>
          <p:nvPr>
            <p:ph type="pic" sz="quarter" idx="16"/>
          </p:nvPr>
        </p:nvSpPr>
        <p:spPr>
          <a:xfrm>
            <a:off x="7349922" y="1013810"/>
            <a:ext cx="2241477" cy="2415190"/>
          </a:xfrm>
        </p:spPr>
        <p:txBody>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7FA448F4-5D52-AC5D-9A37-F26E0D933A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9665" y="6220721"/>
            <a:ext cx="1396721" cy="339304"/>
          </a:xfrm>
          <a:prstGeom prst="rect">
            <a:avLst/>
          </a:prstGeom>
        </p:spPr>
      </p:pic>
      <p:pic>
        <p:nvPicPr>
          <p:cNvPr id="18" name="Picture 17" descr="A blue and yellow logo&#10;&#10;Description automatically generated">
            <a:extLst>
              <a:ext uri="{FF2B5EF4-FFF2-40B4-BE49-F238E27FC236}">
                <a16:creationId xmlns:a16="http://schemas.microsoft.com/office/drawing/2014/main" id="{9A789221-B37C-5B8B-42E2-BA224AAF2D4A}"/>
              </a:ext>
            </a:extLst>
          </p:cNvPr>
          <p:cNvPicPr>
            <a:picLocks noChangeAspect="1"/>
          </p:cNvPicPr>
          <p:nvPr userDrawn="1"/>
        </p:nvPicPr>
        <p:blipFill>
          <a:blip r:embed="rId4"/>
          <a:stretch>
            <a:fillRect/>
          </a:stretch>
        </p:blipFill>
        <p:spPr>
          <a:xfrm>
            <a:off x="155294" y="6172200"/>
            <a:ext cx="349077" cy="436346"/>
          </a:xfrm>
          <a:prstGeom prst="rect">
            <a:avLst/>
          </a:prstGeom>
        </p:spPr>
      </p:pic>
      <p:sp>
        <p:nvSpPr>
          <p:cNvPr id="20" name="Text Placeholder 13">
            <a:extLst>
              <a:ext uri="{FF2B5EF4-FFF2-40B4-BE49-F238E27FC236}">
                <a16:creationId xmlns:a16="http://schemas.microsoft.com/office/drawing/2014/main" id="{DC6BAFEE-AB53-7603-A31E-C021AC2F9D12}"/>
              </a:ext>
            </a:extLst>
          </p:cNvPr>
          <p:cNvSpPr>
            <a:spLocks noGrp="1"/>
          </p:cNvSpPr>
          <p:nvPr>
            <p:ph type="body" sz="quarter" idx="17"/>
          </p:nvPr>
        </p:nvSpPr>
        <p:spPr>
          <a:xfrm rot="16200000">
            <a:off x="-1392980" y="2727596"/>
            <a:ext cx="5394960" cy="1503776"/>
          </a:xfrm>
        </p:spPr>
        <p:txBody>
          <a:bodyPr anchor="b">
            <a:normAutofit/>
          </a:bodyPr>
          <a:lstStyle>
            <a:lvl1pPr marL="0" indent="0" algn="r">
              <a:buNone/>
              <a:defRPr sz="4400" b="1">
                <a:solidFill>
                  <a:schemeClr val="bg1"/>
                </a:solidFill>
              </a:defRPr>
            </a:lvl1pPr>
            <a:lvl2pPr marL="234950" indent="0">
              <a:buNone/>
              <a:defRPr/>
            </a:lvl2pPr>
            <a:lvl3pPr marL="407987" indent="0">
              <a:buNone/>
              <a:defRPr/>
            </a:lvl3pPr>
            <a:lvl4pPr marL="571500" indent="0">
              <a:buNone/>
              <a:defRPr/>
            </a:lvl4pPr>
          </a:lstStyle>
          <a:p>
            <a:pPr lvl="0"/>
            <a:r>
              <a:rPr lang="en-US" dirty="0"/>
              <a:t>Click to edit Master text styles</a:t>
            </a:r>
          </a:p>
        </p:txBody>
      </p:sp>
    </p:spTree>
    <p:extLst>
      <p:ext uri="{BB962C8B-B14F-4D97-AF65-F5344CB8AC3E}">
        <p14:creationId xmlns:p14="http://schemas.microsoft.com/office/powerpoint/2010/main" val="20466354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6.jpe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15.png"/><Relationship Id="rId5" Type="http://schemas.openxmlformats.org/officeDocument/2006/relationships/slideLayout" Target="../slideLayouts/slideLayout47.xml"/><Relationship Id="rId10" Type="http://schemas.openxmlformats.org/officeDocument/2006/relationships/theme" Target="../theme/theme3.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ADB920-E384-90C5-1F77-B4E42B32536B}"/>
              </a:ext>
            </a:extLst>
          </p:cNvPr>
          <p:cNvSpPr>
            <a:spLocks noGrp="1"/>
          </p:cNvSpPr>
          <p:nvPr>
            <p:ph type="title"/>
          </p:nvPr>
        </p:nvSpPr>
        <p:spPr>
          <a:xfrm>
            <a:off x="152400" y="153352"/>
            <a:ext cx="11887200" cy="133000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FFAA89-8B7D-9073-78B1-501FB4BD80E2}"/>
              </a:ext>
            </a:extLst>
          </p:cNvPr>
          <p:cNvSpPr>
            <a:spLocks noGrp="1"/>
          </p:cNvSpPr>
          <p:nvPr>
            <p:ph type="body" idx="1"/>
          </p:nvPr>
        </p:nvSpPr>
        <p:spPr>
          <a:xfrm>
            <a:off x="152400" y="1645920"/>
            <a:ext cx="11887200" cy="45310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7C786E-E46F-85F7-0A88-2C4545CBC2EA}"/>
              </a:ext>
            </a:extLst>
          </p:cNvPr>
          <p:cNvSpPr>
            <a:spLocks noGrp="1"/>
          </p:cNvSpPr>
          <p:nvPr>
            <p:ph type="dt" sz="half" idx="2"/>
          </p:nvPr>
        </p:nvSpPr>
        <p:spPr>
          <a:xfrm>
            <a:off x="9935030" y="6463284"/>
            <a:ext cx="1752599" cy="128016"/>
          </a:xfrm>
          <a:prstGeom prst="rect">
            <a:avLst/>
          </a:prstGeom>
        </p:spPr>
        <p:txBody>
          <a:bodyPr vert="horz" lIns="0" tIns="45720" rIns="0" bIns="45720" rtlCol="0" anchor="ctr"/>
          <a:lstStyle>
            <a:lvl1pPr algn="r">
              <a:defRPr sz="1000">
                <a:solidFill>
                  <a:schemeClr val="tx1"/>
                </a:solidFill>
              </a:defRPr>
            </a:lvl1pPr>
          </a:lstStyle>
          <a:p>
            <a:fld id="{F0F73602-C163-0747-A351-F46B96DD1664}" type="datetime1">
              <a:rPr lang="en-US" smtClean="0"/>
              <a:t>6/13/25</a:t>
            </a:fld>
            <a:endParaRPr lang="en-US" dirty="0"/>
          </a:p>
        </p:txBody>
      </p:sp>
      <p:sp>
        <p:nvSpPr>
          <p:cNvPr id="5" name="Footer Placeholder 4">
            <a:extLst>
              <a:ext uri="{FF2B5EF4-FFF2-40B4-BE49-F238E27FC236}">
                <a16:creationId xmlns:a16="http://schemas.microsoft.com/office/drawing/2014/main" id="{CCD37BD5-3959-186D-D737-066A669E619B}"/>
              </a:ext>
            </a:extLst>
          </p:cNvPr>
          <p:cNvSpPr>
            <a:spLocks noGrp="1"/>
          </p:cNvSpPr>
          <p:nvPr>
            <p:ph type="ftr" sz="quarter" idx="3"/>
          </p:nvPr>
        </p:nvSpPr>
        <p:spPr>
          <a:xfrm>
            <a:off x="2743200" y="6465478"/>
            <a:ext cx="4114800" cy="128016"/>
          </a:xfrm>
          <a:prstGeom prst="rect">
            <a:avLst/>
          </a:prstGeom>
        </p:spPr>
        <p:txBody>
          <a:bodyPr vert="horz" lIns="0" tIns="45720" rIns="0" bIns="45720" rtlCol="0" anchor="ctr"/>
          <a:lstStyle>
            <a:lvl1pPr algn="l">
              <a:defRPr sz="1000" i="1">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B0DA479-6575-0259-6668-A47275EC67C1}"/>
              </a:ext>
            </a:extLst>
          </p:cNvPr>
          <p:cNvSpPr>
            <a:spLocks noGrp="1"/>
          </p:cNvSpPr>
          <p:nvPr>
            <p:ph type="sldNum" sz="quarter" idx="4"/>
          </p:nvPr>
        </p:nvSpPr>
        <p:spPr>
          <a:xfrm>
            <a:off x="11687630" y="6463284"/>
            <a:ext cx="351970" cy="128016"/>
          </a:xfrm>
          <a:prstGeom prst="rect">
            <a:avLst/>
          </a:prstGeom>
        </p:spPr>
        <p:txBody>
          <a:bodyPr vert="horz" lIns="0" tIns="45720" rIns="0" bIns="45720" rtlCol="0" anchor="ctr"/>
          <a:lstStyle>
            <a:lvl1pPr algn="r">
              <a:defRPr sz="1000">
                <a:solidFill>
                  <a:schemeClr val="tx1"/>
                </a:solidFill>
              </a:defRPr>
            </a:lvl1pPr>
          </a:lstStyle>
          <a:p>
            <a:r>
              <a:rPr lang="en-US" dirty="0"/>
              <a:t>|  </a:t>
            </a:r>
            <a:fld id="{D1BF2159-D2EA-0146-9723-B3F2C2D2E608}" type="slidenum">
              <a:rPr lang="en-US" smtClean="0"/>
              <a:pPr/>
              <a:t>‹#›</a:t>
            </a:fld>
            <a:endParaRPr lang="en-US" dirty="0"/>
          </a:p>
        </p:txBody>
      </p:sp>
      <p:pic>
        <p:nvPicPr>
          <p:cNvPr id="9" name="Picture 8" descr="A black and white logo&#10;&#10;Description automatically generated">
            <a:extLst>
              <a:ext uri="{FF2B5EF4-FFF2-40B4-BE49-F238E27FC236}">
                <a16:creationId xmlns:a16="http://schemas.microsoft.com/office/drawing/2014/main" id="{EBB692BF-9E4B-E5A2-DB76-3BB75430ED08}"/>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152400" y="6339523"/>
            <a:ext cx="2322576" cy="365087"/>
          </a:xfrm>
          <a:prstGeom prst="rect">
            <a:avLst/>
          </a:prstGeom>
        </p:spPr>
      </p:pic>
    </p:spTree>
    <p:extLst>
      <p:ext uri="{BB962C8B-B14F-4D97-AF65-F5344CB8AC3E}">
        <p14:creationId xmlns:p14="http://schemas.microsoft.com/office/powerpoint/2010/main" val="1207772945"/>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1" r:id="rId3"/>
    <p:sldLayoutId id="2147483669" r:id="rId4"/>
    <p:sldLayoutId id="2147483650" r:id="rId5"/>
    <p:sldLayoutId id="2147483683" r:id="rId6"/>
    <p:sldLayoutId id="2147483684" r:id="rId7"/>
    <p:sldLayoutId id="2147483670" r:id="rId8"/>
    <p:sldLayoutId id="2147483663" r:id="rId9"/>
    <p:sldLayoutId id="2147483671" r:id="rId10"/>
    <p:sldLayoutId id="2147483682" r:id="rId11"/>
    <p:sldLayoutId id="2147483672" r:id="rId12"/>
    <p:sldLayoutId id="2147483665" r:id="rId13"/>
    <p:sldLayoutId id="2147483673" r:id="rId14"/>
    <p:sldLayoutId id="2147483678" r:id="rId15"/>
    <p:sldLayoutId id="2147483651" r:id="rId16"/>
    <p:sldLayoutId id="2147483666" r:id="rId17"/>
    <p:sldLayoutId id="2147483667" r:id="rId18"/>
    <p:sldLayoutId id="2147483668" r:id="rId19"/>
    <p:sldLayoutId id="2147483674" r:id="rId20"/>
    <p:sldLayoutId id="2147483675" r:id="rId21"/>
    <p:sldLayoutId id="2147483677" r:id="rId22"/>
    <p:sldLayoutId id="2147483652" r:id="rId23"/>
    <p:sldLayoutId id="2147483653" r:id="rId24"/>
    <p:sldLayoutId id="2147483654" r:id="rId25"/>
    <p:sldLayoutId id="2147483655" r:id="rId26"/>
    <p:sldLayoutId id="2147483656" r:id="rId27"/>
    <p:sldLayoutId id="2147483657" r:id="rId28"/>
    <p:sldLayoutId id="2147483658" r:id="rId29"/>
    <p:sldLayoutId id="2147483659" r:id="rId30"/>
    <p:sldLayoutId id="2147483685" r:id="rId3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71450" indent="-171450" algn="l" defTabSz="914400" rtl="0" eaLnBrk="1" latinLnBrk="0" hangingPunct="1">
        <a:lnSpc>
          <a:spcPct val="90000"/>
        </a:lnSpc>
        <a:spcBef>
          <a:spcPts val="1000"/>
        </a:spcBef>
        <a:buFont typeface="Arial" panose="020B0604020202020204" pitchFamily="34" charset="0"/>
        <a:buChar char="•"/>
        <a:tabLst/>
        <a:defRPr sz="1800" kern="1200">
          <a:solidFill>
            <a:schemeClr val="tx1"/>
          </a:solidFill>
          <a:latin typeface="+mn-lt"/>
          <a:ea typeface="+mn-ea"/>
          <a:cs typeface="+mn-cs"/>
        </a:defRPr>
      </a:lvl1pPr>
      <a:lvl2pPr marL="407988" indent="-173038" algn="l" defTabSz="914400" rtl="0" eaLnBrk="1" latinLnBrk="0" hangingPunct="1">
        <a:lnSpc>
          <a:spcPct val="90000"/>
        </a:lnSpc>
        <a:spcBef>
          <a:spcPts val="500"/>
        </a:spcBef>
        <a:buFont typeface="Arial" panose="020B0604020202020204" pitchFamily="34" charset="0"/>
        <a:buChar char="•"/>
        <a:tabLst/>
        <a:defRPr sz="1700" kern="1200">
          <a:solidFill>
            <a:schemeClr val="tx1"/>
          </a:solidFill>
          <a:latin typeface="+mn-lt"/>
          <a:ea typeface="+mn-ea"/>
          <a:cs typeface="+mn-cs"/>
        </a:defRPr>
      </a:lvl2pPr>
      <a:lvl3pPr marL="571500" indent="-1635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742950"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15988" indent="-1730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userDrawn="1">
          <p15:clr>
            <a:srgbClr val="F26B43"/>
          </p15:clr>
        </p15:guide>
        <p15:guide id="2" pos="96" userDrawn="1">
          <p15:clr>
            <a:srgbClr val="F26B43"/>
          </p15:clr>
        </p15:guide>
        <p15:guide id="3" orient="horz" pos="4152" userDrawn="1">
          <p15:clr>
            <a:srgbClr val="F26B43"/>
          </p15:clr>
        </p15:guide>
        <p15:guide id="4" orient="horz" pos="4056" userDrawn="1">
          <p15:clr>
            <a:srgbClr val="F26B43"/>
          </p15:clr>
        </p15:guide>
        <p15:guide id="5" orient="horz" pos="936" userDrawn="1">
          <p15:clr>
            <a:srgbClr val="F26B43"/>
          </p15:clr>
        </p15:guide>
        <p15:guide id="6" orient="horz" pos="1032" userDrawn="1">
          <p15:clr>
            <a:srgbClr val="F26B43"/>
          </p15:clr>
        </p15:guide>
        <p15:guide id="7" orient="horz" pos="3888" userDrawn="1">
          <p15:clr>
            <a:srgbClr val="F26B43"/>
          </p15:clr>
        </p15:guide>
        <p15:guide id="8" pos="7584" userDrawn="1">
          <p15:clr>
            <a:srgbClr val="F26B43"/>
          </p15:clr>
        </p15:guide>
        <p15:guide id="9" pos="17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a:spLocks/>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473726" cy="1030925"/>
          </a:xfrm>
          <a:prstGeom prst="rect">
            <a:avLst/>
          </a:prstGeom>
        </p:spPr>
        <p:txBody>
          <a:bodyPr vert="horz" lIns="91440" tIns="45720" rIns="91440" bIns="45720" rtlCol="0" anchor="b">
            <a:normAutofit/>
          </a:bodyPr>
          <a:lstStyle/>
          <a:p>
            <a:r>
              <a:rPr lang="en-US" dirty="0">
                <a:uFillTx/>
              </a:rPr>
              <a:t>Click to edit Master title style</a:t>
            </a:r>
          </a:p>
        </p:txBody>
      </p:sp>
      <p:sp>
        <p:nvSpPr>
          <p:cNvPr id="3" name="Text Placeholder 2"/>
          <p:cNvSpPr>
            <a:spLocks noGrp="1"/>
          </p:cNvSpPr>
          <p:nvPr>
            <p:ph type="body" idx="1"/>
          </p:nvPr>
        </p:nvSpPr>
        <p:spPr>
          <a:xfrm>
            <a:off x="1097280" y="1593432"/>
            <a:ext cx="10058400" cy="4542446"/>
          </a:xfrm>
          <a:prstGeom prst="rect">
            <a:avLst/>
          </a:prstGeom>
        </p:spPr>
        <p:txBody>
          <a:bodyPr vert="horz" lIns="0" tIns="45720" rIns="0" bIns="45720" rtlCol="0">
            <a:normAutofit/>
          </a:body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uFillTx/>
              </a:defRPr>
            </a:lvl1pPr>
          </a:lstStyle>
          <a:p>
            <a:r>
              <a:rPr lang="en-US" dirty="0"/>
              <a:t>October 2019</a:t>
            </a:r>
            <a:endParaRPr lang="en-US" dirty="0">
              <a:uFillTx/>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uFillTx/>
              </a:defRPr>
            </a:lvl1pPr>
          </a:lstStyle>
          <a:p>
            <a:r>
              <a:rPr lang="en-US">
                <a:uFillTx/>
              </a:rPr>
              <a:t>Montgomery County Fire &amp; Rescue Service</a:t>
            </a:r>
            <a:endParaRPr lang="en-US" dirty="0">
              <a:uFillTx/>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uFillTx/>
              </a:defRPr>
            </a:lvl1pPr>
          </a:lstStyle>
          <a:p>
            <a:fld id="{4FAB73BC-B049-4115-A692-8D63A059BFB8}" type="slidenum">
              <a:rPr lang="en-US" dirty="0">
                <a:uFillTx/>
              </a:rPr>
              <a:pPr/>
              <a:t>‹#›</a:t>
            </a:fld>
            <a:endParaRPr lang="en-US" dirty="0">
              <a:uFillTx/>
            </a:endParaRPr>
          </a:p>
        </p:txBody>
      </p:sp>
      <p:cxnSp>
        <p:nvCxnSpPr>
          <p:cNvPr id="10" name="Straight Connector 9"/>
          <p:cNvCxnSpPr/>
          <p:nvPr/>
        </p:nvCxnSpPr>
        <p:spPr>
          <a:xfrm>
            <a:off x="1097280" y="1376515"/>
            <a:ext cx="100584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7672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uFillTx/>
          <a:latin typeface="Franklin Gothic Medium" panose="020B0603020102020204" pitchFamily="34" charset="0"/>
          <a:ea typeface="+mj-ea"/>
          <a:cs typeface="+mj-cs"/>
        </a:defRPr>
      </a:lvl1pPr>
    </p:titleStyle>
    <p:bodyStyle>
      <a:lvl1pPr marL="230188" indent="-230188"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400" kern="1200">
          <a:solidFill>
            <a:schemeClr val="tx1">
              <a:lumMod val="75000"/>
              <a:lumOff val="25000"/>
            </a:schemeClr>
          </a:solidFill>
          <a:uFillTx/>
          <a:latin typeface="Franklin Gothic Book" panose="020B0503020102020204" pitchFamily="34" charset="0"/>
          <a:ea typeface="+mn-ea"/>
          <a:cs typeface="+mn-cs"/>
        </a:defRPr>
      </a:lvl1pPr>
      <a:lvl2pPr marL="512763" indent="-182563"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uFillTx/>
          <a:latin typeface="Franklin Gothic Book" panose="020B0503020102020204" pitchFamily="34" charset="0"/>
          <a:ea typeface="+mn-ea"/>
          <a:cs typeface="+mn-cs"/>
        </a:defRPr>
      </a:lvl2pPr>
      <a:lvl3pPr marL="684213" indent="-123825"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uFillTx/>
          <a:latin typeface="Franklin Gothic Book" panose="020B0503020102020204" pitchFamily="34" charset="0"/>
          <a:ea typeface="+mn-ea"/>
          <a:cs typeface="+mn-cs"/>
        </a:defRPr>
      </a:lvl3pPr>
      <a:lvl4pPr marL="854075" indent="-122238"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uFillTx/>
          <a:latin typeface="Franklin Gothic Book" panose="020B0503020102020204" pitchFamily="34" charset="0"/>
          <a:ea typeface="+mn-ea"/>
          <a:cs typeface="+mn-cs"/>
        </a:defRPr>
      </a:lvl4pPr>
      <a:lvl5pPr marL="1025525" indent="-122238"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uFillTx/>
          <a:latin typeface="Franklin Gothic Book" panose="020B05030201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uFillTx/>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uFillTx/>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uFillTx/>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152400"/>
            <a:ext cx="1056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219200" y="1295400"/>
            <a:ext cx="1076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9" name="Line 7"/>
          <p:cNvSpPr>
            <a:spLocks noChangeShapeType="1"/>
          </p:cNvSpPr>
          <p:nvPr/>
        </p:nvSpPr>
        <p:spPr bwMode="auto">
          <a:xfrm>
            <a:off x="1524000" y="838200"/>
            <a:ext cx="10668000" cy="0"/>
          </a:xfrm>
          <a:prstGeom prst="line">
            <a:avLst/>
          </a:prstGeom>
          <a:noFill/>
          <a:ln w="9525">
            <a:solidFill>
              <a:srgbClr val="990033"/>
            </a:solidFill>
            <a:round/>
            <a:headEnd/>
            <a:tailEnd/>
          </a:ln>
          <a:effectLst/>
        </p:spPr>
        <p:txBody>
          <a:bodyPr/>
          <a:lstStyle/>
          <a:p>
            <a:pPr algn="ctr" defTabSz="914400" eaLnBrk="0" fontAlgn="base" hangingPunct="0">
              <a:spcBef>
                <a:spcPct val="50000"/>
              </a:spcBef>
              <a:spcAft>
                <a:spcPct val="0"/>
              </a:spcAft>
              <a:defRPr/>
            </a:pPr>
            <a:endParaRPr lang="en-US" sz="3200" b="1">
              <a:solidFill>
                <a:srgbClr val="FFFFFF"/>
              </a:solidFill>
              <a:cs typeface="Arial" panose="020B0604020202020204" pitchFamily="34" charset="0"/>
            </a:endParaRPr>
          </a:p>
        </p:txBody>
      </p:sp>
      <p:sp>
        <p:nvSpPr>
          <p:cNvPr id="8" name="Line 8"/>
          <p:cNvSpPr>
            <a:spLocks noChangeShapeType="1"/>
          </p:cNvSpPr>
          <p:nvPr/>
        </p:nvSpPr>
        <p:spPr bwMode="auto">
          <a:xfrm>
            <a:off x="781051" y="1524000"/>
            <a:ext cx="0" cy="3990975"/>
          </a:xfrm>
          <a:prstGeom prst="line">
            <a:avLst/>
          </a:prstGeom>
          <a:noFill/>
          <a:ln w="9525">
            <a:solidFill>
              <a:srgbClr val="990033"/>
            </a:solidFill>
            <a:round/>
            <a:headEnd/>
            <a:tailEnd/>
          </a:ln>
          <a:effectLst/>
        </p:spPr>
        <p:txBody>
          <a:bodyPr/>
          <a:lstStyle/>
          <a:p>
            <a:pPr algn="ctr" defTabSz="914400" eaLnBrk="0" fontAlgn="base" hangingPunct="0">
              <a:spcBef>
                <a:spcPct val="50000"/>
              </a:spcBef>
              <a:spcAft>
                <a:spcPct val="0"/>
              </a:spcAft>
              <a:defRPr/>
            </a:pPr>
            <a:endParaRPr lang="en-US" sz="3200" b="1">
              <a:solidFill>
                <a:srgbClr val="FFFFFF"/>
              </a:solidFill>
              <a:cs typeface="Arial" panose="020B0604020202020204" pitchFamily="34" charset="0"/>
            </a:endParaRPr>
          </a:p>
        </p:txBody>
      </p:sp>
      <p:pic>
        <p:nvPicPr>
          <p:cNvPr id="103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118" y="5697538"/>
            <a:ext cx="134196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1" name="Picture 2" descr="M:\MCFRS Department Logos\Logos for Web and Video (Low Resolution)\MCFRS_Logo_RedBG - 1.5in.jp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69333" y="136525"/>
            <a:ext cx="116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31887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txStyles>
    <p:titleStyle>
      <a:lvl1pPr algn="r" rtl="0" eaLnBrk="0" fontAlgn="base" hangingPunct="0">
        <a:spcBef>
          <a:spcPct val="0"/>
        </a:spcBef>
        <a:spcAft>
          <a:spcPct val="0"/>
        </a:spcAft>
        <a:defRPr sz="3200" b="1">
          <a:solidFill>
            <a:srgbClr val="006699"/>
          </a:solidFill>
          <a:latin typeface="+mj-lt"/>
          <a:ea typeface="+mj-ea"/>
          <a:cs typeface="+mj-cs"/>
        </a:defRPr>
      </a:lvl1pPr>
      <a:lvl2pPr algn="r" rtl="0" eaLnBrk="0" fontAlgn="base" hangingPunct="0">
        <a:spcBef>
          <a:spcPct val="0"/>
        </a:spcBef>
        <a:spcAft>
          <a:spcPct val="0"/>
        </a:spcAft>
        <a:defRPr sz="3200" b="1">
          <a:solidFill>
            <a:srgbClr val="006699"/>
          </a:solidFill>
          <a:latin typeface="Tahoma" pitchFamily="34" charset="0"/>
        </a:defRPr>
      </a:lvl2pPr>
      <a:lvl3pPr algn="r" rtl="0" eaLnBrk="0" fontAlgn="base" hangingPunct="0">
        <a:spcBef>
          <a:spcPct val="0"/>
        </a:spcBef>
        <a:spcAft>
          <a:spcPct val="0"/>
        </a:spcAft>
        <a:defRPr sz="3200" b="1">
          <a:solidFill>
            <a:srgbClr val="006699"/>
          </a:solidFill>
          <a:latin typeface="Tahoma" pitchFamily="34" charset="0"/>
        </a:defRPr>
      </a:lvl3pPr>
      <a:lvl4pPr algn="r" rtl="0" eaLnBrk="0" fontAlgn="base" hangingPunct="0">
        <a:spcBef>
          <a:spcPct val="0"/>
        </a:spcBef>
        <a:spcAft>
          <a:spcPct val="0"/>
        </a:spcAft>
        <a:defRPr sz="3200" b="1">
          <a:solidFill>
            <a:srgbClr val="006699"/>
          </a:solidFill>
          <a:latin typeface="Tahoma" pitchFamily="34" charset="0"/>
        </a:defRPr>
      </a:lvl4pPr>
      <a:lvl5pPr algn="r" rtl="0" eaLnBrk="0" fontAlgn="base" hangingPunct="0">
        <a:spcBef>
          <a:spcPct val="0"/>
        </a:spcBef>
        <a:spcAft>
          <a:spcPct val="0"/>
        </a:spcAft>
        <a:defRPr sz="3200" b="1">
          <a:solidFill>
            <a:srgbClr val="006699"/>
          </a:solidFill>
          <a:latin typeface="Tahoma" pitchFamily="34" charset="0"/>
        </a:defRPr>
      </a:lvl5pPr>
      <a:lvl6pPr marL="457200" algn="r" rtl="0" eaLnBrk="1" fontAlgn="base" hangingPunct="1">
        <a:spcBef>
          <a:spcPct val="0"/>
        </a:spcBef>
        <a:spcAft>
          <a:spcPct val="0"/>
        </a:spcAft>
        <a:defRPr sz="3200" b="1">
          <a:solidFill>
            <a:srgbClr val="006699"/>
          </a:solidFill>
          <a:latin typeface="Tahoma" pitchFamily="34" charset="0"/>
        </a:defRPr>
      </a:lvl6pPr>
      <a:lvl7pPr marL="914400" algn="r" rtl="0" eaLnBrk="1" fontAlgn="base" hangingPunct="1">
        <a:spcBef>
          <a:spcPct val="0"/>
        </a:spcBef>
        <a:spcAft>
          <a:spcPct val="0"/>
        </a:spcAft>
        <a:defRPr sz="3200" b="1">
          <a:solidFill>
            <a:srgbClr val="006699"/>
          </a:solidFill>
          <a:latin typeface="Tahoma" pitchFamily="34" charset="0"/>
        </a:defRPr>
      </a:lvl7pPr>
      <a:lvl8pPr marL="1371600" algn="r" rtl="0" eaLnBrk="1" fontAlgn="base" hangingPunct="1">
        <a:spcBef>
          <a:spcPct val="0"/>
        </a:spcBef>
        <a:spcAft>
          <a:spcPct val="0"/>
        </a:spcAft>
        <a:defRPr sz="3200" b="1">
          <a:solidFill>
            <a:srgbClr val="006699"/>
          </a:solidFill>
          <a:latin typeface="Tahoma" pitchFamily="34" charset="0"/>
        </a:defRPr>
      </a:lvl8pPr>
      <a:lvl9pPr marL="1828800" algn="r" rtl="0" eaLnBrk="1" fontAlgn="base" hangingPunct="1">
        <a:spcBef>
          <a:spcPct val="0"/>
        </a:spcBef>
        <a:spcAft>
          <a:spcPct val="0"/>
        </a:spcAft>
        <a:defRPr sz="3200" b="1">
          <a:solidFill>
            <a:srgbClr val="006699"/>
          </a:solidFill>
          <a:latin typeface="Tahoma" pitchFamily="34" charset="0"/>
        </a:defRPr>
      </a:lvl9pPr>
    </p:titleStyle>
    <p:bodyStyle>
      <a:lvl1pPr marL="342900" indent="-342900" algn="l" rtl="0" eaLnBrk="0" fontAlgn="base" hangingPunct="0">
        <a:spcBef>
          <a:spcPct val="20000"/>
        </a:spcBef>
        <a:spcAft>
          <a:spcPct val="25000"/>
        </a:spcAft>
        <a:buChar char="•"/>
        <a:defRPr sz="2600">
          <a:solidFill>
            <a:srgbClr val="006699"/>
          </a:solidFill>
          <a:latin typeface="+mn-lt"/>
          <a:ea typeface="+mn-ea"/>
          <a:cs typeface="+mn-cs"/>
        </a:defRPr>
      </a:lvl1pPr>
      <a:lvl2pPr marL="742950" indent="-285750" algn="l" rtl="0" eaLnBrk="0" fontAlgn="base" hangingPunct="0">
        <a:spcBef>
          <a:spcPct val="20000"/>
        </a:spcBef>
        <a:spcAft>
          <a:spcPct val="25000"/>
        </a:spcAft>
        <a:buChar char="•"/>
        <a:defRPr sz="2200">
          <a:solidFill>
            <a:srgbClr val="006699"/>
          </a:solidFill>
          <a:latin typeface="+mn-lt"/>
        </a:defRPr>
      </a:lvl2pPr>
      <a:lvl3pPr marL="1143000" indent="-228600" algn="l" rtl="0" eaLnBrk="0" fontAlgn="base" hangingPunct="0">
        <a:spcBef>
          <a:spcPct val="20000"/>
        </a:spcBef>
        <a:spcAft>
          <a:spcPct val="25000"/>
        </a:spcAft>
        <a:buChar char="•"/>
        <a:defRPr>
          <a:solidFill>
            <a:srgbClr val="006699"/>
          </a:solidFill>
          <a:latin typeface="+mn-lt"/>
        </a:defRPr>
      </a:lvl3pPr>
      <a:lvl4pPr marL="1600200" indent="-228600" algn="l" rtl="0" eaLnBrk="0" fontAlgn="base" hangingPunct="0">
        <a:spcBef>
          <a:spcPct val="20000"/>
        </a:spcBef>
        <a:spcAft>
          <a:spcPct val="0"/>
        </a:spcAft>
        <a:buChar char="–"/>
        <a:defRPr sz="2000">
          <a:solidFill>
            <a:srgbClr val="006699"/>
          </a:solidFill>
          <a:latin typeface="+mn-lt"/>
        </a:defRPr>
      </a:lvl4pPr>
      <a:lvl5pPr marL="2057400" indent="-228600" algn="l" rtl="0" eaLnBrk="0" fontAlgn="base" hangingPunct="0">
        <a:spcBef>
          <a:spcPct val="20000"/>
        </a:spcBef>
        <a:spcAft>
          <a:spcPct val="0"/>
        </a:spcAft>
        <a:buChar char="»"/>
        <a:defRPr sz="2000">
          <a:solidFill>
            <a:srgbClr val="006699"/>
          </a:solidFill>
          <a:latin typeface="+mn-lt"/>
        </a:defRPr>
      </a:lvl5pPr>
      <a:lvl6pPr marL="2514600" indent="-228600" algn="l" rtl="0" eaLnBrk="1" fontAlgn="base" hangingPunct="1">
        <a:spcBef>
          <a:spcPct val="20000"/>
        </a:spcBef>
        <a:spcAft>
          <a:spcPct val="0"/>
        </a:spcAft>
        <a:buChar char="»"/>
        <a:defRPr sz="2000">
          <a:solidFill>
            <a:srgbClr val="006699"/>
          </a:solidFill>
          <a:latin typeface="+mn-lt"/>
        </a:defRPr>
      </a:lvl6pPr>
      <a:lvl7pPr marL="2971800" indent="-228600" algn="l" rtl="0" eaLnBrk="1" fontAlgn="base" hangingPunct="1">
        <a:spcBef>
          <a:spcPct val="20000"/>
        </a:spcBef>
        <a:spcAft>
          <a:spcPct val="0"/>
        </a:spcAft>
        <a:buChar char="»"/>
        <a:defRPr sz="2000">
          <a:solidFill>
            <a:srgbClr val="006699"/>
          </a:solidFill>
          <a:latin typeface="+mn-lt"/>
        </a:defRPr>
      </a:lvl7pPr>
      <a:lvl8pPr marL="3429000" indent="-228600" algn="l" rtl="0" eaLnBrk="1" fontAlgn="base" hangingPunct="1">
        <a:spcBef>
          <a:spcPct val="20000"/>
        </a:spcBef>
        <a:spcAft>
          <a:spcPct val="0"/>
        </a:spcAft>
        <a:buChar char="»"/>
        <a:defRPr sz="2000">
          <a:solidFill>
            <a:srgbClr val="006699"/>
          </a:solidFill>
          <a:latin typeface="+mn-lt"/>
        </a:defRPr>
      </a:lvl8pPr>
      <a:lvl9pPr marL="3886200" indent="-228600" algn="l" rtl="0" eaLnBrk="1" fontAlgn="base" hangingPunct="1">
        <a:spcBef>
          <a:spcPct val="20000"/>
        </a:spcBef>
        <a:spcAft>
          <a:spcPct val="0"/>
        </a:spcAft>
        <a:buChar char="»"/>
        <a:defRPr sz="2000">
          <a:solidFill>
            <a:srgbClr val="0066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1.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1.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46.jfif"/><Relationship Id="rId5" Type="http://schemas.openxmlformats.org/officeDocument/2006/relationships/image" Target="../media/image45.jp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32B22-2EF7-0D87-8B0E-781D75DE6A6B}"/>
              </a:ext>
            </a:extLst>
          </p:cNvPr>
          <p:cNvSpPr>
            <a:spLocks noGrp="1"/>
          </p:cNvSpPr>
          <p:nvPr>
            <p:ph type="ctrTitle"/>
          </p:nvPr>
        </p:nvSpPr>
        <p:spPr/>
        <p:txBody>
          <a:bodyPr/>
          <a:lstStyle/>
          <a:p>
            <a:r>
              <a:rPr lang="en-US" dirty="0"/>
              <a:t>Hennepin EMS </a:t>
            </a:r>
          </a:p>
        </p:txBody>
      </p:sp>
      <p:sp>
        <p:nvSpPr>
          <p:cNvPr id="3" name="Subtitle 2">
            <a:extLst>
              <a:ext uri="{FF2B5EF4-FFF2-40B4-BE49-F238E27FC236}">
                <a16:creationId xmlns:a16="http://schemas.microsoft.com/office/drawing/2014/main" id="{C0543827-04C9-06CD-D41D-1107C7A5EE10}"/>
              </a:ext>
            </a:extLst>
          </p:cNvPr>
          <p:cNvSpPr>
            <a:spLocks noGrp="1"/>
          </p:cNvSpPr>
          <p:nvPr>
            <p:ph type="subTitle" idx="1"/>
          </p:nvPr>
        </p:nvSpPr>
        <p:spPr/>
        <p:txBody>
          <a:bodyPr/>
          <a:lstStyle/>
          <a:p>
            <a:r>
              <a:rPr lang="en-US" dirty="0"/>
              <a:t>Prehospital Ultrasound Program</a:t>
            </a:r>
          </a:p>
        </p:txBody>
      </p:sp>
    </p:spTree>
    <p:extLst>
      <p:ext uri="{BB962C8B-B14F-4D97-AF65-F5344CB8AC3E}">
        <p14:creationId xmlns:p14="http://schemas.microsoft.com/office/powerpoint/2010/main" val="4015019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newspaper&#10;&#10;AI-generated content may be incorrect.">
            <a:extLst>
              <a:ext uri="{FF2B5EF4-FFF2-40B4-BE49-F238E27FC236}">
                <a16:creationId xmlns:a16="http://schemas.microsoft.com/office/drawing/2014/main" id="{20C8C5F2-421D-5008-DECD-D93783DA44D8}"/>
              </a:ext>
            </a:extLst>
          </p:cNvPr>
          <p:cNvPicPr>
            <a:picLocks noChangeAspect="1"/>
          </p:cNvPicPr>
          <p:nvPr/>
        </p:nvPicPr>
        <p:blipFill>
          <a:blip r:embed="rId2"/>
          <a:stretch>
            <a:fillRect/>
          </a:stretch>
        </p:blipFill>
        <p:spPr>
          <a:xfrm>
            <a:off x="929542" y="591587"/>
            <a:ext cx="10332915" cy="5674826"/>
          </a:xfrm>
          <a:prstGeom prst="rect">
            <a:avLst/>
          </a:prstGeom>
        </p:spPr>
      </p:pic>
    </p:spTree>
    <p:extLst>
      <p:ext uri="{BB962C8B-B14F-4D97-AF65-F5344CB8AC3E}">
        <p14:creationId xmlns:p14="http://schemas.microsoft.com/office/powerpoint/2010/main" val="331815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F8B8F1-1321-6F30-25C4-CE1165657B1C}"/>
              </a:ext>
            </a:extLst>
          </p:cNvPr>
          <p:cNvSpPr>
            <a:spLocks noGrp="1"/>
          </p:cNvSpPr>
          <p:nvPr>
            <p:ph type="sldNum" sz="quarter" idx="12"/>
          </p:nvPr>
        </p:nvSpPr>
        <p:spPr/>
        <p:txBody>
          <a:bodyPr/>
          <a:lstStyle/>
          <a:p>
            <a:fld id="{4FB59338-C84A-894B-9360-C68DFF96A74E}" type="slidenum">
              <a:rPr lang="en-US" smtClean="0"/>
              <a:t>11</a:t>
            </a:fld>
            <a:endParaRPr lang="en-US"/>
          </a:p>
        </p:txBody>
      </p:sp>
      <p:pic>
        <p:nvPicPr>
          <p:cNvPr id="6" name="Picture 5" descr="A white ambulance with colorful text&#10;&#10;Description automatically generated">
            <a:extLst>
              <a:ext uri="{FF2B5EF4-FFF2-40B4-BE49-F238E27FC236}">
                <a16:creationId xmlns:a16="http://schemas.microsoft.com/office/drawing/2014/main" id="{04A0D0E6-C674-C870-FA1F-C08FBC3D74BA}"/>
              </a:ext>
            </a:extLst>
          </p:cNvPr>
          <p:cNvPicPr>
            <a:picLocks noChangeAspect="1"/>
          </p:cNvPicPr>
          <p:nvPr/>
        </p:nvPicPr>
        <p:blipFill>
          <a:blip r:embed="rId2"/>
          <a:stretch>
            <a:fillRect/>
          </a:stretch>
        </p:blipFill>
        <p:spPr>
          <a:xfrm>
            <a:off x="-716692" y="0"/>
            <a:ext cx="13927020" cy="6858000"/>
          </a:xfrm>
          <a:prstGeom prst="rect">
            <a:avLst/>
          </a:prstGeom>
        </p:spPr>
      </p:pic>
    </p:spTree>
    <p:extLst>
      <p:ext uri="{BB962C8B-B14F-4D97-AF65-F5344CB8AC3E}">
        <p14:creationId xmlns:p14="http://schemas.microsoft.com/office/powerpoint/2010/main" val="2961302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33D9-F196-24DF-7F61-77B4292CF9B7}"/>
              </a:ext>
            </a:extLst>
          </p:cNvPr>
          <p:cNvSpPr>
            <a:spLocks noGrp="1"/>
          </p:cNvSpPr>
          <p:nvPr>
            <p:ph type="title"/>
          </p:nvPr>
        </p:nvSpPr>
        <p:spPr>
          <a:xfrm>
            <a:off x="602900" y="153352"/>
            <a:ext cx="11436699" cy="941918"/>
          </a:xfrm>
        </p:spPr>
        <p:txBody>
          <a:bodyPr/>
          <a:lstStyle/>
          <a:p>
            <a:pPr algn="ctr"/>
            <a:r>
              <a:rPr lang="en-US" dirty="0"/>
              <a:t>Do the crews use it?</a:t>
            </a:r>
          </a:p>
        </p:txBody>
      </p:sp>
      <p:sp>
        <p:nvSpPr>
          <p:cNvPr id="3" name="Content Placeholder 2">
            <a:extLst>
              <a:ext uri="{FF2B5EF4-FFF2-40B4-BE49-F238E27FC236}">
                <a16:creationId xmlns:a16="http://schemas.microsoft.com/office/drawing/2014/main" id="{96749886-50DD-06E3-AD7A-1CA9EB913911}"/>
              </a:ext>
            </a:extLst>
          </p:cNvPr>
          <p:cNvSpPr>
            <a:spLocks noGrp="1"/>
          </p:cNvSpPr>
          <p:nvPr>
            <p:ph idx="1"/>
          </p:nvPr>
        </p:nvSpPr>
        <p:spPr>
          <a:xfrm>
            <a:off x="3506875" y="1645918"/>
            <a:ext cx="7204668" cy="4945382"/>
          </a:xfrm>
        </p:spPr>
        <p:txBody>
          <a:bodyPr>
            <a:noAutofit/>
          </a:bodyPr>
          <a:lstStyle/>
          <a:p>
            <a:pPr marL="0" indent="0">
              <a:buNone/>
            </a:pPr>
            <a:r>
              <a:rPr lang="en-US" sz="2000" dirty="0"/>
              <a:t>Exams that </a:t>
            </a:r>
            <a:r>
              <a:rPr lang="en-US" sz="2000" u="sng" dirty="0"/>
              <a:t>all paramedics</a:t>
            </a:r>
            <a:r>
              <a:rPr lang="en-US" sz="2000" dirty="0"/>
              <a:t> are trained to do:</a:t>
            </a:r>
          </a:p>
          <a:p>
            <a:pPr marL="0" indent="0">
              <a:buNone/>
            </a:pPr>
            <a:r>
              <a:rPr lang="en-US" sz="2000" dirty="0"/>
              <a:t>Thoracic/Lung – 4,698</a:t>
            </a:r>
          </a:p>
          <a:p>
            <a:pPr marL="0" indent="0">
              <a:buNone/>
            </a:pPr>
            <a:r>
              <a:rPr lang="en-US" sz="2000" dirty="0"/>
              <a:t>Cardiac (Sub-Xi, P-long)– 3,153</a:t>
            </a:r>
          </a:p>
          <a:p>
            <a:pPr marL="0" indent="0">
              <a:buNone/>
            </a:pPr>
            <a:endParaRPr lang="en-US" sz="2000" dirty="0"/>
          </a:p>
          <a:p>
            <a:pPr marL="0" indent="0">
              <a:buNone/>
            </a:pPr>
            <a:r>
              <a:rPr lang="en-US" sz="2000" dirty="0"/>
              <a:t>Exams </a:t>
            </a:r>
            <a:r>
              <a:rPr lang="en-US" sz="2000" u="sng" dirty="0"/>
              <a:t>only P3’s</a:t>
            </a:r>
            <a:r>
              <a:rPr lang="en-US" sz="2000" dirty="0"/>
              <a:t> do:</a:t>
            </a:r>
          </a:p>
          <a:p>
            <a:pPr marL="0" indent="0">
              <a:buNone/>
            </a:pPr>
            <a:r>
              <a:rPr lang="en-US" sz="2000" dirty="0"/>
              <a:t>FAST – 769</a:t>
            </a:r>
          </a:p>
          <a:p>
            <a:pPr marL="0" indent="0">
              <a:buNone/>
            </a:pPr>
            <a:r>
              <a:rPr lang="en-US" sz="2000" dirty="0"/>
              <a:t>OB – 145</a:t>
            </a:r>
          </a:p>
          <a:p>
            <a:pPr marL="0" indent="0">
              <a:buNone/>
            </a:pPr>
            <a:r>
              <a:rPr lang="en-US" sz="2000" dirty="0"/>
              <a:t>DVT – 12</a:t>
            </a:r>
          </a:p>
          <a:p>
            <a:pPr marL="0" indent="0">
              <a:buNone/>
            </a:pPr>
            <a:r>
              <a:rPr lang="en-US" sz="2000" dirty="0"/>
              <a:t>Vascular Access – 677</a:t>
            </a:r>
          </a:p>
          <a:p>
            <a:pPr marL="0" indent="0">
              <a:buNone/>
            </a:pPr>
            <a:r>
              <a:rPr lang="en-US" sz="2000" dirty="0"/>
              <a:t>Aorta</a:t>
            </a:r>
          </a:p>
          <a:p>
            <a:pPr marL="0" indent="0">
              <a:buNone/>
            </a:pPr>
            <a:endParaRPr lang="en-US" sz="2000" dirty="0"/>
          </a:p>
          <a:p>
            <a:pPr marL="0" indent="0">
              <a:buNone/>
            </a:pPr>
            <a:r>
              <a:rPr lang="en-US" sz="2000" b="1" dirty="0"/>
              <a:t>Total – 6,652</a:t>
            </a:r>
          </a:p>
        </p:txBody>
      </p:sp>
      <p:sp>
        <p:nvSpPr>
          <p:cNvPr id="4" name="Slide Number Placeholder 3">
            <a:extLst>
              <a:ext uri="{FF2B5EF4-FFF2-40B4-BE49-F238E27FC236}">
                <a16:creationId xmlns:a16="http://schemas.microsoft.com/office/drawing/2014/main" id="{F4E1E333-D781-8A85-DCBA-A332C650C68E}"/>
              </a:ext>
            </a:extLst>
          </p:cNvPr>
          <p:cNvSpPr>
            <a:spLocks noGrp="1"/>
          </p:cNvSpPr>
          <p:nvPr>
            <p:ph type="sldNum" sz="quarter" idx="12"/>
          </p:nvPr>
        </p:nvSpPr>
        <p:spPr/>
        <p:txBody>
          <a:bodyPr/>
          <a:lstStyle/>
          <a:p>
            <a:fld id="{4FB59338-C84A-894B-9360-C68DFF96A74E}" type="slidenum">
              <a:rPr lang="en-US" smtClean="0"/>
              <a:t>12</a:t>
            </a:fld>
            <a:endParaRPr lang="en-US"/>
          </a:p>
        </p:txBody>
      </p:sp>
      <p:sp>
        <p:nvSpPr>
          <p:cNvPr id="5" name="Content Placeholder 2">
            <a:extLst>
              <a:ext uri="{FF2B5EF4-FFF2-40B4-BE49-F238E27FC236}">
                <a16:creationId xmlns:a16="http://schemas.microsoft.com/office/drawing/2014/main" id="{27F02139-0FCA-4B55-DAA1-8ACA090EF544}"/>
              </a:ext>
            </a:extLst>
          </p:cNvPr>
          <p:cNvSpPr txBox="1">
            <a:spLocks/>
          </p:cNvSpPr>
          <p:nvPr/>
        </p:nvSpPr>
        <p:spPr>
          <a:xfrm>
            <a:off x="6096000" y="1645919"/>
            <a:ext cx="4923183" cy="4531043"/>
          </a:xfrm>
          <a:prstGeom prst="rect">
            <a:avLst/>
          </a:prstGeom>
        </p:spPr>
        <p:txBody>
          <a:bodyPr vert="horz" lIns="91440" tIns="45720" rIns="91440" bIns="45720" rtlCol="0">
            <a:norm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1800" kern="1200">
                <a:solidFill>
                  <a:schemeClr val="tx1"/>
                </a:solidFill>
                <a:latin typeface="+mn-lt"/>
                <a:ea typeface="+mn-ea"/>
                <a:cs typeface="+mn-cs"/>
              </a:defRPr>
            </a:lvl1pPr>
            <a:lvl2pPr marL="407988" indent="-173038" algn="l" defTabSz="914400" rtl="0" eaLnBrk="1" latinLnBrk="0" hangingPunct="1">
              <a:lnSpc>
                <a:spcPct val="90000"/>
              </a:lnSpc>
              <a:spcBef>
                <a:spcPts val="500"/>
              </a:spcBef>
              <a:buFont typeface="Arial" panose="020B0604020202020204" pitchFamily="34" charset="0"/>
              <a:buChar char="•"/>
              <a:tabLst/>
              <a:defRPr sz="1700" kern="1200">
                <a:solidFill>
                  <a:schemeClr val="tx1"/>
                </a:solidFill>
                <a:latin typeface="+mn-lt"/>
                <a:ea typeface="+mn-ea"/>
                <a:cs typeface="+mn-cs"/>
              </a:defRPr>
            </a:lvl2pPr>
            <a:lvl3pPr marL="571500" indent="-1635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742950"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15988" indent="-1730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75441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561E-366C-021F-2F18-B149EB122864}"/>
              </a:ext>
            </a:extLst>
          </p:cNvPr>
          <p:cNvSpPr>
            <a:spLocks noGrp="1"/>
          </p:cNvSpPr>
          <p:nvPr>
            <p:ph type="title"/>
          </p:nvPr>
        </p:nvSpPr>
        <p:spPr/>
        <p:txBody>
          <a:bodyPr/>
          <a:lstStyle/>
          <a:p>
            <a:r>
              <a:rPr lang="en-US" dirty="0"/>
              <a:t>	So what?</a:t>
            </a:r>
          </a:p>
        </p:txBody>
      </p:sp>
      <p:sp>
        <p:nvSpPr>
          <p:cNvPr id="4" name="Slide Number Placeholder 3">
            <a:extLst>
              <a:ext uri="{FF2B5EF4-FFF2-40B4-BE49-F238E27FC236}">
                <a16:creationId xmlns:a16="http://schemas.microsoft.com/office/drawing/2014/main" id="{8F8DA336-BB18-62BC-66D8-AFA521CF6ABE}"/>
              </a:ext>
            </a:extLst>
          </p:cNvPr>
          <p:cNvSpPr>
            <a:spLocks noGrp="1"/>
          </p:cNvSpPr>
          <p:nvPr>
            <p:ph type="sldNum" sz="quarter" idx="12"/>
          </p:nvPr>
        </p:nvSpPr>
        <p:spPr/>
        <p:txBody>
          <a:bodyPr/>
          <a:lstStyle/>
          <a:p>
            <a:fld id="{4FB59338-C84A-894B-9360-C68DFF96A74E}" type="slidenum">
              <a:rPr lang="en-US" smtClean="0"/>
              <a:t>13</a:t>
            </a:fld>
            <a:endParaRPr lang="en-US"/>
          </a:p>
        </p:txBody>
      </p:sp>
      <p:sp>
        <p:nvSpPr>
          <p:cNvPr id="5" name="Content Placeholder 2">
            <a:extLst>
              <a:ext uri="{FF2B5EF4-FFF2-40B4-BE49-F238E27FC236}">
                <a16:creationId xmlns:a16="http://schemas.microsoft.com/office/drawing/2014/main" id="{62A356C9-0193-992C-E013-8631F38E644A}"/>
              </a:ext>
            </a:extLst>
          </p:cNvPr>
          <p:cNvSpPr txBox="1">
            <a:spLocks noGrp="1"/>
          </p:cNvSpPr>
          <p:nvPr>
            <p:ph idx="1"/>
          </p:nvPr>
        </p:nvSpPr>
        <p:spPr>
          <a:prstGeom prst="rect">
            <a:avLst/>
          </a:prstGeom>
        </p:spPr>
        <p:txBody>
          <a:bodyPr vert="horz" lIns="91440" tIns="45720" rIns="91440" bIns="45720" rtlCol="0">
            <a:no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1800" kern="1200">
                <a:solidFill>
                  <a:schemeClr val="tx1"/>
                </a:solidFill>
                <a:latin typeface="+mn-lt"/>
                <a:ea typeface="+mn-ea"/>
                <a:cs typeface="+mn-cs"/>
              </a:defRPr>
            </a:lvl1pPr>
            <a:lvl2pPr marL="407988" indent="-173038" algn="l" defTabSz="914400" rtl="0" eaLnBrk="1" latinLnBrk="0" hangingPunct="1">
              <a:lnSpc>
                <a:spcPct val="90000"/>
              </a:lnSpc>
              <a:spcBef>
                <a:spcPts val="500"/>
              </a:spcBef>
              <a:buFont typeface="Arial" panose="020B0604020202020204" pitchFamily="34" charset="0"/>
              <a:buChar char="•"/>
              <a:tabLst/>
              <a:defRPr sz="1700" kern="1200">
                <a:solidFill>
                  <a:schemeClr val="tx1"/>
                </a:solidFill>
                <a:latin typeface="+mn-lt"/>
                <a:ea typeface="+mn-ea"/>
                <a:cs typeface="+mn-cs"/>
              </a:defRPr>
            </a:lvl2pPr>
            <a:lvl3pPr marL="571500" indent="-1635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742950"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15988" indent="-1730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About 10% of the time, the cardiac/lung exams will lead to a significant change in management</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Numerous cases of saves that would not have been possible without the US (e.g. PE, AAA, low amniotic fluid)</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Allows increased safety with certain medications (e.g. push dose NTG)</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Additional way to confirm proper ETT depth</a:t>
            </a:r>
          </a:p>
        </p:txBody>
      </p:sp>
    </p:spTree>
    <p:extLst>
      <p:ext uri="{BB962C8B-B14F-4D97-AF65-F5344CB8AC3E}">
        <p14:creationId xmlns:p14="http://schemas.microsoft.com/office/powerpoint/2010/main" val="737747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5EA21-4EBC-7099-711D-A557A051EA4D}"/>
              </a:ext>
            </a:extLst>
          </p:cNvPr>
          <p:cNvSpPr>
            <a:spLocks noGrp="1"/>
          </p:cNvSpPr>
          <p:nvPr>
            <p:ph type="title"/>
          </p:nvPr>
        </p:nvSpPr>
        <p:spPr>
          <a:xfrm>
            <a:off x="152400" y="-90728"/>
            <a:ext cx="11887200" cy="1330008"/>
          </a:xfrm>
        </p:spPr>
        <p:txBody>
          <a:bodyPr/>
          <a:lstStyle/>
          <a:p>
            <a:r>
              <a:rPr lang="en-US" dirty="0"/>
              <a:t>Vascular Access</a:t>
            </a:r>
          </a:p>
        </p:txBody>
      </p:sp>
      <p:sp>
        <p:nvSpPr>
          <p:cNvPr id="3" name="Content Placeholder 2">
            <a:extLst>
              <a:ext uri="{FF2B5EF4-FFF2-40B4-BE49-F238E27FC236}">
                <a16:creationId xmlns:a16="http://schemas.microsoft.com/office/drawing/2014/main" id="{B0ECBE8D-6793-7B4F-0B0D-530A1D55748A}"/>
              </a:ext>
            </a:extLst>
          </p:cNvPr>
          <p:cNvSpPr>
            <a:spLocks noGrp="1"/>
          </p:cNvSpPr>
          <p:nvPr>
            <p:ph idx="1"/>
          </p:nvPr>
        </p:nvSpPr>
        <p:spPr>
          <a:xfrm>
            <a:off x="1086897" y="1816690"/>
            <a:ext cx="2842009" cy="625007"/>
          </a:xfrm>
        </p:spPr>
        <p:txBody>
          <a:bodyPr>
            <a:normAutofit/>
          </a:bodyPr>
          <a:lstStyle/>
          <a:p>
            <a:pPr marL="0" indent="0">
              <a:buNone/>
            </a:pPr>
            <a:r>
              <a:rPr lang="en-US" sz="2400" dirty="0"/>
              <a:t>Mostly IV Access</a:t>
            </a:r>
          </a:p>
        </p:txBody>
      </p:sp>
      <p:sp>
        <p:nvSpPr>
          <p:cNvPr id="4" name="Slide Number Placeholder 3">
            <a:extLst>
              <a:ext uri="{FF2B5EF4-FFF2-40B4-BE49-F238E27FC236}">
                <a16:creationId xmlns:a16="http://schemas.microsoft.com/office/drawing/2014/main" id="{FC656E00-CCD0-EB7F-116A-2400E62E28AA}"/>
              </a:ext>
            </a:extLst>
          </p:cNvPr>
          <p:cNvSpPr>
            <a:spLocks noGrp="1"/>
          </p:cNvSpPr>
          <p:nvPr>
            <p:ph type="sldNum" sz="quarter" idx="12"/>
          </p:nvPr>
        </p:nvSpPr>
        <p:spPr/>
        <p:txBody>
          <a:bodyPr/>
          <a:lstStyle/>
          <a:p>
            <a:fld id="{4FB59338-C84A-894B-9360-C68DFF96A74E}" type="slidenum">
              <a:rPr lang="en-US" smtClean="0"/>
              <a:t>14</a:t>
            </a:fld>
            <a:endParaRPr lang="en-US"/>
          </a:p>
        </p:txBody>
      </p:sp>
      <p:pic>
        <p:nvPicPr>
          <p:cNvPr id="2050" name="Picture 2" descr="18G Peripheral IV Catheter with Safety Needle – SurgiMac">
            <a:extLst>
              <a:ext uri="{FF2B5EF4-FFF2-40B4-BE49-F238E27FC236}">
                <a16:creationId xmlns:a16="http://schemas.microsoft.com/office/drawing/2014/main" id="{6EDBA959-0910-07C2-6BD2-15B709B6A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62647"/>
            <a:ext cx="4014316" cy="40143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rit MAK™ Mini Access Kits - Custom Kit Options Available">
            <a:extLst>
              <a:ext uri="{FF2B5EF4-FFF2-40B4-BE49-F238E27FC236}">
                <a16:creationId xmlns:a16="http://schemas.microsoft.com/office/drawing/2014/main" id="{599798C9-14DA-CEA7-28E1-9EE9D39F9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615" y="272732"/>
            <a:ext cx="6096000" cy="2746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eath Introducer Kit Prelude® 4 Fr. X 23 cm - McKesson">
            <a:extLst>
              <a:ext uri="{FF2B5EF4-FFF2-40B4-BE49-F238E27FC236}">
                <a16:creationId xmlns:a16="http://schemas.microsoft.com/office/drawing/2014/main" id="{3DE79DC8-60F3-521B-0B20-559FD6713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2047" y="3165231"/>
            <a:ext cx="3692769" cy="369276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4F1BC622-2B00-10C2-9B9A-926D13CFAE77}"/>
              </a:ext>
            </a:extLst>
          </p:cNvPr>
          <p:cNvSpPr txBox="1">
            <a:spLocks/>
          </p:cNvSpPr>
          <p:nvPr/>
        </p:nvSpPr>
        <p:spPr>
          <a:xfrm>
            <a:off x="6006195" y="614273"/>
            <a:ext cx="2052584" cy="531239"/>
          </a:xfrm>
          <a:prstGeom prst="rect">
            <a:avLst/>
          </a:prstGeom>
        </p:spPr>
        <p:txBody>
          <a:bodyPr vert="horz" lIns="91440" tIns="45720" rIns="91440" bIns="45720" rtlCol="0">
            <a:norm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1800" kern="1200">
                <a:solidFill>
                  <a:schemeClr val="tx1"/>
                </a:solidFill>
                <a:latin typeface="+mn-lt"/>
                <a:ea typeface="+mn-ea"/>
                <a:cs typeface="+mn-cs"/>
              </a:defRPr>
            </a:lvl1pPr>
            <a:lvl2pPr marL="407988" indent="-173038" algn="l" defTabSz="914400" rtl="0" eaLnBrk="1" latinLnBrk="0" hangingPunct="1">
              <a:lnSpc>
                <a:spcPct val="90000"/>
              </a:lnSpc>
              <a:spcBef>
                <a:spcPts val="500"/>
              </a:spcBef>
              <a:buFont typeface="Arial" panose="020B0604020202020204" pitchFamily="34" charset="0"/>
              <a:buChar char="•"/>
              <a:tabLst/>
              <a:defRPr sz="1700" kern="1200">
                <a:solidFill>
                  <a:schemeClr val="tx1"/>
                </a:solidFill>
                <a:latin typeface="+mn-lt"/>
                <a:ea typeface="+mn-ea"/>
                <a:cs typeface="+mn-cs"/>
              </a:defRPr>
            </a:lvl2pPr>
            <a:lvl3pPr marL="571500" indent="-1635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742950"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15988" indent="-1730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S-MAK A-line</a:t>
            </a:r>
          </a:p>
        </p:txBody>
      </p:sp>
      <p:sp>
        <p:nvSpPr>
          <p:cNvPr id="6" name="Content Placeholder 2">
            <a:extLst>
              <a:ext uri="{FF2B5EF4-FFF2-40B4-BE49-F238E27FC236}">
                <a16:creationId xmlns:a16="http://schemas.microsoft.com/office/drawing/2014/main" id="{418EA545-9635-9A8F-DB82-7171AF5F6117}"/>
              </a:ext>
            </a:extLst>
          </p:cNvPr>
          <p:cNvSpPr txBox="1">
            <a:spLocks/>
          </p:cNvSpPr>
          <p:nvPr/>
        </p:nvSpPr>
        <p:spPr>
          <a:xfrm>
            <a:off x="6383638" y="4475576"/>
            <a:ext cx="2408669" cy="531239"/>
          </a:xfrm>
          <a:prstGeom prst="rect">
            <a:avLst/>
          </a:prstGeom>
        </p:spPr>
        <p:txBody>
          <a:bodyPr vert="horz" lIns="91440" tIns="45720" rIns="91440" bIns="45720" rtlCol="0">
            <a:normAutofit fontScale="92500"/>
          </a:bodyPr>
          <a:lstStyle>
            <a:lvl1pPr marL="171450" indent="-171450" algn="l" defTabSz="914400" rtl="0" eaLnBrk="1" latinLnBrk="0" hangingPunct="1">
              <a:lnSpc>
                <a:spcPct val="90000"/>
              </a:lnSpc>
              <a:spcBef>
                <a:spcPts val="1000"/>
              </a:spcBef>
              <a:buFont typeface="Arial" panose="020B0604020202020204" pitchFamily="34" charset="0"/>
              <a:buChar char="•"/>
              <a:tabLst/>
              <a:defRPr sz="1800" kern="1200">
                <a:solidFill>
                  <a:schemeClr val="tx1"/>
                </a:solidFill>
                <a:latin typeface="+mn-lt"/>
                <a:ea typeface="+mn-ea"/>
                <a:cs typeface="+mn-cs"/>
              </a:defRPr>
            </a:lvl1pPr>
            <a:lvl2pPr marL="407988" indent="-173038" algn="l" defTabSz="914400" rtl="0" eaLnBrk="1" latinLnBrk="0" hangingPunct="1">
              <a:lnSpc>
                <a:spcPct val="90000"/>
              </a:lnSpc>
              <a:spcBef>
                <a:spcPts val="500"/>
              </a:spcBef>
              <a:buFont typeface="Arial" panose="020B0604020202020204" pitchFamily="34" charset="0"/>
              <a:buChar char="•"/>
              <a:tabLst/>
              <a:defRPr sz="1700" kern="1200">
                <a:solidFill>
                  <a:schemeClr val="tx1"/>
                </a:solidFill>
                <a:latin typeface="+mn-lt"/>
                <a:ea typeface="+mn-ea"/>
                <a:cs typeface="+mn-cs"/>
              </a:defRPr>
            </a:lvl2pPr>
            <a:lvl3pPr marL="571500" indent="-1635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742950"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15988" indent="-1730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Prelude Catheter</a:t>
            </a:r>
          </a:p>
        </p:txBody>
      </p:sp>
    </p:spTree>
    <p:extLst>
      <p:ext uri="{BB962C8B-B14F-4D97-AF65-F5344CB8AC3E}">
        <p14:creationId xmlns:p14="http://schemas.microsoft.com/office/powerpoint/2010/main" val="3894220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D4EB-407A-46C0-48DF-250885560B10}"/>
              </a:ext>
            </a:extLst>
          </p:cNvPr>
          <p:cNvSpPr>
            <a:spLocks noGrp="1"/>
          </p:cNvSpPr>
          <p:nvPr>
            <p:ph type="title"/>
          </p:nvPr>
        </p:nvSpPr>
        <p:spPr/>
        <p:txBody>
          <a:bodyPr/>
          <a:lstStyle/>
          <a:p>
            <a:r>
              <a:rPr lang="en-US" dirty="0"/>
              <a:t>Vascular Access Rollout</a:t>
            </a:r>
          </a:p>
        </p:txBody>
      </p:sp>
      <p:sp>
        <p:nvSpPr>
          <p:cNvPr id="3" name="Content Placeholder 2">
            <a:extLst>
              <a:ext uri="{FF2B5EF4-FFF2-40B4-BE49-F238E27FC236}">
                <a16:creationId xmlns:a16="http://schemas.microsoft.com/office/drawing/2014/main" id="{5FA6049C-EAB0-528C-DC0A-B1F960F4E50B}"/>
              </a:ext>
            </a:extLst>
          </p:cNvPr>
          <p:cNvSpPr>
            <a:spLocks noGrp="1"/>
          </p:cNvSpPr>
          <p:nvPr>
            <p:ph idx="1"/>
          </p:nvPr>
        </p:nvSpPr>
        <p:spPr/>
        <p:txBody>
          <a:bodyPr>
            <a:normAutofit/>
          </a:bodyPr>
          <a:lstStyle/>
          <a:p>
            <a:pPr marL="0" indent="0">
              <a:buNone/>
            </a:pPr>
            <a:endParaRPr lang="en-US" sz="2800" dirty="0"/>
          </a:p>
          <a:p>
            <a:pPr marL="0" indent="0">
              <a:buNone/>
            </a:pPr>
            <a:r>
              <a:rPr lang="en-US" sz="2800" dirty="0"/>
              <a:t>Initially in our P3 Group – smaller logistical hurdle to give to a small number of paramedics</a:t>
            </a:r>
          </a:p>
          <a:p>
            <a:pPr marL="0" indent="0">
              <a:buNone/>
            </a:pPr>
            <a:endParaRPr lang="en-US" sz="2800" dirty="0"/>
          </a:p>
          <a:p>
            <a:pPr marL="0" indent="0">
              <a:buNone/>
            </a:pPr>
            <a:r>
              <a:rPr lang="en-US" sz="2800" dirty="0"/>
              <a:t>This summer, working on logistics to stock these on every ambulance and plan to train all paramedics in the fall educational period.</a:t>
            </a:r>
          </a:p>
          <a:p>
            <a:pPr marL="0" indent="0">
              <a:buNone/>
            </a:pPr>
            <a:endParaRPr lang="en-US" sz="2800" dirty="0"/>
          </a:p>
          <a:p>
            <a:pPr marL="0" indent="0">
              <a:buNone/>
            </a:pPr>
            <a:r>
              <a:rPr lang="en-US" sz="2800" dirty="0"/>
              <a:t>Plan to go-live, service wide this fall</a:t>
            </a:r>
          </a:p>
        </p:txBody>
      </p:sp>
      <p:sp>
        <p:nvSpPr>
          <p:cNvPr id="4" name="Slide Number Placeholder 3">
            <a:extLst>
              <a:ext uri="{FF2B5EF4-FFF2-40B4-BE49-F238E27FC236}">
                <a16:creationId xmlns:a16="http://schemas.microsoft.com/office/drawing/2014/main" id="{A571FD36-89BC-4931-F62B-C403B089368D}"/>
              </a:ext>
            </a:extLst>
          </p:cNvPr>
          <p:cNvSpPr>
            <a:spLocks noGrp="1"/>
          </p:cNvSpPr>
          <p:nvPr>
            <p:ph type="sldNum" sz="quarter" idx="12"/>
          </p:nvPr>
        </p:nvSpPr>
        <p:spPr/>
        <p:txBody>
          <a:bodyPr/>
          <a:lstStyle/>
          <a:p>
            <a:fld id="{4FB59338-C84A-894B-9360-C68DFF96A74E}" type="slidenum">
              <a:rPr lang="en-US" smtClean="0"/>
              <a:t>15</a:t>
            </a:fld>
            <a:endParaRPr lang="en-US"/>
          </a:p>
        </p:txBody>
      </p:sp>
    </p:spTree>
    <p:extLst>
      <p:ext uri="{BB962C8B-B14F-4D97-AF65-F5344CB8AC3E}">
        <p14:creationId xmlns:p14="http://schemas.microsoft.com/office/powerpoint/2010/main" val="1354990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7E560D6-54B3-45E0-81EE-CFC133FBF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260" y="0"/>
            <a:ext cx="68994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282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qr code with a few black squares&#10;&#10;Description automatically generated">
            <a:extLst>
              <a:ext uri="{FF2B5EF4-FFF2-40B4-BE49-F238E27FC236}">
                <a16:creationId xmlns:a16="http://schemas.microsoft.com/office/drawing/2014/main" id="{0F11E145-2847-A1CD-DF5D-A0626B106782}"/>
              </a:ext>
            </a:extLst>
          </p:cNvPr>
          <p:cNvPicPr>
            <a:picLocks noChangeAspect="1"/>
          </p:cNvPicPr>
          <p:nvPr/>
        </p:nvPicPr>
        <p:blipFill>
          <a:blip r:embed="rId2"/>
          <a:stretch>
            <a:fillRect/>
          </a:stretch>
        </p:blipFill>
        <p:spPr>
          <a:xfrm>
            <a:off x="1177798" y="1921615"/>
            <a:ext cx="3232248" cy="3146669"/>
          </a:xfrm>
          <a:prstGeom prst="rect">
            <a:avLst/>
          </a:prstGeom>
        </p:spPr>
      </p:pic>
      <p:sp>
        <p:nvSpPr>
          <p:cNvPr id="5" name="TextBox 4">
            <a:extLst>
              <a:ext uri="{FF2B5EF4-FFF2-40B4-BE49-F238E27FC236}">
                <a16:creationId xmlns:a16="http://schemas.microsoft.com/office/drawing/2014/main" id="{592054B7-CF4C-1F34-0806-53B479876EB0}"/>
              </a:ext>
            </a:extLst>
          </p:cNvPr>
          <p:cNvSpPr txBox="1"/>
          <p:nvPr/>
        </p:nvSpPr>
        <p:spPr>
          <a:xfrm>
            <a:off x="531368" y="1445426"/>
            <a:ext cx="4525108" cy="369332"/>
          </a:xfrm>
          <a:prstGeom prst="rect">
            <a:avLst/>
          </a:prstGeom>
          <a:noFill/>
        </p:spPr>
        <p:txBody>
          <a:bodyPr wrap="square" rtlCol="0">
            <a:spAutoFit/>
          </a:bodyPr>
          <a:lstStyle/>
          <a:p>
            <a:pPr algn="ctr"/>
            <a:r>
              <a:rPr lang="en-US" dirty="0"/>
              <a:t>Link to access Hennepin EMS Protocols</a:t>
            </a:r>
          </a:p>
        </p:txBody>
      </p:sp>
      <p:pic>
        <p:nvPicPr>
          <p:cNvPr id="6" name="Picture 4">
            <a:extLst>
              <a:ext uri="{FF2B5EF4-FFF2-40B4-BE49-F238E27FC236}">
                <a16:creationId xmlns:a16="http://schemas.microsoft.com/office/drawing/2014/main" id="{EF0F2382-DD52-CE12-42E4-A0A78F36E0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50" r="23987"/>
          <a:stretch/>
        </p:blipFill>
        <p:spPr bwMode="auto">
          <a:xfrm>
            <a:off x="4774423" y="4304414"/>
            <a:ext cx="2107592" cy="22163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with a few squares&#10;&#10;AI-generated content may be incorrect.">
            <a:extLst>
              <a:ext uri="{FF2B5EF4-FFF2-40B4-BE49-F238E27FC236}">
                <a16:creationId xmlns:a16="http://schemas.microsoft.com/office/drawing/2014/main" id="{FAEFA627-0DD2-41E3-B24F-13CB2E80F42A}"/>
              </a:ext>
            </a:extLst>
          </p:cNvPr>
          <p:cNvPicPr>
            <a:picLocks noChangeAspect="1"/>
          </p:cNvPicPr>
          <p:nvPr/>
        </p:nvPicPr>
        <p:blipFill>
          <a:blip r:embed="rId4"/>
          <a:stretch>
            <a:fillRect/>
          </a:stretch>
        </p:blipFill>
        <p:spPr>
          <a:xfrm>
            <a:off x="7300855" y="1921615"/>
            <a:ext cx="3184581" cy="3146669"/>
          </a:xfrm>
          <a:prstGeom prst="rect">
            <a:avLst/>
          </a:prstGeom>
        </p:spPr>
      </p:pic>
      <p:sp>
        <p:nvSpPr>
          <p:cNvPr id="7" name="TextBox 6">
            <a:extLst>
              <a:ext uri="{FF2B5EF4-FFF2-40B4-BE49-F238E27FC236}">
                <a16:creationId xmlns:a16="http://schemas.microsoft.com/office/drawing/2014/main" id="{9AD41C88-823D-3A88-C50F-88A99B5FAF2E}"/>
              </a:ext>
            </a:extLst>
          </p:cNvPr>
          <p:cNvSpPr txBox="1"/>
          <p:nvPr/>
        </p:nvSpPr>
        <p:spPr>
          <a:xfrm>
            <a:off x="6450734" y="1445426"/>
            <a:ext cx="4884821" cy="369332"/>
          </a:xfrm>
          <a:prstGeom prst="rect">
            <a:avLst/>
          </a:prstGeom>
          <a:noFill/>
        </p:spPr>
        <p:txBody>
          <a:bodyPr wrap="square" rtlCol="0">
            <a:spAutoFit/>
          </a:bodyPr>
          <a:lstStyle/>
          <a:p>
            <a:pPr algn="ctr"/>
            <a:r>
              <a:rPr lang="en-US" dirty="0"/>
              <a:t>Link to Butterfly / Hennepin EMS Case Study</a:t>
            </a:r>
          </a:p>
        </p:txBody>
      </p:sp>
    </p:spTree>
    <p:extLst>
      <p:ext uri="{BB962C8B-B14F-4D97-AF65-F5344CB8AC3E}">
        <p14:creationId xmlns:p14="http://schemas.microsoft.com/office/powerpoint/2010/main" val="1792515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7AA5E-7C7F-0179-85F9-FA92B4B0C9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BF1287-E66C-D888-4DD3-70E9DD71EBD6}"/>
              </a:ext>
            </a:extLst>
          </p:cNvPr>
          <p:cNvSpPr>
            <a:spLocks noGrp="1"/>
          </p:cNvSpPr>
          <p:nvPr>
            <p:ph type="title"/>
          </p:nvPr>
        </p:nvSpPr>
        <p:spPr/>
        <p:txBody>
          <a:bodyPr/>
          <a:lstStyle/>
          <a:p>
            <a:r>
              <a:rPr lang="en-US" dirty="0"/>
              <a:t>What’s the key to US success?</a:t>
            </a:r>
          </a:p>
        </p:txBody>
      </p:sp>
      <p:sp>
        <p:nvSpPr>
          <p:cNvPr id="2" name="Slide Number Placeholder 1">
            <a:extLst>
              <a:ext uri="{FF2B5EF4-FFF2-40B4-BE49-F238E27FC236}">
                <a16:creationId xmlns:a16="http://schemas.microsoft.com/office/drawing/2014/main" id="{298CA367-23A5-4408-F687-11E64D91FC4B}"/>
              </a:ext>
            </a:extLst>
          </p:cNvPr>
          <p:cNvSpPr>
            <a:spLocks noGrp="1"/>
          </p:cNvSpPr>
          <p:nvPr>
            <p:ph type="sldNum" sz="quarter" idx="12"/>
          </p:nvPr>
        </p:nvSpPr>
        <p:spPr/>
        <p:txBody>
          <a:bodyPr/>
          <a:lstStyle/>
          <a:p>
            <a:fld id="{D1BF2159-D2EA-0146-9723-B3F2C2D2E608}" type="slidenum">
              <a:rPr lang="en-US" smtClean="0"/>
              <a:t>18</a:t>
            </a:fld>
            <a:endParaRPr lang="en-US"/>
          </a:p>
        </p:txBody>
      </p:sp>
      <p:sp>
        <p:nvSpPr>
          <p:cNvPr id="4" name="TextBox 3">
            <a:extLst>
              <a:ext uri="{FF2B5EF4-FFF2-40B4-BE49-F238E27FC236}">
                <a16:creationId xmlns:a16="http://schemas.microsoft.com/office/drawing/2014/main" id="{C2DA882C-28A6-64CA-FC9A-DF54B2FB79E0}"/>
              </a:ext>
            </a:extLst>
          </p:cNvPr>
          <p:cNvSpPr txBox="1"/>
          <p:nvPr/>
        </p:nvSpPr>
        <p:spPr>
          <a:xfrm>
            <a:off x="763674" y="2381458"/>
            <a:ext cx="9445451" cy="2677656"/>
          </a:xfrm>
          <a:prstGeom prst="rect">
            <a:avLst/>
          </a:prstGeom>
          <a:noFill/>
        </p:spPr>
        <p:txBody>
          <a:bodyPr wrap="square" rtlCol="0">
            <a:spAutoFit/>
          </a:bodyPr>
          <a:lstStyle/>
          <a:p>
            <a:r>
              <a:rPr lang="en-US" sz="2400" dirty="0"/>
              <a:t>GEL</a:t>
            </a:r>
          </a:p>
          <a:p>
            <a:endParaRPr lang="en-US" sz="2400" dirty="0"/>
          </a:p>
          <a:p>
            <a:r>
              <a:rPr lang="en-US" sz="2400" dirty="0"/>
              <a:t>G – having the right </a:t>
            </a:r>
            <a:r>
              <a:rPr lang="en-US" sz="2400" u="sng" dirty="0" err="1"/>
              <a:t>G</a:t>
            </a:r>
            <a:r>
              <a:rPr lang="en-US" sz="2400" dirty="0" err="1"/>
              <a:t>roundrules</a:t>
            </a:r>
            <a:endParaRPr lang="en-US" sz="2400" dirty="0"/>
          </a:p>
          <a:p>
            <a:endParaRPr lang="en-US" sz="2400" dirty="0"/>
          </a:p>
          <a:p>
            <a:r>
              <a:rPr lang="en-US" sz="2400" dirty="0"/>
              <a:t>E – having constant image </a:t>
            </a:r>
            <a:r>
              <a:rPr lang="en-US" sz="2400" u="sng" dirty="0"/>
              <a:t>E</a:t>
            </a:r>
            <a:r>
              <a:rPr lang="en-US" sz="2400" dirty="0"/>
              <a:t>valuation</a:t>
            </a:r>
          </a:p>
          <a:p>
            <a:endParaRPr lang="en-US" sz="2400" dirty="0"/>
          </a:p>
          <a:p>
            <a:r>
              <a:rPr lang="en-US" sz="2400" dirty="0"/>
              <a:t>L – </a:t>
            </a:r>
            <a:r>
              <a:rPr lang="en-US" sz="2400" u="sng" dirty="0"/>
              <a:t>L</a:t>
            </a:r>
            <a:r>
              <a:rPr lang="en-US" sz="2400" dirty="0"/>
              <a:t>ayering ultrasound full into the practice of prehospital care</a:t>
            </a:r>
          </a:p>
        </p:txBody>
      </p:sp>
      <p:pic>
        <p:nvPicPr>
          <p:cNvPr id="1026" name="Picture 2" descr="Parker Labs AquaSonic 100 Ultrasound Transmission Gel - Aquasonic 100 Ultrasound Transmission Gel, 250 mL - 01-08">
            <a:extLst>
              <a:ext uri="{FF2B5EF4-FFF2-40B4-BE49-F238E27FC236}">
                <a16:creationId xmlns:a16="http://schemas.microsoft.com/office/drawing/2014/main" id="{AF0FA16A-B6CE-CA0B-E49E-8E8620A86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125" y="476458"/>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627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43B1-7497-50C0-990A-52DCC3F07F4E}"/>
              </a:ext>
            </a:extLst>
          </p:cNvPr>
          <p:cNvSpPr>
            <a:spLocks noGrp="1"/>
          </p:cNvSpPr>
          <p:nvPr>
            <p:ph type="ctrTitle"/>
          </p:nvPr>
        </p:nvSpPr>
        <p:spPr>
          <a:xfrm>
            <a:off x="503119" y="1977081"/>
            <a:ext cx="5592881" cy="2347269"/>
          </a:xfrm>
        </p:spPr>
        <p:txBody>
          <a:bodyPr/>
          <a:lstStyle/>
          <a:p>
            <a:r>
              <a:rPr lang="en-US" dirty="0"/>
              <a:t>Questions</a:t>
            </a:r>
          </a:p>
        </p:txBody>
      </p:sp>
      <p:pic>
        <p:nvPicPr>
          <p:cNvPr id="4" name="Picture 3">
            <a:extLst>
              <a:ext uri="{FF2B5EF4-FFF2-40B4-BE49-F238E27FC236}">
                <a16:creationId xmlns:a16="http://schemas.microsoft.com/office/drawing/2014/main" id="{3DFC0FAE-2804-71B4-F226-61A70B962A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1608" y="5112541"/>
            <a:ext cx="291453" cy="291453"/>
          </a:xfrm>
          <a:prstGeom prst="rect">
            <a:avLst/>
          </a:prstGeom>
        </p:spPr>
      </p:pic>
      <p:pic>
        <p:nvPicPr>
          <p:cNvPr id="6" name="Picture 5" descr="A black and white circle with a letter in it&#10;&#10;Description automatically generated">
            <a:extLst>
              <a:ext uri="{FF2B5EF4-FFF2-40B4-BE49-F238E27FC236}">
                <a16:creationId xmlns:a16="http://schemas.microsoft.com/office/drawing/2014/main" id="{AF16EFB6-0589-E59E-A6B6-C6E8264370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608" y="5496644"/>
            <a:ext cx="291453" cy="291453"/>
          </a:xfrm>
          <a:prstGeom prst="rect">
            <a:avLst/>
          </a:prstGeom>
        </p:spPr>
      </p:pic>
      <p:pic>
        <p:nvPicPr>
          <p:cNvPr id="8" name="Picture 7" descr="A black bird in a circle&#10;&#10;Description automatically generated">
            <a:extLst>
              <a:ext uri="{FF2B5EF4-FFF2-40B4-BE49-F238E27FC236}">
                <a16:creationId xmlns:a16="http://schemas.microsoft.com/office/drawing/2014/main" id="{4D406F83-6233-8233-F7F5-1F58E66004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608" y="5880747"/>
            <a:ext cx="291453" cy="291453"/>
          </a:xfrm>
          <a:prstGeom prst="rect">
            <a:avLst/>
          </a:prstGeom>
        </p:spPr>
      </p:pic>
      <p:sp>
        <p:nvSpPr>
          <p:cNvPr id="9" name="TextBox 8">
            <a:extLst>
              <a:ext uri="{FF2B5EF4-FFF2-40B4-BE49-F238E27FC236}">
                <a16:creationId xmlns:a16="http://schemas.microsoft.com/office/drawing/2014/main" id="{033E89D1-CD3C-32EB-EB80-EFC04E12BC3D}"/>
              </a:ext>
            </a:extLst>
          </p:cNvPr>
          <p:cNvSpPr txBox="1"/>
          <p:nvPr/>
        </p:nvSpPr>
        <p:spPr>
          <a:xfrm>
            <a:off x="930858" y="5090499"/>
            <a:ext cx="2855168" cy="323165"/>
          </a:xfrm>
          <a:prstGeom prst="rect">
            <a:avLst/>
          </a:prstGeom>
          <a:noFill/>
        </p:spPr>
        <p:txBody>
          <a:bodyPr wrap="square" rtlCol="0">
            <a:spAutoFit/>
          </a:bodyPr>
          <a:lstStyle/>
          <a:p>
            <a:r>
              <a:rPr lang="en-US" sz="1500" dirty="0">
                <a:solidFill>
                  <a:schemeClr val="bg1"/>
                </a:solidFill>
              </a:rPr>
              <a:t>/</a:t>
            </a:r>
            <a:r>
              <a:rPr lang="en-US" sz="1500" dirty="0" err="1">
                <a:solidFill>
                  <a:schemeClr val="bg1"/>
                </a:solidFill>
              </a:rPr>
              <a:t>hennepinems</a:t>
            </a:r>
            <a:endParaRPr lang="en-US" sz="1500" dirty="0">
              <a:solidFill>
                <a:schemeClr val="bg1"/>
              </a:solidFill>
            </a:endParaRPr>
          </a:p>
        </p:txBody>
      </p:sp>
      <p:sp>
        <p:nvSpPr>
          <p:cNvPr id="10" name="TextBox 9">
            <a:extLst>
              <a:ext uri="{FF2B5EF4-FFF2-40B4-BE49-F238E27FC236}">
                <a16:creationId xmlns:a16="http://schemas.microsoft.com/office/drawing/2014/main" id="{0A248F76-E260-437E-05F1-94E224888F1C}"/>
              </a:ext>
            </a:extLst>
          </p:cNvPr>
          <p:cNvSpPr txBox="1"/>
          <p:nvPr/>
        </p:nvSpPr>
        <p:spPr>
          <a:xfrm>
            <a:off x="930858" y="5485623"/>
            <a:ext cx="2855168" cy="323165"/>
          </a:xfrm>
          <a:prstGeom prst="rect">
            <a:avLst/>
          </a:prstGeom>
          <a:noFill/>
        </p:spPr>
        <p:txBody>
          <a:bodyPr wrap="square" rtlCol="0">
            <a:spAutoFit/>
          </a:bodyPr>
          <a:lstStyle/>
          <a:p>
            <a:r>
              <a:rPr lang="en-US" sz="1500" dirty="0">
                <a:solidFill>
                  <a:schemeClr val="bg1"/>
                </a:solidFill>
              </a:rPr>
              <a:t>Hennepin EMS</a:t>
            </a:r>
          </a:p>
        </p:txBody>
      </p:sp>
      <p:sp>
        <p:nvSpPr>
          <p:cNvPr id="11" name="TextBox 10">
            <a:extLst>
              <a:ext uri="{FF2B5EF4-FFF2-40B4-BE49-F238E27FC236}">
                <a16:creationId xmlns:a16="http://schemas.microsoft.com/office/drawing/2014/main" id="{1DE125B1-9864-948B-9CE6-945B75BCD31F}"/>
              </a:ext>
            </a:extLst>
          </p:cNvPr>
          <p:cNvSpPr txBox="1"/>
          <p:nvPr/>
        </p:nvSpPr>
        <p:spPr>
          <a:xfrm>
            <a:off x="930858" y="5871077"/>
            <a:ext cx="2855168" cy="323165"/>
          </a:xfrm>
          <a:prstGeom prst="rect">
            <a:avLst/>
          </a:prstGeom>
          <a:noFill/>
        </p:spPr>
        <p:txBody>
          <a:bodyPr wrap="square" rtlCol="0">
            <a:spAutoFit/>
          </a:bodyPr>
          <a:lstStyle/>
          <a:p>
            <a:r>
              <a:rPr lang="en-US" sz="1500" dirty="0">
                <a:solidFill>
                  <a:schemeClr val="bg1"/>
                </a:solidFill>
              </a:rPr>
              <a:t>@</a:t>
            </a:r>
            <a:r>
              <a:rPr lang="en-US" sz="1500" dirty="0" err="1">
                <a:solidFill>
                  <a:schemeClr val="bg1"/>
                </a:solidFill>
              </a:rPr>
              <a:t>hennepinems</a:t>
            </a:r>
            <a:endParaRPr lang="en-US" sz="1500" dirty="0">
              <a:solidFill>
                <a:schemeClr val="bg1"/>
              </a:solidFill>
            </a:endParaRPr>
          </a:p>
        </p:txBody>
      </p:sp>
      <p:sp>
        <p:nvSpPr>
          <p:cNvPr id="13" name="TextBox 12">
            <a:extLst>
              <a:ext uri="{FF2B5EF4-FFF2-40B4-BE49-F238E27FC236}">
                <a16:creationId xmlns:a16="http://schemas.microsoft.com/office/drawing/2014/main" id="{0257F700-998C-FA6C-963F-4D006754FA93}"/>
              </a:ext>
            </a:extLst>
          </p:cNvPr>
          <p:cNvSpPr txBox="1"/>
          <p:nvPr/>
        </p:nvSpPr>
        <p:spPr>
          <a:xfrm>
            <a:off x="6323951" y="6333530"/>
            <a:ext cx="2855168" cy="323165"/>
          </a:xfrm>
          <a:prstGeom prst="rect">
            <a:avLst/>
          </a:prstGeom>
          <a:noFill/>
        </p:spPr>
        <p:txBody>
          <a:bodyPr wrap="square" rtlCol="0">
            <a:spAutoFit/>
          </a:bodyPr>
          <a:lstStyle/>
          <a:p>
            <a:r>
              <a:rPr lang="en-US" sz="1500" spc="50" dirty="0">
                <a:solidFill>
                  <a:schemeClr val="bg1"/>
                </a:solidFill>
              </a:rPr>
              <a:t>HENNEPINEMS.ORG</a:t>
            </a:r>
          </a:p>
        </p:txBody>
      </p:sp>
    </p:spTree>
    <p:extLst>
      <p:ext uri="{BB962C8B-B14F-4D97-AF65-F5344CB8AC3E}">
        <p14:creationId xmlns:p14="http://schemas.microsoft.com/office/powerpoint/2010/main" val="1603809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10204E-E29E-50ED-455E-886FF8A7DF2E}"/>
              </a:ext>
            </a:extLst>
          </p:cNvPr>
          <p:cNvSpPr>
            <a:spLocks noGrp="1"/>
          </p:cNvSpPr>
          <p:nvPr>
            <p:ph type="ctrTitle"/>
          </p:nvPr>
        </p:nvSpPr>
        <p:spPr>
          <a:xfrm>
            <a:off x="503118" y="1977081"/>
            <a:ext cx="10907003" cy="2347269"/>
          </a:xfrm>
        </p:spPr>
        <p:txBody>
          <a:bodyPr/>
          <a:lstStyle/>
          <a:p>
            <a:r>
              <a:rPr lang="en-US" dirty="0"/>
              <a:t>No financial disclosures</a:t>
            </a:r>
          </a:p>
        </p:txBody>
      </p:sp>
    </p:spTree>
    <p:extLst>
      <p:ext uri="{BB962C8B-B14F-4D97-AF65-F5344CB8AC3E}">
        <p14:creationId xmlns:p14="http://schemas.microsoft.com/office/powerpoint/2010/main" val="3792593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10" name="Graphic 9" descr="A close up of a sign  Description automatically generated"/>
          <p:cNvPicPr>
            <a:picLocks noChangeAspect="1"/>
          </p:cNvPicPr>
          <p:nvPr/>
        </p:nvPicPr>
        <p:blipFill rotWithShape="1">
          <a:blip r:embed="rId3">
            <a:alphaModFix amt="35000"/>
          </a:blip>
          <a:srcRect t="20208" b="21802"/>
          <a:stretch/>
        </p:blipFill>
        <p:spPr>
          <a:xfrm>
            <a:off x="53792" y="-99564"/>
            <a:ext cx="12191980" cy="6857990"/>
          </a:xfrm>
          <a:prstGeom prst="rect">
            <a:avLst/>
          </a:prstGeom>
        </p:spPr>
      </p:pic>
      <p:sp>
        <p:nvSpPr>
          <p:cNvPr id="2" name="Title 1"/>
          <p:cNvSpPr>
            <a:spLocks noGrp="1"/>
          </p:cNvSpPr>
          <p:nvPr>
            <p:ph type="ctrTitle"/>
          </p:nvPr>
        </p:nvSpPr>
        <p:spPr>
          <a:xfrm>
            <a:off x="1066800" y="151728"/>
            <a:ext cx="10058400" cy="700328"/>
          </a:xfrm>
        </p:spPr>
        <p:txBody>
          <a:bodyPr>
            <a:normAutofit/>
          </a:bodyPr>
          <a:lstStyle/>
          <a:p>
            <a:r>
              <a:rPr lang="en-US" sz="4000" dirty="0">
                <a:solidFill>
                  <a:srgbClr val="FFFFFF"/>
                </a:solidFill>
                <a:uFillTx/>
                <a:latin typeface="Franklin Gothic Medium" panose="020B0603020102020204" pitchFamily="34" charset="0"/>
              </a:rPr>
              <a:t>Hocus Pocus… </a:t>
            </a:r>
            <a:r>
              <a:rPr kumimoji="0" lang="en-US" altLang="en-US" sz="3600" b="1" i="0" u="none" strike="noStrike" kern="0" cap="none" spc="0" normalizeH="0" baseline="0" noProof="0" dirty="0">
                <a:ln>
                  <a:noFill/>
                </a:ln>
                <a:solidFill>
                  <a:schemeClr val="tx1"/>
                </a:solidFill>
                <a:effectLst/>
                <a:uLnTx/>
                <a:uFillTx/>
                <a:latin typeface="Arial"/>
                <a:ea typeface="+mj-ea"/>
                <a:cs typeface="Arial"/>
              </a:rPr>
              <a:t>♪</a:t>
            </a:r>
            <a:endParaRPr lang="en-US" sz="4000" dirty="0">
              <a:solidFill>
                <a:schemeClr val="tx1"/>
              </a:solidFill>
              <a:uFillTx/>
              <a:latin typeface="Franklin Gothic Medium" panose="020B0603020102020204" pitchFamily="34" charset="0"/>
            </a:endParaRPr>
          </a:p>
        </p:txBody>
      </p:sp>
      <p:sp>
        <p:nvSpPr>
          <p:cNvPr id="3" name="Subtitle 2"/>
          <p:cNvSpPr>
            <a:spLocks noGrp="1"/>
          </p:cNvSpPr>
          <p:nvPr>
            <p:ph type="subTitle" idx="1"/>
          </p:nvPr>
        </p:nvSpPr>
        <p:spPr>
          <a:xfrm>
            <a:off x="119260" y="918540"/>
            <a:ext cx="11953480" cy="1143000"/>
          </a:xfrm>
        </p:spPr>
        <p:txBody>
          <a:bodyPr>
            <a:normAutofit/>
          </a:bodyPr>
          <a:lstStyle/>
          <a:p>
            <a:r>
              <a:rPr kumimoji="0" lang="en-US" sz="3200" b="1" i="1" u="none" strike="noStrike" kern="0" cap="none" spc="0" normalizeH="0" baseline="0" noProof="0" dirty="0">
                <a:ln>
                  <a:noFill/>
                </a:ln>
                <a:solidFill>
                  <a:srgbClr val="FFFF00"/>
                </a:solidFill>
                <a:effectLst/>
                <a:uLnTx/>
                <a:uFillTx/>
                <a:latin typeface="Tahoma"/>
                <a:ea typeface="+mj-ea"/>
                <a:cs typeface="Calibri Light"/>
              </a:rPr>
              <a:t>Starting slow in Ultrasound </a:t>
            </a:r>
            <a:r>
              <a:rPr lang="en-US" sz="3200" b="1" i="1" kern="0" cap="none" spc="0" dirty="0">
                <a:solidFill>
                  <a:srgbClr val="FFFF00"/>
                </a:solidFill>
                <a:latin typeface="Tahoma"/>
                <a:ea typeface="+mj-ea"/>
                <a:cs typeface="Calibri Light"/>
              </a:rPr>
              <a:t>o</a:t>
            </a:r>
            <a:r>
              <a:rPr kumimoji="0" lang="en-US" sz="3200" b="1" i="1" u="none" strike="noStrike" kern="0" cap="none" spc="0" normalizeH="0" baseline="0" noProof="0" dirty="0">
                <a:ln>
                  <a:noFill/>
                </a:ln>
                <a:solidFill>
                  <a:srgbClr val="FFFF00"/>
                </a:solidFill>
                <a:effectLst/>
                <a:uLnTx/>
                <a:uFillTx/>
                <a:latin typeface="Tahoma"/>
                <a:ea typeface="+mj-ea"/>
                <a:cs typeface="Calibri Light"/>
              </a:rPr>
              <a:t>n the go</a:t>
            </a:r>
            <a:endParaRPr lang="en-US" sz="3200" dirty="0">
              <a:solidFill>
                <a:srgbClr val="FFFF00"/>
              </a:solidFill>
              <a:uFillTx/>
            </a:endParaRPr>
          </a:p>
        </p:txBody>
      </p:sp>
      <p:sp>
        <p:nvSpPr>
          <p:cNvPr id="40" name="Rectangle 34"/>
          <p:cNvSpPr>
            <a:spLocks noGrp="1" noRot="1" noChangeAspect="1" noMove="1" noResize="1" noEditPoints="1" noAdjustHandles="1" noChangeArrowheads="1" noChangeShapeType="1" noTextEdit="1"/>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Rectangle 36"/>
          <p:cNvSpPr>
            <a:spLocks noGrp="1" noRot="1" noChangeAspect="1" noMove="1" noResize="1" noEditPoints="1" noAdjustHandles="1" noChangeArrowheads="1" noChangeShapeType="1" noTextEdit="1"/>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Date Placeholder 3"/>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June 2024</a:t>
            </a:r>
          </a:p>
        </p:txBody>
      </p:sp>
      <p:sp>
        <p:nvSpPr>
          <p:cNvPr id="6" name="Footer Placeholder 5"/>
          <p:cNvSpPr>
            <a:spLocks noGrp="1"/>
          </p:cNvSpPr>
          <p:nvPr>
            <p:ph type="ftr" sz="quarter" idx="11"/>
          </p:nvPr>
        </p:nvSpPr>
        <p:spPr>
          <a:xfrm>
            <a:off x="2590800" y="6459785"/>
            <a:ext cx="6669741" cy="365125"/>
          </a:xfrm>
        </p:spPr>
        <p:txBody>
          <a:bodyP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all" spc="0" normalizeH="0" baseline="0" noProof="0" dirty="0">
                <a:ln>
                  <a:noFill/>
                </a:ln>
                <a:solidFill>
                  <a:srgbClr val="FFFFFF"/>
                </a:solidFill>
                <a:effectLst/>
                <a:uLnTx/>
                <a:uFillTx/>
                <a:latin typeface="Calibri"/>
                <a:ea typeface="+mn-ea"/>
                <a:cs typeface="+mn-cs"/>
              </a:rPr>
              <a:t>Montgomery County Fire &amp; Rescue Service</a:t>
            </a:r>
          </a:p>
        </p:txBody>
      </p:sp>
      <p:sp>
        <p:nvSpPr>
          <p:cNvPr id="5" name="Slide Number Placeholder 4"/>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20</a:t>
            </a:fld>
            <a:endParaRPr kumimoji="0" lang="en-US" sz="1050" b="0" i="0" u="none" strike="noStrike" kern="1200" cap="none" spc="0" normalizeH="0" baseline="0" noProof="0">
              <a:ln>
                <a:noFill/>
              </a:ln>
              <a:solidFill>
                <a:srgbClr val="FFFFFF"/>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63500953-F8A9-4AD3-864F-F998F64E18E1}"/>
              </a:ext>
            </a:extLst>
          </p:cNvPr>
          <p:cNvPicPr>
            <a:picLocks noChangeAspect="1"/>
          </p:cNvPicPr>
          <p:nvPr/>
        </p:nvPicPr>
        <p:blipFill>
          <a:blip r:embed="rId4"/>
          <a:stretch>
            <a:fillRect/>
          </a:stretch>
        </p:blipFill>
        <p:spPr>
          <a:xfrm>
            <a:off x="8598337" y="1582327"/>
            <a:ext cx="3593663" cy="4751989"/>
          </a:xfrm>
          <a:prstGeom prst="rect">
            <a:avLst/>
          </a:prstGeom>
        </p:spPr>
      </p:pic>
      <p:pic>
        <p:nvPicPr>
          <p:cNvPr id="14" name="Picture 13" descr="A red fire truck&#10;&#10;Description automatically generated with low confidence">
            <a:extLst>
              <a:ext uri="{FF2B5EF4-FFF2-40B4-BE49-F238E27FC236}">
                <a16:creationId xmlns:a16="http://schemas.microsoft.com/office/drawing/2014/main" id="{B797A579-F909-ADF3-8521-35B733F9D992}"/>
              </a:ext>
            </a:extLst>
          </p:cNvPr>
          <p:cNvPicPr>
            <a:picLocks noChangeAspect="1"/>
          </p:cNvPicPr>
          <p:nvPr/>
        </p:nvPicPr>
        <p:blipFill>
          <a:blip r:embed="rId5"/>
          <a:stretch>
            <a:fillRect/>
          </a:stretch>
        </p:blipFill>
        <p:spPr>
          <a:xfrm>
            <a:off x="53793" y="1582326"/>
            <a:ext cx="4581582" cy="4751990"/>
          </a:xfrm>
          <a:prstGeom prst="rect">
            <a:avLst/>
          </a:prstGeom>
        </p:spPr>
      </p:pic>
      <p:pic>
        <p:nvPicPr>
          <p:cNvPr id="15" name="Picture 14" descr="A fire truck in a garage&#10;&#10;Description automatically generated with medium confidence">
            <a:extLst>
              <a:ext uri="{FF2B5EF4-FFF2-40B4-BE49-F238E27FC236}">
                <a16:creationId xmlns:a16="http://schemas.microsoft.com/office/drawing/2014/main" id="{C6039E31-97CE-5DEE-B2B1-A55AC1F4B5C5}"/>
              </a:ext>
            </a:extLst>
          </p:cNvPr>
          <p:cNvPicPr>
            <a:picLocks noChangeAspect="1"/>
          </p:cNvPicPr>
          <p:nvPr/>
        </p:nvPicPr>
        <p:blipFill>
          <a:blip r:embed="rId6"/>
          <a:stretch>
            <a:fillRect/>
          </a:stretch>
        </p:blipFill>
        <p:spPr>
          <a:xfrm>
            <a:off x="4635375" y="1582327"/>
            <a:ext cx="4300395" cy="4751989"/>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a:xfrm>
            <a:off x="950874" y="608517"/>
            <a:ext cx="10366316" cy="1240296"/>
          </a:xfrm>
        </p:spPr>
        <p:txBody>
          <a:bodyPr/>
          <a:lstStyle/>
          <a:p>
            <a:pPr eaLnBrk="1" hangingPunct="1"/>
            <a:r>
              <a:rPr lang="en-US" altLang="en-US" dirty="0">
                <a:solidFill>
                  <a:srgbClr val="00B0F0"/>
                </a:solidFill>
                <a:latin typeface="Arial" panose="020B0604020202020204" pitchFamily="34" charset="0"/>
              </a:rPr>
              <a:t>“Hocus, POCUS… Let’s Focus”</a:t>
            </a:r>
            <a:r>
              <a:rPr kumimoji="0" lang="en-US" sz="3600" b="1" i="1" u="none" strike="noStrike" kern="0" cap="none" spc="0" normalizeH="0" baseline="0" noProof="0" dirty="0">
                <a:ln>
                  <a:noFill/>
                </a:ln>
                <a:solidFill>
                  <a:srgbClr val="006699"/>
                </a:solidFill>
                <a:effectLst/>
                <a:uLnTx/>
                <a:uFillTx/>
                <a:latin typeface="Tahoma"/>
                <a:ea typeface="+mj-ea"/>
                <a:cs typeface="+mj-cs"/>
              </a:rPr>
              <a:t> </a:t>
            </a:r>
            <a:r>
              <a:rPr lang="en-US" dirty="0">
                <a:solidFill>
                  <a:srgbClr val="00B0F0"/>
                </a:solidFill>
                <a:latin typeface="Arial" panose="020B0604020202020204" pitchFamily="34" charset="0"/>
              </a:rPr>
              <a:t>♫</a:t>
            </a:r>
            <a:br>
              <a:rPr lang="en-US" altLang="en-US" dirty="0">
                <a:solidFill>
                  <a:srgbClr val="66CCFF"/>
                </a:solidFill>
                <a:latin typeface="Arial" panose="020B0604020202020204" pitchFamily="34" charset="0"/>
              </a:rPr>
            </a:br>
            <a:r>
              <a:rPr lang="en-US" sz="2800" i="1" dirty="0">
                <a:cs typeface="Calibri Light"/>
              </a:rPr>
              <a:t>Inaugural EMS Ultrasound program that highlights a binary choice to</a:t>
            </a:r>
            <a:br>
              <a:rPr lang="en-US" sz="2800" i="1" dirty="0">
                <a:cs typeface="Calibri Light"/>
              </a:rPr>
            </a:br>
            <a:r>
              <a:rPr lang="en-US" sz="2800" i="1" dirty="0">
                <a:cs typeface="Calibri Light"/>
              </a:rPr>
              <a:t>inform transportation decisions in Cardiac Arrest Care</a:t>
            </a:r>
            <a:endParaRPr lang="en-US" altLang="en-US" sz="2800" dirty="0">
              <a:solidFill>
                <a:srgbClr val="66CCFF"/>
              </a:solidFill>
            </a:endParaRPr>
          </a:p>
        </p:txBody>
      </p:sp>
      <p:sp>
        <p:nvSpPr>
          <p:cNvPr id="33795" name="Subtitle 2"/>
          <p:cNvSpPr>
            <a:spLocks noGrp="1"/>
          </p:cNvSpPr>
          <p:nvPr>
            <p:ph type="subTitle" idx="1"/>
          </p:nvPr>
        </p:nvSpPr>
        <p:spPr>
          <a:xfrm>
            <a:off x="636450" y="2338143"/>
            <a:ext cx="10523621" cy="3911340"/>
          </a:xfrm>
        </p:spPr>
        <p:txBody>
          <a:bodyPr/>
          <a:lstStyle/>
          <a:p>
            <a:pPr eaLnBrk="1" hangingPunct="1">
              <a:lnSpc>
                <a:spcPct val="80000"/>
              </a:lnSpc>
            </a:pPr>
            <a:r>
              <a:rPr lang="en-US" altLang="en-US" sz="2800" dirty="0">
                <a:solidFill>
                  <a:schemeClr val="tx1"/>
                </a:solidFill>
                <a:latin typeface="Calibri" panose="020F0502020204030204" pitchFamily="34" charset="0"/>
                <a:cs typeface="Courier New" panose="02070309020205020404" pitchFamily="49" charset="0"/>
              </a:rPr>
              <a:t>Roger M. Stone, M.D.,M.S., FAAEM FAEMS</a:t>
            </a:r>
          </a:p>
          <a:p>
            <a:pPr eaLnBrk="1" hangingPunct="1">
              <a:lnSpc>
                <a:spcPct val="80000"/>
              </a:lnSpc>
            </a:pPr>
            <a:r>
              <a:rPr lang="en-US" altLang="en-US" sz="2800" dirty="0">
                <a:solidFill>
                  <a:schemeClr val="tx1"/>
                </a:solidFill>
                <a:latin typeface="Calibri" panose="020F0502020204030204" pitchFamily="34" charset="0"/>
                <a:cs typeface="Courier New" panose="02070309020205020404" pitchFamily="49" charset="0"/>
              </a:rPr>
              <a:t>EMIHS Section, Montgomery County Fire &amp; Rescue </a:t>
            </a:r>
          </a:p>
          <a:p>
            <a:pPr eaLnBrk="1" hangingPunct="1">
              <a:lnSpc>
                <a:spcPct val="80000"/>
              </a:lnSpc>
            </a:pPr>
            <a:r>
              <a:rPr lang="en-US" altLang="en-US" sz="2800" dirty="0">
                <a:solidFill>
                  <a:schemeClr val="tx1"/>
                </a:solidFill>
                <a:latin typeface="Calibri" panose="020F0502020204030204" pitchFamily="34" charset="0"/>
                <a:cs typeface="Courier New" panose="02070309020205020404" pitchFamily="49" charset="0"/>
              </a:rPr>
              <a:t>Department of Emergency Medicine, University of Maryland SOM</a:t>
            </a:r>
            <a:endParaRPr lang="en-US" altLang="en-US" sz="1600" dirty="0">
              <a:solidFill>
                <a:schemeClr val="tx1"/>
              </a:solidFill>
              <a:latin typeface="Calibri" panose="020F0502020204030204" pitchFamily="34" charset="0"/>
              <a:cs typeface="Courier New" panose="02070309020205020404" pitchFamily="49" charset="0"/>
            </a:endParaRPr>
          </a:p>
          <a:p>
            <a:pPr eaLnBrk="1" hangingPunct="1">
              <a:lnSpc>
                <a:spcPct val="80000"/>
              </a:lnSpc>
            </a:pPr>
            <a:r>
              <a:rPr lang="en-US" altLang="en-US" sz="2000" dirty="0">
                <a:solidFill>
                  <a:schemeClr val="tx1"/>
                </a:solidFill>
                <a:latin typeface="Calibri" panose="020F0502020204030204" pitchFamily="34" charset="0"/>
                <a:cs typeface="Courier New" panose="02070309020205020404" pitchFamily="49" charset="0"/>
              </a:rPr>
              <a:t>with generous contributions by</a:t>
            </a:r>
          </a:p>
          <a:p>
            <a:pPr marL="0" marR="0" lvl="0" indent="0" algn="ctr" defTabSz="914400" rtl="0" eaLnBrk="1" fontAlgn="base" latinLnBrk="0" hangingPunct="1">
              <a:lnSpc>
                <a:spcPct val="80000"/>
              </a:lnSpc>
              <a:spcBef>
                <a:spcPct val="20000"/>
              </a:spcBef>
              <a:spcAft>
                <a:spcPct val="25000"/>
              </a:spcAft>
              <a:buClrTx/>
              <a:buSzTx/>
              <a:buFontTx/>
              <a:buNone/>
              <a:tabLst/>
              <a:defRPr/>
            </a:pPr>
            <a:r>
              <a:rPr lang="en-US" altLang="en-US" dirty="0">
                <a:solidFill>
                  <a:schemeClr val="tx1"/>
                </a:solidFill>
                <a:latin typeface="Calibri" panose="020F0502020204030204" pitchFamily="34" charset="0"/>
                <a:cs typeface="Courier New" panose="02070309020205020404" pitchFamily="49" charset="0"/>
              </a:rPr>
              <a:t>Batt Chief Pete Dugan, AA, NRP</a:t>
            </a:r>
          </a:p>
          <a:p>
            <a:pPr marL="0" marR="0" lvl="0" indent="0" algn="ctr" defTabSz="914400" rtl="0" eaLnBrk="1" fontAlgn="base" latinLnBrk="0" hangingPunct="1">
              <a:lnSpc>
                <a:spcPct val="80000"/>
              </a:lnSpc>
              <a:spcBef>
                <a:spcPct val="20000"/>
              </a:spcBef>
              <a:spcAft>
                <a:spcPct val="25000"/>
              </a:spcAft>
              <a:buClrTx/>
              <a:buSzTx/>
              <a:buFontTx/>
              <a:buNone/>
              <a:tabLst/>
              <a:defRPr/>
            </a:pPr>
            <a:r>
              <a:rPr lang="en-US" altLang="en-US" dirty="0">
                <a:solidFill>
                  <a:schemeClr val="tx1"/>
                </a:solidFill>
                <a:latin typeface="Calibri" panose="020F0502020204030204" pitchFamily="34" charset="0"/>
                <a:cs typeface="Courier New" panose="02070309020205020404" pitchFamily="49" charset="0"/>
              </a:rPr>
              <a:t>Assistant </a:t>
            </a:r>
            <a:r>
              <a:rPr kumimoji="0" lang="en-US" altLang="en-US" b="0" i="0" u="none" strike="noStrike" kern="0" cap="none" spc="0" normalizeH="0" baseline="0" noProof="0" dirty="0">
                <a:ln>
                  <a:noFill/>
                </a:ln>
                <a:solidFill>
                  <a:srgbClr val="000000"/>
                </a:solidFill>
                <a:effectLst/>
                <a:uLnTx/>
                <a:uFillTx/>
                <a:latin typeface="Calibri" panose="020F0502020204030204" pitchFamily="34" charset="0"/>
                <a:ea typeface="+mn-ea"/>
                <a:cs typeface="Courier New" panose="02070309020205020404" pitchFamily="49" charset="0"/>
              </a:rPr>
              <a:t>Chief Timothy Burns, MS, NRP</a:t>
            </a:r>
          </a:p>
          <a:p>
            <a:pPr eaLnBrk="1" hangingPunct="1">
              <a:lnSpc>
                <a:spcPct val="80000"/>
              </a:lnSpc>
            </a:pPr>
            <a:r>
              <a:rPr lang="en-US" altLang="en-US" dirty="0">
                <a:solidFill>
                  <a:schemeClr val="tx1"/>
                </a:solidFill>
                <a:latin typeface="Calibri" panose="020F0502020204030204" pitchFamily="34" charset="0"/>
                <a:cs typeface="Courier New" panose="02070309020205020404" pitchFamily="49" charset="0"/>
              </a:rPr>
              <a:t>Assistant Chief Ben Kaufman, BS, RN, NRP</a:t>
            </a:r>
          </a:p>
          <a:p>
            <a:pPr eaLnBrk="1" hangingPunct="1">
              <a:lnSpc>
                <a:spcPct val="80000"/>
              </a:lnSpc>
            </a:pPr>
            <a:r>
              <a:rPr lang="en-US" altLang="en-US" dirty="0">
                <a:solidFill>
                  <a:schemeClr val="tx1"/>
                </a:solidFill>
                <a:latin typeface="Calibri" panose="020F0502020204030204" pitchFamily="34" charset="0"/>
                <a:cs typeface="Courier New" panose="02070309020205020404" pitchFamily="49" charset="0"/>
              </a:rPr>
              <a:t>MCFRS EMIHS Section and QM Division</a:t>
            </a:r>
          </a:p>
          <a:p>
            <a:pPr eaLnBrk="1" hangingPunct="1">
              <a:lnSpc>
                <a:spcPct val="80000"/>
              </a:lnSpc>
            </a:pPr>
            <a:r>
              <a:rPr lang="en-US" altLang="en-US" dirty="0">
                <a:solidFill>
                  <a:srgbClr val="FF9933"/>
                </a:solidFill>
              </a:rPr>
              <a:t> </a:t>
            </a:r>
            <a:r>
              <a:rPr lang="en-US" altLang="en-US" sz="3200" dirty="0">
                <a:solidFill>
                  <a:srgbClr val="FF9933"/>
                </a:solidFill>
              </a:rPr>
              <a:t>Eagles 2025</a:t>
            </a:r>
          </a:p>
          <a:p>
            <a:pPr eaLnBrk="1" hangingPunct="1"/>
            <a:endParaRPr lang="en-US" altLang="en-US" dirty="0"/>
          </a:p>
        </p:txBody>
      </p:sp>
      <p:grpSp>
        <p:nvGrpSpPr>
          <p:cNvPr id="33796" name="Group 35"/>
          <p:cNvGrpSpPr>
            <a:grpSpLocks/>
          </p:cNvGrpSpPr>
          <p:nvPr/>
        </p:nvGrpSpPr>
        <p:grpSpPr bwMode="auto">
          <a:xfrm>
            <a:off x="10757501" y="53181"/>
            <a:ext cx="1219200" cy="914400"/>
            <a:chOff x="1992" y="1584"/>
            <a:chExt cx="2113" cy="1393"/>
          </a:xfrm>
        </p:grpSpPr>
        <p:sp>
          <p:nvSpPr>
            <p:cNvPr id="33798" name="Freeform 36"/>
            <p:cNvSpPr>
              <a:spLocks/>
            </p:cNvSpPr>
            <p:nvPr/>
          </p:nvSpPr>
          <p:spPr bwMode="auto">
            <a:xfrm>
              <a:off x="3347" y="2343"/>
              <a:ext cx="659" cy="388"/>
            </a:xfrm>
            <a:custGeom>
              <a:avLst/>
              <a:gdLst>
                <a:gd name="T0" fmla="*/ 81 w 659"/>
                <a:gd name="T1" fmla="*/ 0 h 388"/>
                <a:gd name="T2" fmla="*/ 658 w 659"/>
                <a:gd name="T3" fmla="*/ 1 h 388"/>
                <a:gd name="T4" fmla="*/ 582 w 659"/>
                <a:gd name="T5" fmla="*/ 387 h 388"/>
                <a:gd name="T6" fmla="*/ 0 w 659"/>
                <a:gd name="T7" fmla="*/ 387 h 388"/>
                <a:gd name="T8" fmla="*/ 81 w 659"/>
                <a:gd name="T9" fmla="*/ 0 h 388"/>
                <a:gd name="T10" fmla="*/ 0 60000 65536"/>
                <a:gd name="T11" fmla="*/ 0 60000 65536"/>
                <a:gd name="T12" fmla="*/ 0 60000 65536"/>
                <a:gd name="T13" fmla="*/ 0 60000 65536"/>
                <a:gd name="T14" fmla="*/ 0 60000 65536"/>
                <a:gd name="T15" fmla="*/ 0 w 659"/>
                <a:gd name="T16" fmla="*/ 0 h 388"/>
                <a:gd name="T17" fmla="*/ 659 w 659"/>
                <a:gd name="T18" fmla="*/ 388 h 388"/>
              </a:gdLst>
              <a:ahLst/>
              <a:cxnLst>
                <a:cxn ang="T10">
                  <a:pos x="T0" y="T1"/>
                </a:cxn>
                <a:cxn ang="T11">
                  <a:pos x="T2" y="T3"/>
                </a:cxn>
                <a:cxn ang="T12">
                  <a:pos x="T4" y="T5"/>
                </a:cxn>
                <a:cxn ang="T13">
                  <a:pos x="T6" y="T7"/>
                </a:cxn>
                <a:cxn ang="T14">
                  <a:pos x="T8" y="T9"/>
                </a:cxn>
              </a:cxnLst>
              <a:rect l="T15" t="T16" r="T17" b="T18"/>
              <a:pathLst>
                <a:path w="659" h="388">
                  <a:moveTo>
                    <a:pt x="81" y="0"/>
                  </a:moveTo>
                  <a:lnTo>
                    <a:pt x="658" y="1"/>
                  </a:lnTo>
                  <a:lnTo>
                    <a:pt x="582" y="387"/>
                  </a:lnTo>
                  <a:lnTo>
                    <a:pt x="0" y="387"/>
                  </a:lnTo>
                  <a:lnTo>
                    <a:pt x="81" y="0"/>
                  </a:lnTo>
                </a:path>
              </a:pathLst>
            </a:custGeom>
            <a:solidFill>
              <a:srgbClr val="FFFF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799" name="Line 37"/>
            <p:cNvSpPr>
              <a:spLocks noChangeShapeType="1"/>
            </p:cNvSpPr>
            <p:nvPr/>
          </p:nvSpPr>
          <p:spPr bwMode="auto">
            <a:xfrm>
              <a:off x="3487" y="2347"/>
              <a:ext cx="456" cy="33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00" name="Line 38"/>
            <p:cNvSpPr>
              <a:spLocks noChangeShapeType="1"/>
            </p:cNvSpPr>
            <p:nvPr/>
          </p:nvSpPr>
          <p:spPr bwMode="auto">
            <a:xfrm>
              <a:off x="3426" y="2419"/>
              <a:ext cx="434" cy="31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01" name="Line 39"/>
            <p:cNvSpPr>
              <a:spLocks noChangeShapeType="1"/>
            </p:cNvSpPr>
            <p:nvPr/>
          </p:nvSpPr>
          <p:spPr bwMode="auto">
            <a:xfrm flipH="1">
              <a:off x="3839" y="2352"/>
              <a:ext cx="86" cy="38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02" name="Line 40"/>
            <p:cNvSpPr>
              <a:spLocks noChangeShapeType="1"/>
            </p:cNvSpPr>
            <p:nvPr/>
          </p:nvSpPr>
          <p:spPr bwMode="auto">
            <a:xfrm flipH="1">
              <a:off x="3738" y="2347"/>
              <a:ext cx="94" cy="3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03" name="Line 41"/>
            <p:cNvSpPr>
              <a:spLocks noChangeShapeType="1"/>
            </p:cNvSpPr>
            <p:nvPr/>
          </p:nvSpPr>
          <p:spPr bwMode="auto">
            <a:xfrm flipH="1">
              <a:off x="3638" y="2352"/>
              <a:ext cx="89" cy="38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04" name="Line 42"/>
            <p:cNvSpPr>
              <a:spLocks noChangeShapeType="1"/>
            </p:cNvSpPr>
            <p:nvPr/>
          </p:nvSpPr>
          <p:spPr bwMode="auto">
            <a:xfrm flipH="1">
              <a:off x="3540" y="2347"/>
              <a:ext cx="86" cy="3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05" name="Line 43"/>
            <p:cNvSpPr>
              <a:spLocks noChangeShapeType="1"/>
            </p:cNvSpPr>
            <p:nvPr/>
          </p:nvSpPr>
          <p:spPr bwMode="auto">
            <a:xfrm flipH="1">
              <a:off x="3443" y="2352"/>
              <a:ext cx="87" cy="38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06" name="Freeform 44"/>
            <p:cNvSpPr>
              <a:spLocks/>
            </p:cNvSpPr>
            <p:nvPr/>
          </p:nvSpPr>
          <p:spPr bwMode="auto">
            <a:xfrm>
              <a:off x="3869" y="2348"/>
              <a:ext cx="137" cy="329"/>
            </a:xfrm>
            <a:custGeom>
              <a:avLst/>
              <a:gdLst>
                <a:gd name="T0" fmla="*/ 51 w 137"/>
                <a:gd name="T1" fmla="*/ 0 h 329"/>
                <a:gd name="T2" fmla="*/ 136 w 137"/>
                <a:gd name="T3" fmla="*/ 0 h 329"/>
                <a:gd name="T4" fmla="*/ 75 w 137"/>
                <a:gd name="T5" fmla="*/ 328 h 329"/>
                <a:gd name="T6" fmla="*/ 0 w 137"/>
                <a:gd name="T7" fmla="*/ 275 h 329"/>
                <a:gd name="T8" fmla="*/ 51 w 137"/>
                <a:gd name="T9" fmla="*/ 0 h 329"/>
                <a:gd name="T10" fmla="*/ 0 60000 65536"/>
                <a:gd name="T11" fmla="*/ 0 60000 65536"/>
                <a:gd name="T12" fmla="*/ 0 60000 65536"/>
                <a:gd name="T13" fmla="*/ 0 60000 65536"/>
                <a:gd name="T14" fmla="*/ 0 60000 65536"/>
                <a:gd name="T15" fmla="*/ 0 w 137"/>
                <a:gd name="T16" fmla="*/ 0 h 329"/>
                <a:gd name="T17" fmla="*/ 137 w 137"/>
                <a:gd name="T18" fmla="*/ 329 h 329"/>
              </a:gdLst>
              <a:ahLst/>
              <a:cxnLst>
                <a:cxn ang="T10">
                  <a:pos x="T0" y="T1"/>
                </a:cxn>
                <a:cxn ang="T11">
                  <a:pos x="T2" y="T3"/>
                </a:cxn>
                <a:cxn ang="T12">
                  <a:pos x="T4" y="T5"/>
                </a:cxn>
                <a:cxn ang="T13">
                  <a:pos x="T6" y="T7"/>
                </a:cxn>
                <a:cxn ang="T14">
                  <a:pos x="T8" y="T9"/>
                </a:cxn>
              </a:cxnLst>
              <a:rect l="T15" t="T16" r="T17" b="T18"/>
              <a:pathLst>
                <a:path w="137" h="329">
                  <a:moveTo>
                    <a:pt x="51" y="0"/>
                  </a:moveTo>
                  <a:lnTo>
                    <a:pt x="136" y="0"/>
                  </a:lnTo>
                  <a:lnTo>
                    <a:pt x="75" y="328"/>
                  </a:lnTo>
                  <a:lnTo>
                    <a:pt x="0" y="275"/>
                  </a:lnTo>
                  <a:lnTo>
                    <a:pt x="51" y="0"/>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07" name="Freeform 45"/>
            <p:cNvSpPr>
              <a:spLocks/>
            </p:cNvSpPr>
            <p:nvPr/>
          </p:nvSpPr>
          <p:spPr bwMode="auto">
            <a:xfrm>
              <a:off x="3843" y="2725"/>
              <a:ext cx="15" cy="6"/>
            </a:xfrm>
            <a:custGeom>
              <a:avLst/>
              <a:gdLst>
                <a:gd name="T0" fmla="*/ 2 w 15"/>
                <a:gd name="T1" fmla="*/ 4 h 6"/>
                <a:gd name="T2" fmla="*/ 2 w 15"/>
                <a:gd name="T3" fmla="*/ 0 h 6"/>
                <a:gd name="T4" fmla="*/ 14 w 15"/>
                <a:gd name="T5" fmla="*/ 5 h 6"/>
                <a:gd name="T6" fmla="*/ 0 w 15"/>
                <a:gd name="T7" fmla="*/ 5 h 6"/>
                <a:gd name="T8" fmla="*/ 2 w 15"/>
                <a:gd name="T9" fmla="*/ 4 h 6"/>
                <a:gd name="T10" fmla="*/ 0 60000 65536"/>
                <a:gd name="T11" fmla="*/ 0 60000 65536"/>
                <a:gd name="T12" fmla="*/ 0 60000 65536"/>
                <a:gd name="T13" fmla="*/ 0 60000 65536"/>
                <a:gd name="T14" fmla="*/ 0 60000 65536"/>
                <a:gd name="T15" fmla="*/ 0 w 15"/>
                <a:gd name="T16" fmla="*/ 0 h 6"/>
                <a:gd name="T17" fmla="*/ 15 w 15"/>
                <a:gd name="T18" fmla="*/ 6 h 6"/>
              </a:gdLst>
              <a:ahLst/>
              <a:cxnLst>
                <a:cxn ang="T10">
                  <a:pos x="T0" y="T1"/>
                </a:cxn>
                <a:cxn ang="T11">
                  <a:pos x="T2" y="T3"/>
                </a:cxn>
                <a:cxn ang="T12">
                  <a:pos x="T4" y="T5"/>
                </a:cxn>
                <a:cxn ang="T13">
                  <a:pos x="T6" y="T7"/>
                </a:cxn>
                <a:cxn ang="T14">
                  <a:pos x="T8" y="T9"/>
                </a:cxn>
              </a:cxnLst>
              <a:rect l="T15" t="T16" r="T17" b="T18"/>
              <a:pathLst>
                <a:path w="15" h="6">
                  <a:moveTo>
                    <a:pt x="2" y="4"/>
                  </a:moveTo>
                  <a:lnTo>
                    <a:pt x="2" y="0"/>
                  </a:lnTo>
                  <a:lnTo>
                    <a:pt x="14" y="5"/>
                  </a:lnTo>
                  <a:lnTo>
                    <a:pt x="0" y="5"/>
                  </a:lnTo>
                  <a:lnTo>
                    <a:pt x="2" y="4"/>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08" name="Freeform 46"/>
            <p:cNvSpPr>
              <a:spLocks/>
            </p:cNvSpPr>
            <p:nvPr/>
          </p:nvSpPr>
          <p:spPr bwMode="auto">
            <a:xfrm>
              <a:off x="3691" y="2348"/>
              <a:ext cx="128" cy="204"/>
            </a:xfrm>
            <a:custGeom>
              <a:avLst/>
              <a:gdLst>
                <a:gd name="T0" fmla="*/ 30 w 128"/>
                <a:gd name="T1" fmla="*/ 0 h 204"/>
                <a:gd name="T2" fmla="*/ 127 w 128"/>
                <a:gd name="T3" fmla="*/ 0 h 204"/>
                <a:gd name="T4" fmla="*/ 85 w 128"/>
                <a:gd name="T5" fmla="*/ 203 h 204"/>
                <a:gd name="T6" fmla="*/ 0 w 128"/>
                <a:gd name="T7" fmla="*/ 143 h 204"/>
                <a:gd name="T8" fmla="*/ 29 w 128"/>
                <a:gd name="T9" fmla="*/ 0 h 204"/>
                <a:gd name="T10" fmla="*/ 30 w 128"/>
                <a:gd name="T11" fmla="*/ 0 h 204"/>
                <a:gd name="T12" fmla="*/ 0 60000 65536"/>
                <a:gd name="T13" fmla="*/ 0 60000 65536"/>
                <a:gd name="T14" fmla="*/ 0 60000 65536"/>
                <a:gd name="T15" fmla="*/ 0 60000 65536"/>
                <a:gd name="T16" fmla="*/ 0 60000 65536"/>
                <a:gd name="T17" fmla="*/ 0 60000 65536"/>
                <a:gd name="T18" fmla="*/ 0 w 128"/>
                <a:gd name="T19" fmla="*/ 0 h 204"/>
                <a:gd name="T20" fmla="*/ 128 w 128"/>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128" h="204">
                  <a:moveTo>
                    <a:pt x="30" y="0"/>
                  </a:moveTo>
                  <a:lnTo>
                    <a:pt x="127" y="0"/>
                  </a:lnTo>
                  <a:lnTo>
                    <a:pt x="85" y="203"/>
                  </a:lnTo>
                  <a:lnTo>
                    <a:pt x="0" y="143"/>
                  </a:lnTo>
                  <a:lnTo>
                    <a:pt x="29" y="0"/>
                  </a:lnTo>
                  <a:lnTo>
                    <a:pt x="30" y="0"/>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09" name="Freeform 47"/>
            <p:cNvSpPr>
              <a:spLocks/>
            </p:cNvSpPr>
            <p:nvPr/>
          </p:nvSpPr>
          <p:spPr bwMode="auto">
            <a:xfrm>
              <a:off x="3522" y="2348"/>
              <a:ext cx="93" cy="79"/>
            </a:xfrm>
            <a:custGeom>
              <a:avLst/>
              <a:gdLst>
                <a:gd name="T0" fmla="*/ 6 w 93"/>
                <a:gd name="T1" fmla="*/ 0 h 79"/>
                <a:gd name="T2" fmla="*/ 92 w 93"/>
                <a:gd name="T3" fmla="*/ 0 h 79"/>
                <a:gd name="T4" fmla="*/ 76 w 93"/>
                <a:gd name="T5" fmla="*/ 78 h 79"/>
                <a:gd name="T6" fmla="*/ 0 w 93"/>
                <a:gd name="T7" fmla="*/ 25 h 79"/>
                <a:gd name="T8" fmla="*/ 6 w 93"/>
                <a:gd name="T9" fmla="*/ 0 h 79"/>
                <a:gd name="T10" fmla="*/ 0 60000 65536"/>
                <a:gd name="T11" fmla="*/ 0 60000 65536"/>
                <a:gd name="T12" fmla="*/ 0 60000 65536"/>
                <a:gd name="T13" fmla="*/ 0 60000 65536"/>
                <a:gd name="T14" fmla="*/ 0 60000 65536"/>
                <a:gd name="T15" fmla="*/ 0 w 93"/>
                <a:gd name="T16" fmla="*/ 0 h 79"/>
                <a:gd name="T17" fmla="*/ 93 w 93"/>
                <a:gd name="T18" fmla="*/ 79 h 79"/>
              </a:gdLst>
              <a:ahLst/>
              <a:cxnLst>
                <a:cxn ang="T10">
                  <a:pos x="T0" y="T1"/>
                </a:cxn>
                <a:cxn ang="T11">
                  <a:pos x="T2" y="T3"/>
                </a:cxn>
                <a:cxn ang="T12">
                  <a:pos x="T4" y="T5"/>
                </a:cxn>
                <a:cxn ang="T13">
                  <a:pos x="T6" y="T7"/>
                </a:cxn>
                <a:cxn ang="T14">
                  <a:pos x="T8" y="T9"/>
                </a:cxn>
              </a:cxnLst>
              <a:rect l="T15" t="T16" r="T17" b="T18"/>
              <a:pathLst>
                <a:path w="93" h="79">
                  <a:moveTo>
                    <a:pt x="6" y="0"/>
                  </a:moveTo>
                  <a:lnTo>
                    <a:pt x="92" y="0"/>
                  </a:lnTo>
                  <a:lnTo>
                    <a:pt x="76" y="78"/>
                  </a:lnTo>
                  <a:lnTo>
                    <a:pt x="0" y="25"/>
                  </a:lnTo>
                  <a:lnTo>
                    <a:pt x="6" y="0"/>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10" name="Freeform 48"/>
            <p:cNvSpPr>
              <a:spLocks/>
            </p:cNvSpPr>
            <p:nvPr/>
          </p:nvSpPr>
          <p:spPr bwMode="auto">
            <a:xfrm>
              <a:off x="3642" y="2594"/>
              <a:ext cx="112" cy="137"/>
            </a:xfrm>
            <a:custGeom>
              <a:avLst/>
              <a:gdLst>
                <a:gd name="T0" fmla="*/ 28 w 112"/>
                <a:gd name="T1" fmla="*/ 0 h 137"/>
                <a:gd name="T2" fmla="*/ 111 w 112"/>
                <a:gd name="T3" fmla="*/ 61 h 137"/>
                <a:gd name="T4" fmla="*/ 94 w 112"/>
                <a:gd name="T5" fmla="*/ 136 h 137"/>
                <a:gd name="T6" fmla="*/ 0 w 112"/>
                <a:gd name="T7" fmla="*/ 136 h 137"/>
                <a:gd name="T8" fmla="*/ 28 w 112"/>
                <a:gd name="T9" fmla="*/ 0 h 137"/>
                <a:gd name="T10" fmla="*/ 0 60000 65536"/>
                <a:gd name="T11" fmla="*/ 0 60000 65536"/>
                <a:gd name="T12" fmla="*/ 0 60000 65536"/>
                <a:gd name="T13" fmla="*/ 0 60000 65536"/>
                <a:gd name="T14" fmla="*/ 0 60000 65536"/>
                <a:gd name="T15" fmla="*/ 0 w 112"/>
                <a:gd name="T16" fmla="*/ 0 h 137"/>
                <a:gd name="T17" fmla="*/ 112 w 112"/>
                <a:gd name="T18" fmla="*/ 137 h 137"/>
              </a:gdLst>
              <a:ahLst/>
              <a:cxnLst>
                <a:cxn ang="T10">
                  <a:pos x="T0" y="T1"/>
                </a:cxn>
                <a:cxn ang="T11">
                  <a:pos x="T2" y="T3"/>
                </a:cxn>
                <a:cxn ang="T12">
                  <a:pos x="T4" y="T5"/>
                </a:cxn>
                <a:cxn ang="T13">
                  <a:pos x="T6" y="T7"/>
                </a:cxn>
                <a:cxn ang="T14">
                  <a:pos x="T8" y="T9"/>
                </a:cxn>
              </a:cxnLst>
              <a:rect l="T15" t="T16" r="T17" b="T18"/>
              <a:pathLst>
                <a:path w="112" h="137">
                  <a:moveTo>
                    <a:pt x="28" y="0"/>
                  </a:moveTo>
                  <a:lnTo>
                    <a:pt x="111" y="61"/>
                  </a:lnTo>
                  <a:lnTo>
                    <a:pt x="94" y="136"/>
                  </a:lnTo>
                  <a:lnTo>
                    <a:pt x="0" y="136"/>
                  </a:lnTo>
                  <a:lnTo>
                    <a:pt x="28" y="0"/>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11" name="Freeform 49"/>
            <p:cNvSpPr>
              <a:spLocks/>
            </p:cNvSpPr>
            <p:nvPr/>
          </p:nvSpPr>
          <p:spPr bwMode="auto">
            <a:xfrm>
              <a:off x="3447" y="2464"/>
              <a:ext cx="135" cy="267"/>
            </a:xfrm>
            <a:custGeom>
              <a:avLst/>
              <a:gdLst>
                <a:gd name="T0" fmla="*/ 53 w 135"/>
                <a:gd name="T1" fmla="*/ 5 h 267"/>
                <a:gd name="T2" fmla="*/ 134 w 135"/>
                <a:gd name="T3" fmla="*/ 64 h 267"/>
                <a:gd name="T4" fmla="*/ 94 w 135"/>
                <a:gd name="T5" fmla="*/ 266 h 267"/>
                <a:gd name="T6" fmla="*/ 0 w 135"/>
                <a:gd name="T7" fmla="*/ 266 h 267"/>
                <a:gd name="T8" fmla="*/ 53 w 135"/>
                <a:gd name="T9" fmla="*/ 0 h 267"/>
                <a:gd name="T10" fmla="*/ 53 w 135"/>
                <a:gd name="T11" fmla="*/ 5 h 267"/>
                <a:gd name="T12" fmla="*/ 0 60000 65536"/>
                <a:gd name="T13" fmla="*/ 0 60000 65536"/>
                <a:gd name="T14" fmla="*/ 0 60000 65536"/>
                <a:gd name="T15" fmla="*/ 0 60000 65536"/>
                <a:gd name="T16" fmla="*/ 0 60000 65536"/>
                <a:gd name="T17" fmla="*/ 0 60000 65536"/>
                <a:gd name="T18" fmla="*/ 0 w 135"/>
                <a:gd name="T19" fmla="*/ 0 h 267"/>
                <a:gd name="T20" fmla="*/ 135 w 135"/>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135" h="267">
                  <a:moveTo>
                    <a:pt x="53" y="5"/>
                  </a:moveTo>
                  <a:lnTo>
                    <a:pt x="134" y="64"/>
                  </a:lnTo>
                  <a:lnTo>
                    <a:pt x="94" y="266"/>
                  </a:lnTo>
                  <a:lnTo>
                    <a:pt x="0" y="266"/>
                  </a:lnTo>
                  <a:lnTo>
                    <a:pt x="53" y="0"/>
                  </a:lnTo>
                  <a:lnTo>
                    <a:pt x="53" y="5"/>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12" name="Freeform 50"/>
            <p:cNvSpPr>
              <a:spLocks/>
            </p:cNvSpPr>
            <p:nvPr/>
          </p:nvSpPr>
          <p:spPr bwMode="auto">
            <a:xfrm>
              <a:off x="3415" y="2348"/>
              <a:ext cx="101" cy="117"/>
            </a:xfrm>
            <a:custGeom>
              <a:avLst/>
              <a:gdLst>
                <a:gd name="T0" fmla="*/ 68 w 101"/>
                <a:gd name="T1" fmla="*/ 0 h 117"/>
                <a:gd name="T2" fmla="*/ 100 w 101"/>
                <a:gd name="T3" fmla="*/ 24 h 117"/>
                <a:gd name="T4" fmla="*/ 82 w 101"/>
                <a:gd name="T5" fmla="*/ 116 h 117"/>
                <a:gd name="T6" fmla="*/ 0 w 101"/>
                <a:gd name="T7" fmla="*/ 57 h 117"/>
                <a:gd name="T8" fmla="*/ 11 w 101"/>
                <a:gd name="T9" fmla="*/ 0 h 117"/>
                <a:gd name="T10" fmla="*/ 68 w 101"/>
                <a:gd name="T11" fmla="*/ 0 h 117"/>
                <a:gd name="T12" fmla="*/ 0 60000 65536"/>
                <a:gd name="T13" fmla="*/ 0 60000 65536"/>
                <a:gd name="T14" fmla="*/ 0 60000 65536"/>
                <a:gd name="T15" fmla="*/ 0 60000 65536"/>
                <a:gd name="T16" fmla="*/ 0 60000 65536"/>
                <a:gd name="T17" fmla="*/ 0 60000 65536"/>
                <a:gd name="T18" fmla="*/ 0 w 101"/>
                <a:gd name="T19" fmla="*/ 0 h 117"/>
                <a:gd name="T20" fmla="*/ 101 w 101"/>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101" h="117">
                  <a:moveTo>
                    <a:pt x="68" y="0"/>
                  </a:moveTo>
                  <a:lnTo>
                    <a:pt x="100" y="24"/>
                  </a:lnTo>
                  <a:lnTo>
                    <a:pt x="82" y="116"/>
                  </a:lnTo>
                  <a:lnTo>
                    <a:pt x="0" y="57"/>
                  </a:lnTo>
                  <a:lnTo>
                    <a:pt x="11" y="0"/>
                  </a:lnTo>
                  <a:lnTo>
                    <a:pt x="68" y="0"/>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13" name="Freeform 51"/>
            <p:cNvSpPr>
              <a:spLocks/>
            </p:cNvSpPr>
            <p:nvPr/>
          </p:nvSpPr>
          <p:spPr bwMode="auto">
            <a:xfrm>
              <a:off x="3586" y="2430"/>
              <a:ext cx="101" cy="160"/>
            </a:xfrm>
            <a:custGeom>
              <a:avLst/>
              <a:gdLst>
                <a:gd name="T0" fmla="*/ 17 w 101"/>
                <a:gd name="T1" fmla="*/ 1 h 160"/>
                <a:gd name="T2" fmla="*/ 0 w 101"/>
                <a:gd name="T3" fmla="*/ 97 h 160"/>
                <a:gd name="T4" fmla="*/ 82 w 101"/>
                <a:gd name="T5" fmla="*/ 159 h 160"/>
                <a:gd name="T6" fmla="*/ 100 w 101"/>
                <a:gd name="T7" fmla="*/ 62 h 160"/>
                <a:gd name="T8" fmla="*/ 17 w 101"/>
                <a:gd name="T9" fmla="*/ 0 h 160"/>
                <a:gd name="T10" fmla="*/ 17 w 101"/>
                <a:gd name="T11" fmla="*/ 1 h 160"/>
                <a:gd name="T12" fmla="*/ 0 60000 65536"/>
                <a:gd name="T13" fmla="*/ 0 60000 65536"/>
                <a:gd name="T14" fmla="*/ 0 60000 65536"/>
                <a:gd name="T15" fmla="*/ 0 60000 65536"/>
                <a:gd name="T16" fmla="*/ 0 60000 65536"/>
                <a:gd name="T17" fmla="*/ 0 60000 65536"/>
                <a:gd name="T18" fmla="*/ 0 w 101"/>
                <a:gd name="T19" fmla="*/ 0 h 160"/>
                <a:gd name="T20" fmla="*/ 101 w 101"/>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01" h="160">
                  <a:moveTo>
                    <a:pt x="17" y="1"/>
                  </a:moveTo>
                  <a:lnTo>
                    <a:pt x="0" y="97"/>
                  </a:lnTo>
                  <a:lnTo>
                    <a:pt x="82" y="159"/>
                  </a:lnTo>
                  <a:lnTo>
                    <a:pt x="100" y="62"/>
                  </a:lnTo>
                  <a:lnTo>
                    <a:pt x="17" y="0"/>
                  </a:lnTo>
                  <a:lnTo>
                    <a:pt x="17" y="1"/>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14" name="Freeform 52"/>
            <p:cNvSpPr>
              <a:spLocks/>
            </p:cNvSpPr>
            <p:nvPr/>
          </p:nvSpPr>
          <p:spPr bwMode="auto">
            <a:xfrm>
              <a:off x="3760" y="2560"/>
              <a:ext cx="103" cy="157"/>
            </a:xfrm>
            <a:custGeom>
              <a:avLst/>
              <a:gdLst>
                <a:gd name="T0" fmla="*/ 19 w 103"/>
                <a:gd name="T1" fmla="*/ 0 h 157"/>
                <a:gd name="T2" fmla="*/ 0 w 103"/>
                <a:gd name="T3" fmla="*/ 95 h 157"/>
                <a:gd name="T4" fmla="*/ 83 w 103"/>
                <a:gd name="T5" fmla="*/ 156 h 157"/>
                <a:gd name="T6" fmla="*/ 102 w 103"/>
                <a:gd name="T7" fmla="*/ 60 h 157"/>
                <a:gd name="T8" fmla="*/ 19 w 103"/>
                <a:gd name="T9" fmla="*/ 0 h 157"/>
                <a:gd name="T10" fmla="*/ 0 60000 65536"/>
                <a:gd name="T11" fmla="*/ 0 60000 65536"/>
                <a:gd name="T12" fmla="*/ 0 60000 65536"/>
                <a:gd name="T13" fmla="*/ 0 60000 65536"/>
                <a:gd name="T14" fmla="*/ 0 60000 65536"/>
                <a:gd name="T15" fmla="*/ 0 w 103"/>
                <a:gd name="T16" fmla="*/ 0 h 157"/>
                <a:gd name="T17" fmla="*/ 103 w 103"/>
                <a:gd name="T18" fmla="*/ 157 h 157"/>
              </a:gdLst>
              <a:ahLst/>
              <a:cxnLst>
                <a:cxn ang="T10">
                  <a:pos x="T0" y="T1"/>
                </a:cxn>
                <a:cxn ang="T11">
                  <a:pos x="T2" y="T3"/>
                </a:cxn>
                <a:cxn ang="T12">
                  <a:pos x="T4" y="T5"/>
                </a:cxn>
                <a:cxn ang="T13">
                  <a:pos x="T6" y="T7"/>
                </a:cxn>
                <a:cxn ang="T14">
                  <a:pos x="T8" y="T9"/>
                </a:cxn>
              </a:cxnLst>
              <a:rect l="T15" t="T16" r="T17" b="T18"/>
              <a:pathLst>
                <a:path w="103" h="157">
                  <a:moveTo>
                    <a:pt x="19" y="0"/>
                  </a:moveTo>
                  <a:lnTo>
                    <a:pt x="0" y="95"/>
                  </a:lnTo>
                  <a:lnTo>
                    <a:pt x="83" y="156"/>
                  </a:lnTo>
                  <a:lnTo>
                    <a:pt x="102" y="60"/>
                  </a:lnTo>
                  <a:lnTo>
                    <a:pt x="19" y="0"/>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15" name="Freeform 53"/>
            <p:cNvSpPr>
              <a:spLocks/>
            </p:cNvSpPr>
            <p:nvPr/>
          </p:nvSpPr>
          <p:spPr bwMode="auto">
            <a:xfrm>
              <a:off x="2846" y="1956"/>
              <a:ext cx="651" cy="382"/>
            </a:xfrm>
            <a:custGeom>
              <a:avLst/>
              <a:gdLst>
                <a:gd name="T0" fmla="*/ 79 w 651"/>
                <a:gd name="T1" fmla="*/ 0 h 382"/>
                <a:gd name="T2" fmla="*/ 650 w 651"/>
                <a:gd name="T3" fmla="*/ 0 h 382"/>
                <a:gd name="T4" fmla="*/ 573 w 651"/>
                <a:gd name="T5" fmla="*/ 381 h 382"/>
                <a:gd name="T6" fmla="*/ 0 w 651"/>
                <a:gd name="T7" fmla="*/ 381 h 382"/>
                <a:gd name="T8" fmla="*/ 6 w 651"/>
                <a:gd name="T9" fmla="*/ 353 h 382"/>
                <a:gd name="T10" fmla="*/ 79 w 651"/>
                <a:gd name="T11" fmla="*/ 0 h 382"/>
                <a:gd name="T12" fmla="*/ 0 60000 65536"/>
                <a:gd name="T13" fmla="*/ 0 60000 65536"/>
                <a:gd name="T14" fmla="*/ 0 60000 65536"/>
                <a:gd name="T15" fmla="*/ 0 60000 65536"/>
                <a:gd name="T16" fmla="*/ 0 60000 65536"/>
                <a:gd name="T17" fmla="*/ 0 60000 65536"/>
                <a:gd name="T18" fmla="*/ 0 w 651"/>
                <a:gd name="T19" fmla="*/ 0 h 382"/>
                <a:gd name="T20" fmla="*/ 651 w 651"/>
                <a:gd name="T21" fmla="*/ 382 h 382"/>
              </a:gdLst>
              <a:ahLst/>
              <a:cxnLst>
                <a:cxn ang="T12">
                  <a:pos x="T0" y="T1"/>
                </a:cxn>
                <a:cxn ang="T13">
                  <a:pos x="T2" y="T3"/>
                </a:cxn>
                <a:cxn ang="T14">
                  <a:pos x="T4" y="T5"/>
                </a:cxn>
                <a:cxn ang="T15">
                  <a:pos x="T6" y="T7"/>
                </a:cxn>
                <a:cxn ang="T16">
                  <a:pos x="T8" y="T9"/>
                </a:cxn>
                <a:cxn ang="T17">
                  <a:pos x="T10" y="T11"/>
                </a:cxn>
              </a:cxnLst>
              <a:rect l="T18" t="T19" r="T20" b="T21"/>
              <a:pathLst>
                <a:path w="651" h="382">
                  <a:moveTo>
                    <a:pt x="79" y="0"/>
                  </a:moveTo>
                  <a:lnTo>
                    <a:pt x="650" y="0"/>
                  </a:lnTo>
                  <a:lnTo>
                    <a:pt x="573" y="381"/>
                  </a:lnTo>
                  <a:lnTo>
                    <a:pt x="0" y="381"/>
                  </a:lnTo>
                  <a:lnTo>
                    <a:pt x="6" y="353"/>
                  </a:lnTo>
                  <a:lnTo>
                    <a:pt x="79" y="0"/>
                  </a:lnTo>
                </a:path>
              </a:pathLst>
            </a:custGeom>
            <a:solidFill>
              <a:srgbClr val="FFFF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16" name="Line 54"/>
            <p:cNvSpPr>
              <a:spLocks noChangeShapeType="1"/>
            </p:cNvSpPr>
            <p:nvPr/>
          </p:nvSpPr>
          <p:spPr bwMode="auto">
            <a:xfrm>
              <a:off x="2974" y="1960"/>
              <a:ext cx="456" cy="32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17" name="Line 55"/>
            <p:cNvSpPr>
              <a:spLocks noChangeShapeType="1"/>
            </p:cNvSpPr>
            <p:nvPr/>
          </p:nvSpPr>
          <p:spPr bwMode="auto">
            <a:xfrm>
              <a:off x="2917" y="2024"/>
              <a:ext cx="432" cy="31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18" name="Line 56"/>
            <p:cNvSpPr>
              <a:spLocks noChangeShapeType="1"/>
            </p:cNvSpPr>
            <p:nvPr/>
          </p:nvSpPr>
          <p:spPr bwMode="auto">
            <a:xfrm flipH="1">
              <a:off x="3330" y="1960"/>
              <a:ext cx="85" cy="37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19" name="Line 57"/>
            <p:cNvSpPr>
              <a:spLocks noChangeShapeType="1"/>
            </p:cNvSpPr>
            <p:nvPr/>
          </p:nvSpPr>
          <p:spPr bwMode="auto">
            <a:xfrm flipH="1">
              <a:off x="3230" y="1960"/>
              <a:ext cx="89" cy="37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20" name="Line 58"/>
            <p:cNvSpPr>
              <a:spLocks noChangeShapeType="1"/>
            </p:cNvSpPr>
            <p:nvPr/>
          </p:nvSpPr>
          <p:spPr bwMode="auto">
            <a:xfrm flipH="1">
              <a:off x="3127" y="1960"/>
              <a:ext cx="91" cy="37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21" name="Line 59"/>
            <p:cNvSpPr>
              <a:spLocks noChangeShapeType="1"/>
            </p:cNvSpPr>
            <p:nvPr/>
          </p:nvSpPr>
          <p:spPr bwMode="auto">
            <a:xfrm flipH="1">
              <a:off x="3034" y="1960"/>
              <a:ext cx="82" cy="37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22" name="Line 60"/>
            <p:cNvSpPr>
              <a:spLocks noChangeShapeType="1"/>
            </p:cNvSpPr>
            <p:nvPr/>
          </p:nvSpPr>
          <p:spPr bwMode="auto">
            <a:xfrm flipH="1">
              <a:off x="2932" y="1960"/>
              <a:ext cx="88" cy="37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23" name="Freeform 61"/>
            <p:cNvSpPr>
              <a:spLocks/>
            </p:cNvSpPr>
            <p:nvPr/>
          </p:nvSpPr>
          <p:spPr bwMode="auto">
            <a:xfrm>
              <a:off x="3359" y="1956"/>
              <a:ext cx="138" cy="325"/>
            </a:xfrm>
            <a:custGeom>
              <a:avLst/>
              <a:gdLst>
                <a:gd name="T0" fmla="*/ 52 w 138"/>
                <a:gd name="T1" fmla="*/ 0 h 325"/>
                <a:gd name="T2" fmla="*/ 137 w 138"/>
                <a:gd name="T3" fmla="*/ 0 h 325"/>
                <a:gd name="T4" fmla="*/ 75 w 138"/>
                <a:gd name="T5" fmla="*/ 324 h 325"/>
                <a:gd name="T6" fmla="*/ 0 w 138"/>
                <a:gd name="T7" fmla="*/ 270 h 325"/>
                <a:gd name="T8" fmla="*/ 52 w 138"/>
                <a:gd name="T9" fmla="*/ 0 h 325"/>
                <a:gd name="T10" fmla="*/ 0 60000 65536"/>
                <a:gd name="T11" fmla="*/ 0 60000 65536"/>
                <a:gd name="T12" fmla="*/ 0 60000 65536"/>
                <a:gd name="T13" fmla="*/ 0 60000 65536"/>
                <a:gd name="T14" fmla="*/ 0 60000 65536"/>
                <a:gd name="T15" fmla="*/ 0 w 138"/>
                <a:gd name="T16" fmla="*/ 0 h 325"/>
                <a:gd name="T17" fmla="*/ 138 w 138"/>
                <a:gd name="T18" fmla="*/ 325 h 325"/>
              </a:gdLst>
              <a:ahLst/>
              <a:cxnLst>
                <a:cxn ang="T10">
                  <a:pos x="T0" y="T1"/>
                </a:cxn>
                <a:cxn ang="T11">
                  <a:pos x="T2" y="T3"/>
                </a:cxn>
                <a:cxn ang="T12">
                  <a:pos x="T4" y="T5"/>
                </a:cxn>
                <a:cxn ang="T13">
                  <a:pos x="T6" y="T7"/>
                </a:cxn>
                <a:cxn ang="T14">
                  <a:pos x="T8" y="T9"/>
                </a:cxn>
              </a:cxnLst>
              <a:rect l="T15" t="T16" r="T17" b="T18"/>
              <a:pathLst>
                <a:path w="138" h="325">
                  <a:moveTo>
                    <a:pt x="52" y="0"/>
                  </a:moveTo>
                  <a:lnTo>
                    <a:pt x="137" y="0"/>
                  </a:lnTo>
                  <a:lnTo>
                    <a:pt x="75" y="324"/>
                  </a:lnTo>
                  <a:lnTo>
                    <a:pt x="0" y="270"/>
                  </a:lnTo>
                  <a:lnTo>
                    <a:pt x="52" y="0"/>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24" name="Freeform 62"/>
            <p:cNvSpPr>
              <a:spLocks/>
            </p:cNvSpPr>
            <p:nvPr/>
          </p:nvSpPr>
          <p:spPr bwMode="auto">
            <a:xfrm>
              <a:off x="3334" y="2333"/>
              <a:ext cx="15" cy="5"/>
            </a:xfrm>
            <a:custGeom>
              <a:avLst/>
              <a:gdLst>
                <a:gd name="T0" fmla="*/ 1 w 15"/>
                <a:gd name="T1" fmla="*/ 3 h 5"/>
                <a:gd name="T2" fmla="*/ 2 w 15"/>
                <a:gd name="T3" fmla="*/ 0 h 5"/>
                <a:gd name="T4" fmla="*/ 14 w 15"/>
                <a:gd name="T5" fmla="*/ 4 h 5"/>
                <a:gd name="T6" fmla="*/ 0 w 15"/>
                <a:gd name="T7" fmla="*/ 4 h 5"/>
                <a:gd name="T8" fmla="*/ 1 w 15"/>
                <a:gd name="T9" fmla="*/ 3 h 5"/>
                <a:gd name="T10" fmla="*/ 0 60000 65536"/>
                <a:gd name="T11" fmla="*/ 0 60000 65536"/>
                <a:gd name="T12" fmla="*/ 0 60000 65536"/>
                <a:gd name="T13" fmla="*/ 0 60000 65536"/>
                <a:gd name="T14" fmla="*/ 0 60000 65536"/>
                <a:gd name="T15" fmla="*/ 0 w 15"/>
                <a:gd name="T16" fmla="*/ 0 h 5"/>
                <a:gd name="T17" fmla="*/ 15 w 15"/>
                <a:gd name="T18" fmla="*/ 5 h 5"/>
              </a:gdLst>
              <a:ahLst/>
              <a:cxnLst>
                <a:cxn ang="T10">
                  <a:pos x="T0" y="T1"/>
                </a:cxn>
                <a:cxn ang="T11">
                  <a:pos x="T2" y="T3"/>
                </a:cxn>
                <a:cxn ang="T12">
                  <a:pos x="T4" y="T5"/>
                </a:cxn>
                <a:cxn ang="T13">
                  <a:pos x="T6" y="T7"/>
                </a:cxn>
                <a:cxn ang="T14">
                  <a:pos x="T8" y="T9"/>
                </a:cxn>
              </a:cxnLst>
              <a:rect l="T15" t="T16" r="T17" b="T18"/>
              <a:pathLst>
                <a:path w="15" h="5">
                  <a:moveTo>
                    <a:pt x="1" y="3"/>
                  </a:moveTo>
                  <a:lnTo>
                    <a:pt x="2" y="0"/>
                  </a:lnTo>
                  <a:lnTo>
                    <a:pt x="14" y="4"/>
                  </a:lnTo>
                  <a:lnTo>
                    <a:pt x="0" y="4"/>
                  </a:lnTo>
                  <a:lnTo>
                    <a:pt x="1" y="3"/>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25" name="Freeform 63"/>
            <p:cNvSpPr>
              <a:spLocks/>
            </p:cNvSpPr>
            <p:nvPr/>
          </p:nvSpPr>
          <p:spPr bwMode="auto">
            <a:xfrm>
              <a:off x="3183" y="1956"/>
              <a:ext cx="128" cy="208"/>
            </a:xfrm>
            <a:custGeom>
              <a:avLst/>
              <a:gdLst>
                <a:gd name="T0" fmla="*/ 30 w 128"/>
                <a:gd name="T1" fmla="*/ 0 h 208"/>
                <a:gd name="T2" fmla="*/ 127 w 128"/>
                <a:gd name="T3" fmla="*/ 0 h 208"/>
                <a:gd name="T4" fmla="*/ 85 w 128"/>
                <a:gd name="T5" fmla="*/ 207 h 208"/>
                <a:gd name="T6" fmla="*/ 0 w 128"/>
                <a:gd name="T7" fmla="*/ 146 h 208"/>
                <a:gd name="T8" fmla="*/ 29 w 128"/>
                <a:gd name="T9" fmla="*/ 0 h 208"/>
                <a:gd name="T10" fmla="*/ 30 w 128"/>
                <a:gd name="T11" fmla="*/ 0 h 208"/>
                <a:gd name="T12" fmla="*/ 0 60000 65536"/>
                <a:gd name="T13" fmla="*/ 0 60000 65536"/>
                <a:gd name="T14" fmla="*/ 0 60000 65536"/>
                <a:gd name="T15" fmla="*/ 0 60000 65536"/>
                <a:gd name="T16" fmla="*/ 0 60000 65536"/>
                <a:gd name="T17" fmla="*/ 0 60000 65536"/>
                <a:gd name="T18" fmla="*/ 0 w 128"/>
                <a:gd name="T19" fmla="*/ 0 h 208"/>
                <a:gd name="T20" fmla="*/ 128 w 128"/>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28" h="208">
                  <a:moveTo>
                    <a:pt x="30" y="0"/>
                  </a:moveTo>
                  <a:lnTo>
                    <a:pt x="127" y="0"/>
                  </a:lnTo>
                  <a:lnTo>
                    <a:pt x="85" y="207"/>
                  </a:lnTo>
                  <a:lnTo>
                    <a:pt x="0" y="146"/>
                  </a:lnTo>
                  <a:lnTo>
                    <a:pt x="29" y="0"/>
                  </a:lnTo>
                  <a:lnTo>
                    <a:pt x="30" y="0"/>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26" name="Freeform 64"/>
            <p:cNvSpPr>
              <a:spLocks/>
            </p:cNvSpPr>
            <p:nvPr/>
          </p:nvSpPr>
          <p:spPr bwMode="auto">
            <a:xfrm>
              <a:off x="3010" y="1956"/>
              <a:ext cx="98" cy="83"/>
            </a:xfrm>
            <a:custGeom>
              <a:avLst/>
              <a:gdLst>
                <a:gd name="T0" fmla="*/ 6 w 98"/>
                <a:gd name="T1" fmla="*/ 0 h 83"/>
                <a:gd name="T2" fmla="*/ 97 w 98"/>
                <a:gd name="T3" fmla="*/ 0 h 83"/>
                <a:gd name="T4" fmla="*/ 81 w 98"/>
                <a:gd name="T5" fmla="*/ 82 h 83"/>
                <a:gd name="T6" fmla="*/ 0 w 98"/>
                <a:gd name="T7" fmla="*/ 26 h 83"/>
                <a:gd name="T8" fmla="*/ 6 w 98"/>
                <a:gd name="T9" fmla="*/ 0 h 83"/>
                <a:gd name="T10" fmla="*/ 0 60000 65536"/>
                <a:gd name="T11" fmla="*/ 0 60000 65536"/>
                <a:gd name="T12" fmla="*/ 0 60000 65536"/>
                <a:gd name="T13" fmla="*/ 0 60000 65536"/>
                <a:gd name="T14" fmla="*/ 0 60000 65536"/>
                <a:gd name="T15" fmla="*/ 0 w 98"/>
                <a:gd name="T16" fmla="*/ 0 h 83"/>
                <a:gd name="T17" fmla="*/ 98 w 98"/>
                <a:gd name="T18" fmla="*/ 83 h 83"/>
              </a:gdLst>
              <a:ahLst/>
              <a:cxnLst>
                <a:cxn ang="T10">
                  <a:pos x="T0" y="T1"/>
                </a:cxn>
                <a:cxn ang="T11">
                  <a:pos x="T2" y="T3"/>
                </a:cxn>
                <a:cxn ang="T12">
                  <a:pos x="T4" y="T5"/>
                </a:cxn>
                <a:cxn ang="T13">
                  <a:pos x="T6" y="T7"/>
                </a:cxn>
                <a:cxn ang="T14">
                  <a:pos x="T8" y="T9"/>
                </a:cxn>
              </a:cxnLst>
              <a:rect l="T15" t="T16" r="T17" b="T18"/>
              <a:pathLst>
                <a:path w="98" h="83">
                  <a:moveTo>
                    <a:pt x="6" y="0"/>
                  </a:moveTo>
                  <a:lnTo>
                    <a:pt x="97" y="0"/>
                  </a:lnTo>
                  <a:lnTo>
                    <a:pt x="81" y="82"/>
                  </a:lnTo>
                  <a:lnTo>
                    <a:pt x="0" y="26"/>
                  </a:lnTo>
                  <a:lnTo>
                    <a:pt x="6" y="0"/>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27" name="Freeform 65"/>
            <p:cNvSpPr>
              <a:spLocks/>
            </p:cNvSpPr>
            <p:nvPr/>
          </p:nvSpPr>
          <p:spPr bwMode="auto">
            <a:xfrm>
              <a:off x="3131" y="2203"/>
              <a:ext cx="113" cy="135"/>
            </a:xfrm>
            <a:custGeom>
              <a:avLst/>
              <a:gdLst>
                <a:gd name="T0" fmla="*/ 28 w 113"/>
                <a:gd name="T1" fmla="*/ 0 h 135"/>
                <a:gd name="T2" fmla="*/ 112 w 113"/>
                <a:gd name="T3" fmla="*/ 60 h 135"/>
                <a:gd name="T4" fmla="*/ 95 w 113"/>
                <a:gd name="T5" fmla="*/ 134 h 135"/>
                <a:gd name="T6" fmla="*/ 0 w 113"/>
                <a:gd name="T7" fmla="*/ 134 h 135"/>
                <a:gd name="T8" fmla="*/ 28 w 113"/>
                <a:gd name="T9" fmla="*/ 0 h 135"/>
                <a:gd name="T10" fmla="*/ 0 60000 65536"/>
                <a:gd name="T11" fmla="*/ 0 60000 65536"/>
                <a:gd name="T12" fmla="*/ 0 60000 65536"/>
                <a:gd name="T13" fmla="*/ 0 60000 65536"/>
                <a:gd name="T14" fmla="*/ 0 60000 65536"/>
                <a:gd name="T15" fmla="*/ 0 w 113"/>
                <a:gd name="T16" fmla="*/ 0 h 135"/>
                <a:gd name="T17" fmla="*/ 113 w 113"/>
                <a:gd name="T18" fmla="*/ 135 h 135"/>
              </a:gdLst>
              <a:ahLst/>
              <a:cxnLst>
                <a:cxn ang="T10">
                  <a:pos x="T0" y="T1"/>
                </a:cxn>
                <a:cxn ang="T11">
                  <a:pos x="T2" y="T3"/>
                </a:cxn>
                <a:cxn ang="T12">
                  <a:pos x="T4" y="T5"/>
                </a:cxn>
                <a:cxn ang="T13">
                  <a:pos x="T6" y="T7"/>
                </a:cxn>
                <a:cxn ang="T14">
                  <a:pos x="T8" y="T9"/>
                </a:cxn>
              </a:cxnLst>
              <a:rect l="T15" t="T16" r="T17" b="T18"/>
              <a:pathLst>
                <a:path w="113" h="135">
                  <a:moveTo>
                    <a:pt x="28" y="0"/>
                  </a:moveTo>
                  <a:lnTo>
                    <a:pt x="112" y="60"/>
                  </a:lnTo>
                  <a:lnTo>
                    <a:pt x="95" y="134"/>
                  </a:lnTo>
                  <a:lnTo>
                    <a:pt x="0" y="134"/>
                  </a:lnTo>
                  <a:lnTo>
                    <a:pt x="28" y="0"/>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28" name="Freeform 66"/>
            <p:cNvSpPr>
              <a:spLocks/>
            </p:cNvSpPr>
            <p:nvPr/>
          </p:nvSpPr>
          <p:spPr bwMode="auto">
            <a:xfrm>
              <a:off x="2934" y="2072"/>
              <a:ext cx="137" cy="266"/>
            </a:xfrm>
            <a:custGeom>
              <a:avLst/>
              <a:gdLst>
                <a:gd name="T0" fmla="*/ 54 w 137"/>
                <a:gd name="T1" fmla="*/ 5 h 266"/>
                <a:gd name="T2" fmla="*/ 136 w 137"/>
                <a:gd name="T3" fmla="*/ 64 h 266"/>
                <a:gd name="T4" fmla="*/ 96 w 137"/>
                <a:gd name="T5" fmla="*/ 265 h 266"/>
                <a:gd name="T6" fmla="*/ 0 w 137"/>
                <a:gd name="T7" fmla="*/ 265 h 266"/>
                <a:gd name="T8" fmla="*/ 54 w 137"/>
                <a:gd name="T9" fmla="*/ 0 h 266"/>
                <a:gd name="T10" fmla="*/ 54 w 137"/>
                <a:gd name="T11" fmla="*/ 5 h 266"/>
                <a:gd name="T12" fmla="*/ 0 60000 65536"/>
                <a:gd name="T13" fmla="*/ 0 60000 65536"/>
                <a:gd name="T14" fmla="*/ 0 60000 65536"/>
                <a:gd name="T15" fmla="*/ 0 60000 65536"/>
                <a:gd name="T16" fmla="*/ 0 60000 65536"/>
                <a:gd name="T17" fmla="*/ 0 60000 65536"/>
                <a:gd name="T18" fmla="*/ 0 w 137"/>
                <a:gd name="T19" fmla="*/ 0 h 266"/>
                <a:gd name="T20" fmla="*/ 137 w 137"/>
                <a:gd name="T21" fmla="*/ 266 h 266"/>
              </a:gdLst>
              <a:ahLst/>
              <a:cxnLst>
                <a:cxn ang="T12">
                  <a:pos x="T0" y="T1"/>
                </a:cxn>
                <a:cxn ang="T13">
                  <a:pos x="T2" y="T3"/>
                </a:cxn>
                <a:cxn ang="T14">
                  <a:pos x="T4" y="T5"/>
                </a:cxn>
                <a:cxn ang="T15">
                  <a:pos x="T6" y="T7"/>
                </a:cxn>
                <a:cxn ang="T16">
                  <a:pos x="T8" y="T9"/>
                </a:cxn>
                <a:cxn ang="T17">
                  <a:pos x="T10" y="T11"/>
                </a:cxn>
              </a:cxnLst>
              <a:rect l="T18" t="T19" r="T20" b="T21"/>
              <a:pathLst>
                <a:path w="137" h="266">
                  <a:moveTo>
                    <a:pt x="54" y="5"/>
                  </a:moveTo>
                  <a:lnTo>
                    <a:pt x="136" y="64"/>
                  </a:lnTo>
                  <a:lnTo>
                    <a:pt x="96" y="265"/>
                  </a:lnTo>
                  <a:lnTo>
                    <a:pt x="0" y="265"/>
                  </a:lnTo>
                  <a:lnTo>
                    <a:pt x="54" y="0"/>
                  </a:lnTo>
                  <a:lnTo>
                    <a:pt x="54" y="5"/>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29" name="Freeform 67"/>
            <p:cNvSpPr>
              <a:spLocks/>
            </p:cNvSpPr>
            <p:nvPr/>
          </p:nvSpPr>
          <p:spPr bwMode="auto">
            <a:xfrm>
              <a:off x="2913" y="1956"/>
              <a:ext cx="94" cy="117"/>
            </a:xfrm>
            <a:custGeom>
              <a:avLst/>
              <a:gdLst>
                <a:gd name="T0" fmla="*/ 12 w 94"/>
                <a:gd name="T1" fmla="*/ 0 h 117"/>
                <a:gd name="T2" fmla="*/ 56 w 94"/>
                <a:gd name="T3" fmla="*/ 0 h 117"/>
                <a:gd name="T4" fmla="*/ 93 w 94"/>
                <a:gd name="T5" fmla="*/ 25 h 117"/>
                <a:gd name="T6" fmla="*/ 74 w 94"/>
                <a:gd name="T7" fmla="*/ 116 h 117"/>
                <a:gd name="T8" fmla="*/ 0 w 94"/>
                <a:gd name="T9" fmla="*/ 63 h 117"/>
                <a:gd name="T10" fmla="*/ 12 w 94"/>
                <a:gd name="T11" fmla="*/ 0 h 117"/>
                <a:gd name="T12" fmla="*/ 0 60000 65536"/>
                <a:gd name="T13" fmla="*/ 0 60000 65536"/>
                <a:gd name="T14" fmla="*/ 0 60000 65536"/>
                <a:gd name="T15" fmla="*/ 0 60000 65536"/>
                <a:gd name="T16" fmla="*/ 0 60000 65536"/>
                <a:gd name="T17" fmla="*/ 0 60000 65536"/>
                <a:gd name="T18" fmla="*/ 0 w 94"/>
                <a:gd name="T19" fmla="*/ 0 h 117"/>
                <a:gd name="T20" fmla="*/ 94 w 94"/>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94" h="117">
                  <a:moveTo>
                    <a:pt x="12" y="0"/>
                  </a:moveTo>
                  <a:lnTo>
                    <a:pt x="56" y="0"/>
                  </a:lnTo>
                  <a:lnTo>
                    <a:pt x="93" y="25"/>
                  </a:lnTo>
                  <a:lnTo>
                    <a:pt x="74" y="116"/>
                  </a:lnTo>
                  <a:lnTo>
                    <a:pt x="0" y="63"/>
                  </a:lnTo>
                  <a:lnTo>
                    <a:pt x="12" y="0"/>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30" name="Freeform 68"/>
            <p:cNvSpPr>
              <a:spLocks/>
            </p:cNvSpPr>
            <p:nvPr/>
          </p:nvSpPr>
          <p:spPr bwMode="auto">
            <a:xfrm>
              <a:off x="3077" y="2043"/>
              <a:ext cx="99" cy="152"/>
            </a:xfrm>
            <a:custGeom>
              <a:avLst/>
              <a:gdLst>
                <a:gd name="T0" fmla="*/ 18 w 99"/>
                <a:gd name="T1" fmla="*/ 1 h 152"/>
                <a:gd name="T2" fmla="*/ 0 w 99"/>
                <a:gd name="T3" fmla="*/ 91 h 152"/>
                <a:gd name="T4" fmla="*/ 80 w 99"/>
                <a:gd name="T5" fmla="*/ 151 h 152"/>
                <a:gd name="T6" fmla="*/ 98 w 99"/>
                <a:gd name="T7" fmla="*/ 58 h 152"/>
                <a:gd name="T8" fmla="*/ 17 w 99"/>
                <a:gd name="T9" fmla="*/ 0 h 152"/>
                <a:gd name="T10" fmla="*/ 18 w 99"/>
                <a:gd name="T11" fmla="*/ 1 h 152"/>
                <a:gd name="T12" fmla="*/ 0 60000 65536"/>
                <a:gd name="T13" fmla="*/ 0 60000 65536"/>
                <a:gd name="T14" fmla="*/ 0 60000 65536"/>
                <a:gd name="T15" fmla="*/ 0 60000 65536"/>
                <a:gd name="T16" fmla="*/ 0 60000 65536"/>
                <a:gd name="T17" fmla="*/ 0 60000 65536"/>
                <a:gd name="T18" fmla="*/ 0 w 99"/>
                <a:gd name="T19" fmla="*/ 0 h 152"/>
                <a:gd name="T20" fmla="*/ 99 w 99"/>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99" h="152">
                  <a:moveTo>
                    <a:pt x="18" y="1"/>
                  </a:moveTo>
                  <a:lnTo>
                    <a:pt x="0" y="91"/>
                  </a:lnTo>
                  <a:lnTo>
                    <a:pt x="80" y="151"/>
                  </a:lnTo>
                  <a:lnTo>
                    <a:pt x="98" y="58"/>
                  </a:lnTo>
                  <a:lnTo>
                    <a:pt x="17" y="0"/>
                  </a:lnTo>
                  <a:lnTo>
                    <a:pt x="18" y="1"/>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31" name="Freeform 69"/>
            <p:cNvSpPr>
              <a:spLocks/>
            </p:cNvSpPr>
            <p:nvPr/>
          </p:nvSpPr>
          <p:spPr bwMode="auto">
            <a:xfrm>
              <a:off x="3250" y="2165"/>
              <a:ext cx="102" cy="155"/>
            </a:xfrm>
            <a:custGeom>
              <a:avLst/>
              <a:gdLst>
                <a:gd name="T0" fmla="*/ 19 w 102"/>
                <a:gd name="T1" fmla="*/ 0 h 155"/>
                <a:gd name="T2" fmla="*/ 0 w 102"/>
                <a:gd name="T3" fmla="*/ 94 h 155"/>
                <a:gd name="T4" fmla="*/ 83 w 102"/>
                <a:gd name="T5" fmla="*/ 154 h 155"/>
                <a:gd name="T6" fmla="*/ 101 w 102"/>
                <a:gd name="T7" fmla="*/ 59 h 155"/>
                <a:gd name="T8" fmla="*/ 19 w 102"/>
                <a:gd name="T9" fmla="*/ 0 h 155"/>
                <a:gd name="T10" fmla="*/ 0 60000 65536"/>
                <a:gd name="T11" fmla="*/ 0 60000 65536"/>
                <a:gd name="T12" fmla="*/ 0 60000 65536"/>
                <a:gd name="T13" fmla="*/ 0 60000 65536"/>
                <a:gd name="T14" fmla="*/ 0 60000 65536"/>
                <a:gd name="T15" fmla="*/ 0 w 102"/>
                <a:gd name="T16" fmla="*/ 0 h 155"/>
                <a:gd name="T17" fmla="*/ 102 w 102"/>
                <a:gd name="T18" fmla="*/ 155 h 155"/>
              </a:gdLst>
              <a:ahLst/>
              <a:cxnLst>
                <a:cxn ang="T10">
                  <a:pos x="T0" y="T1"/>
                </a:cxn>
                <a:cxn ang="T11">
                  <a:pos x="T2" y="T3"/>
                </a:cxn>
                <a:cxn ang="T12">
                  <a:pos x="T4" y="T5"/>
                </a:cxn>
                <a:cxn ang="T13">
                  <a:pos x="T6" y="T7"/>
                </a:cxn>
                <a:cxn ang="T14">
                  <a:pos x="T8" y="T9"/>
                </a:cxn>
              </a:cxnLst>
              <a:rect l="T15" t="T16" r="T17" b="T18"/>
              <a:pathLst>
                <a:path w="102" h="155">
                  <a:moveTo>
                    <a:pt x="19" y="0"/>
                  </a:moveTo>
                  <a:lnTo>
                    <a:pt x="0" y="94"/>
                  </a:lnTo>
                  <a:lnTo>
                    <a:pt x="83" y="154"/>
                  </a:lnTo>
                  <a:lnTo>
                    <a:pt x="101" y="59"/>
                  </a:lnTo>
                  <a:lnTo>
                    <a:pt x="19" y="0"/>
                  </a:lnTo>
                </a:path>
              </a:pathLst>
            </a:custGeom>
            <a:solidFill>
              <a:srgbClr val="00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32" name="Freeform 70"/>
            <p:cNvSpPr>
              <a:spLocks/>
            </p:cNvSpPr>
            <p:nvPr/>
          </p:nvSpPr>
          <p:spPr bwMode="auto">
            <a:xfrm>
              <a:off x="2769" y="2348"/>
              <a:ext cx="653" cy="392"/>
            </a:xfrm>
            <a:custGeom>
              <a:avLst/>
              <a:gdLst>
                <a:gd name="T0" fmla="*/ 77 w 653"/>
                <a:gd name="T1" fmla="*/ 0 h 392"/>
                <a:gd name="T2" fmla="*/ 652 w 653"/>
                <a:gd name="T3" fmla="*/ 0 h 392"/>
                <a:gd name="T4" fmla="*/ 574 w 653"/>
                <a:gd name="T5" fmla="*/ 390 h 392"/>
                <a:gd name="T6" fmla="*/ 0 w 653"/>
                <a:gd name="T7" fmla="*/ 391 h 392"/>
                <a:gd name="T8" fmla="*/ 3 w 653"/>
                <a:gd name="T9" fmla="*/ 361 h 392"/>
                <a:gd name="T10" fmla="*/ 77 w 653"/>
                <a:gd name="T11" fmla="*/ 0 h 392"/>
                <a:gd name="T12" fmla="*/ 0 60000 65536"/>
                <a:gd name="T13" fmla="*/ 0 60000 65536"/>
                <a:gd name="T14" fmla="*/ 0 60000 65536"/>
                <a:gd name="T15" fmla="*/ 0 60000 65536"/>
                <a:gd name="T16" fmla="*/ 0 60000 65536"/>
                <a:gd name="T17" fmla="*/ 0 60000 65536"/>
                <a:gd name="T18" fmla="*/ 0 w 653"/>
                <a:gd name="T19" fmla="*/ 0 h 392"/>
                <a:gd name="T20" fmla="*/ 653 w 653"/>
                <a:gd name="T21" fmla="*/ 392 h 392"/>
              </a:gdLst>
              <a:ahLst/>
              <a:cxnLst>
                <a:cxn ang="T12">
                  <a:pos x="T0" y="T1"/>
                </a:cxn>
                <a:cxn ang="T13">
                  <a:pos x="T2" y="T3"/>
                </a:cxn>
                <a:cxn ang="T14">
                  <a:pos x="T4" y="T5"/>
                </a:cxn>
                <a:cxn ang="T15">
                  <a:pos x="T6" y="T7"/>
                </a:cxn>
                <a:cxn ang="T16">
                  <a:pos x="T8" y="T9"/>
                </a:cxn>
                <a:cxn ang="T17">
                  <a:pos x="T10" y="T11"/>
                </a:cxn>
              </a:cxnLst>
              <a:rect l="T18" t="T19" r="T20" b="T21"/>
              <a:pathLst>
                <a:path w="653" h="392">
                  <a:moveTo>
                    <a:pt x="77" y="0"/>
                  </a:moveTo>
                  <a:lnTo>
                    <a:pt x="652" y="0"/>
                  </a:lnTo>
                  <a:lnTo>
                    <a:pt x="574" y="390"/>
                  </a:lnTo>
                  <a:lnTo>
                    <a:pt x="0" y="391"/>
                  </a:lnTo>
                  <a:lnTo>
                    <a:pt x="3" y="361"/>
                  </a:lnTo>
                  <a:lnTo>
                    <a:pt x="77" y="0"/>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33" name="Freeform 71"/>
            <p:cNvSpPr>
              <a:spLocks/>
            </p:cNvSpPr>
            <p:nvPr/>
          </p:nvSpPr>
          <p:spPr bwMode="auto">
            <a:xfrm>
              <a:off x="3088" y="2348"/>
              <a:ext cx="335" cy="189"/>
            </a:xfrm>
            <a:custGeom>
              <a:avLst/>
              <a:gdLst>
                <a:gd name="T0" fmla="*/ 41 w 335"/>
                <a:gd name="T1" fmla="*/ 0 h 189"/>
                <a:gd name="T2" fmla="*/ 0 w 335"/>
                <a:gd name="T3" fmla="*/ 185 h 189"/>
                <a:gd name="T4" fmla="*/ 296 w 335"/>
                <a:gd name="T5" fmla="*/ 188 h 189"/>
                <a:gd name="T6" fmla="*/ 334 w 335"/>
                <a:gd name="T7" fmla="*/ 1 h 189"/>
                <a:gd name="T8" fmla="*/ 47 w 335"/>
                <a:gd name="T9" fmla="*/ 1 h 189"/>
                <a:gd name="T10" fmla="*/ 41 w 335"/>
                <a:gd name="T11" fmla="*/ 0 h 189"/>
                <a:gd name="T12" fmla="*/ 0 60000 65536"/>
                <a:gd name="T13" fmla="*/ 0 60000 65536"/>
                <a:gd name="T14" fmla="*/ 0 60000 65536"/>
                <a:gd name="T15" fmla="*/ 0 60000 65536"/>
                <a:gd name="T16" fmla="*/ 0 60000 65536"/>
                <a:gd name="T17" fmla="*/ 0 60000 65536"/>
                <a:gd name="T18" fmla="*/ 0 w 335"/>
                <a:gd name="T19" fmla="*/ 0 h 189"/>
                <a:gd name="T20" fmla="*/ 335 w 335"/>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335" h="189">
                  <a:moveTo>
                    <a:pt x="41" y="0"/>
                  </a:moveTo>
                  <a:lnTo>
                    <a:pt x="0" y="185"/>
                  </a:lnTo>
                  <a:lnTo>
                    <a:pt x="296" y="188"/>
                  </a:lnTo>
                  <a:lnTo>
                    <a:pt x="334" y="1"/>
                  </a:lnTo>
                  <a:lnTo>
                    <a:pt x="47" y="1"/>
                  </a:lnTo>
                  <a:lnTo>
                    <a:pt x="41" y="0"/>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34" name="Freeform 72"/>
            <p:cNvSpPr>
              <a:spLocks/>
            </p:cNvSpPr>
            <p:nvPr/>
          </p:nvSpPr>
          <p:spPr bwMode="auto">
            <a:xfrm>
              <a:off x="2761" y="2542"/>
              <a:ext cx="322" cy="198"/>
            </a:xfrm>
            <a:custGeom>
              <a:avLst/>
              <a:gdLst>
                <a:gd name="T0" fmla="*/ 43 w 322"/>
                <a:gd name="T1" fmla="*/ 1 h 198"/>
                <a:gd name="T2" fmla="*/ 0 w 322"/>
                <a:gd name="T3" fmla="*/ 196 h 198"/>
                <a:gd name="T4" fmla="*/ 276 w 322"/>
                <a:gd name="T5" fmla="*/ 197 h 198"/>
                <a:gd name="T6" fmla="*/ 321 w 322"/>
                <a:gd name="T7" fmla="*/ 0 h 198"/>
                <a:gd name="T8" fmla="*/ 48 w 322"/>
                <a:gd name="T9" fmla="*/ 0 h 198"/>
                <a:gd name="T10" fmla="*/ 43 w 322"/>
                <a:gd name="T11" fmla="*/ 1 h 198"/>
                <a:gd name="T12" fmla="*/ 0 60000 65536"/>
                <a:gd name="T13" fmla="*/ 0 60000 65536"/>
                <a:gd name="T14" fmla="*/ 0 60000 65536"/>
                <a:gd name="T15" fmla="*/ 0 60000 65536"/>
                <a:gd name="T16" fmla="*/ 0 60000 65536"/>
                <a:gd name="T17" fmla="*/ 0 60000 65536"/>
                <a:gd name="T18" fmla="*/ 0 w 322"/>
                <a:gd name="T19" fmla="*/ 0 h 198"/>
                <a:gd name="T20" fmla="*/ 322 w 322"/>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322" h="198">
                  <a:moveTo>
                    <a:pt x="43" y="1"/>
                  </a:moveTo>
                  <a:lnTo>
                    <a:pt x="0" y="196"/>
                  </a:lnTo>
                  <a:lnTo>
                    <a:pt x="276" y="197"/>
                  </a:lnTo>
                  <a:lnTo>
                    <a:pt x="321" y="0"/>
                  </a:lnTo>
                  <a:lnTo>
                    <a:pt x="48" y="0"/>
                  </a:lnTo>
                  <a:lnTo>
                    <a:pt x="43" y="1"/>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35" name="Freeform 73"/>
            <p:cNvSpPr>
              <a:spLocks/>
            </p:cNvSpPr>
            <p:nvPr/>
          </p:nvSpPr>
          <p:spPr bwMode="auto">
            <a:xfrm>
              <a:off x="3086" y="2511"/>
              <a:ext cx="281" cy="26"/>
            </a:xfrm>
            <a:custGeom>
              <a:avLst/>
              <a:gdLst>
                <a:gd name="T0" fmla="*/ 7 w 281"/>
                <a:gd name="T1" fmla="*/ 0 h 26"/>
                <a:gd name="T2" fmla="*/ 264 w 281"/>
                <a:gd name="T3" fmla="*/ 0 h 26"/>
                <a:gd name="T4" fmla="*/ 271 w 281"/>
                <a:gd name="T5" fmla="*/ 5 h 26"/>
                <a:gd name="T6" fmla="*/ 274 w 281"/>
                <a:gd name="T7" fmla="*/ 8 h 26"/>
                <a:gd name="T8" fmla="*/ 280 w 281"/>
                <a:gd name="T9" fmla="*/ 25 h 26"/>
                <a:gd name="T10" fmla="*/ 0 w 281"/>
                <a:gd name="T11" fmla="*/ 23 h 26"/>
                <a:gd name="T12" fmla="*/ 7 w 281"/>
                <a:gd name="T13" fmla="*/ 0 h 26"/>
                <a:gd name="T14" fmla="*/ 0 60000 65536"/>
                <a:gd name="T15" fmla="*/ 0 60000 65536"/>
                <a:gd name="T16" fmla="*/ 0 60000 65536"/>
                <a:gd name="T17" fmla="*/ 0 60000 65536"/>
                <a:gd name="T18" fmla="*/ 0 60000 65536"/>
                <a:gd name="T19" fmla="*/ 0 60000 65536"/>
                <a:gd name="T20" fmla="*/ 0 60000 65536"/>
                <a:gd name="T21" fmla="*/ 0 w 281"/>
                <a:gd name="T22" fmla="*/ 0 h 26"/>
                <a:gd name="T23" fmla="*/ 281 w 281"/>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1" h="26">
                  <a:moveTo>
                    <a:pt x="7" y="0"/>
                  </a:moveTo>
                  <a:lnTo>
                    <a:pt x="264" y="0"/>
                  </a:lnTo>
                  <a:lnTo>
                    <a:pt x="271" y="5"/>
                  </a:lnTo>
                  <a:lnTo>
                    <a:pt x="274" y="8"/>
                  </a:lnTo>
                  <a:lnTo>
                    <a:pt x="280" y="25"/>
                  </a:lnTo>
                  <a:lnTo>
                    <a:pt x="0" y="23"/>
                  </a:lnTo>
                  <a:lnTo>
                    <a:pt x="7" y="0"/>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36" name="Freeform 74"/>
            <p:cNvSpPr>
              <a:spLocks/>
            </p:cNvSpPr>
            <p:nvPr/>
          </p:nvSpPr>
          <p:spPr bwMode="auto">
            <a:xfrm>
              <a:off x="2822" y="2540"/>
              <a:ext cx="249" cy="30"/>
            </a:xfrm>
            <a:custGeom>
              <a:avLst/>
              <a:gdLst>
                <a:gd name="T0" fmla="*/ 248 w 249"/>
                <a:gd name="T1" fmla="*/ 1 h 30"/>
                <a:gd name="T2" fmla="*/ 0 w 249"/>
                <a:gd name="T3" fmla="*/ 0 h 30"/>
                <a:gd name="T4" fmla="*/ 17 w 249"/>
                <a:gd name="T5" fmla="*/ 22 h 30"/>
                <a:gd name="T6" fmla="*/ 240 w 249"/>
                <a:gd name="T7" fmla="*/ 29 h 30"/>
                <a:gd name="T8" fmla="*/ 247 w 249"/>
                <a:gd name="T9" fmla="*/ 2 h 30"/>
                <a:gd name="T10" fmla="*/ 248 w 249"/>
                <a:gd name="T11" fmla="*/ 1 h 30"/>
                <a:gd name="T12" fmla="*/ 0 60000 65536"/>
                <a:gd name="T13" fmla="*/ 0 60000 65536"/>
                <a:gd name="T14" fmla="*/ 0 60000 65536"/>
                <a:gd name="T15" fmla="*/ 0 60000 65536"/>
                <a:gd name="T16" fmla="*/ 0 60000 65536"/>
                <a:gd name="T17" fmla="*/ 0 60000 65536"/>
                <a:gd name="T18" fmla="*/ 0 w 249"/>
                <a:gd name="T19" fmla="*/ 0 h 30"/>
                <a:gd name="T20" fmla="*/ 249 w 249"/>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49" h="30">
                  <a:moveTo>
                    <a:pt x="248" y="1"/>
                  </a:moveTo>
                  <a:lnTo>
                    <a:pt x="0" y="0"/>
                  </a:lnTo>
                  <a:lnTo>
                    <a:pt x="17" y="22"/>
                  </a:lnTo>
                  <a:lnTo>
                    <a:pt x="240" y="29"/>
                  </a:lnTo>
                  <a:lnTo>
                    <a:pt x="247" y="2"/>
                  </a:lnTo>
                  <a:lnTo>
                    <a:pt x="248" y="1"/>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37" name="Freeform 75"/>
            <p:cNvSpPr>
              <a:spLocks/>
            </p:cNvSpPr>
            <p:nvPr/>
          </p:nvSpPr>
          <p:spPr bwMode="auto">
            <a:xfrm>
              <a:off x="3124" y="2377"/>
              <a:ext cx="35" cy="44"/>
            </a:xfrm>
            <a:custGeom>
              <a:avLst/>
              <a:gdLst>
                <a:gd name="T0" fmla="*/ 2 w 35"/>
                <a:gd name="T1" fmla="*/ 12 h 44"/>
                <a:gd name="T2" fmla="*/ 0 w 35"/>
                <a:gd name="T3" fmla="*/ 20 h 44"/>
                <a:gd name="T4" fmla="*/ 1 w 35"/>
                <a:gd name="T5" fmla="*/ 30 h 44"/>
                <a:gd name="T6" fmla="*/ 8 w 35"/>
                <a:gd name="T7" fmla="*/ 43 h 44"/>
                <a:gd name="T8" fmla="*/ 21 w 35"/>
                <a:gd name="T9" fmla="*/ 43 h 44"/>
                <a:gd name="T10" fmla="*/ 32 w 35"/>
                <a:gd name="T11" fmla="*/ 31 h 44"/>
                <a:gd name="T12" fmla="*/ 34 w 35"/>
                <a:gd name="T13" fmla="*/ 22 h 44"/>
                <a:gd name="T14" fmla="*/ 33 w 35"/>
                <a:gd name="T15" fmla="*/ 13 h 44"/>
                <a:gd name="T16" fmla="*/ 26 w 35"/>
                <a:gd name="T17" fmla="*/ 0 h 44"/>
                <a:gd name="T18" fmla="*/ 13 w 35"/>
                <a:gd name="T19" fmla="*/ 0 h 44"/>
                <a:gd name="T20" fmla="*/ 2 w 35"/>
                <a:gd name="T21" fmla="*/ 1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44"/>
                <a:gd name="T35" fmla="*/ 35 w 35"/>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44">
                  <a:moveTo>
                    <a:pt x="2" y="12"/>
                  </a:moveTo>
                  <a:lnTo>
                    <a:pt x="0" y="20"/>
                  </a:lnTo>
                  <a:lnTo>
                    <a:pt x="1" y="30"/>
                  </a:lnTo>
                  <a:lnTo>
                    <a:pt x="8" y="43"/>
                  </a:lnTo>
                  <a:lnTo>
                    <a:pt x="21" y="43"/>
                  </a:lnTo>
                  <a:lnTo>
                    <a:pt x="32" y="31"/>
                  </a:lnTo>
                  <a:lnTo>
                    <a:pt x="34" y="22"/>
                  </a:lnTo>
                  <a:lnTo>
                    <a:pt x="33" y="13"/>
                  </a:lnTo>
                  <a:lnTo>
                    <a:pt x="26" y="0"/>
                  </a:lnTo>
                  <a:lnTo>
                    <a:pt x="13" y="0"/>
                  </a:lnTo>
                  <a:lnTo>
                    <a:pt x="2" y="12"/>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38" name="Freeform 76"/>
            <p:cNvSpPr>
              <a:spLocks/>
            </p:cNvSpPr>
            <p:nvPr/>
          </p:nvSpPr>
          <p:spPr bwMode="auto">
            <a:xfrm>
              <a:off x="3317" y="2493"/>
              <a:ext cx="37" cy="39"/>
            </a:xfrm>
            <a:custGeom>
              <a:avLst/>
              <a:gdLst>
                <a:gd name="T0" fmla="*/ 2 w 37"/>
                <a:gd name="T1" fmla="*/ 11 h 39"/>
                <a:gd name="T2" fmla="*/ 0 w 37"/>
                <a:gd name="T3" fmla="*/ 18 h 39"/>
                <a:gd name="T4" fmla="*/ 0 w 37"/>
                <a:gd name="T5" fmla="*/ 26 h 39"/>
                <a:gd name="T6" fmla="*/ 8 w 37"/>
                <a:gd name="T7" fmla="*/ 38 h 39"/>
                <a:gd name="T8" fmla="*/ 22 w 37"/>
                <a:gd name="T9" fmla="*/ 38 h 39"/>
                <a:gd name="T10" fmla="*/ 34 w 37"/>
                <a:gd name="T11" fmla="*/ 27 h 39"/>
                <a:gd name="T12" fmla="*/ 36 w 37"/>
                <a:gd name="T13" fmla="*/ 20 h 39"/>
                <a:gd name="T14" fmla="*/ 36 w 37"/>
                <a:gd name="T15" fmla="*/ 12 h 39"/>
                <a:gd name="T16" fmla="*/ 28 w 37"/>
                <a:gd name="T17" fmla="*/ 0 h 39"/>
                <a:gd name="T18" fmla="*/ 14 w 37"/>
                <a:gd name="T19" fmla="*/ 0 h 39"/>
                <a:gd name="T20" fmla="*/ 2 w 37"/>
                <a:gd name="T21" fmla="*/ 11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39"/>
                <a:gd name="T35" fmla="*/ 37 w 37"/>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39">
                  <a:moveTo>
                    <a:pt x="2" y="11"/>
                  </a:moveTo>
                  <a:lnTo>
                    <a:pt x="0" y="18"/>
                  </a:lnTo>
                  <a:lnTo>
                    <a:pt x="0" y="26"/>
                  </a:lnTo>
                  <a:lnTo>
                    <a:pt x="8" y="38"/>
                  </a:lnTo>
                  <a:lnTo>
                    <a:pt x="22" y="38"/>
                  </a:lnTo>
                  <a:lnTo>
                    <a:pt x="34" y="27"/>
                  </a:lnTo>
                  <a:lnTo>
                    <a:pt x="36" y="20"/>
                  </a:lnTo>
                  <a:lnTo>
                    <a:pt x="36" y="12"/>
                  </a:lnTo>
                  <a:lnTo>
                    <a:pt x="28" y="0"/>
                  </a:lnTo>
                  <a:lnTo>
                    <a:pt x="14" y="0"/>
                  </a:lnTo>
                  <a:lnTo>
                    <a:pt x="2" y="11"/>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39" name="Freeform 77"/>
            <p:cNvSpPr>
              <a:spLocks/>
            </p:cNvSpPr>
            <p:nvPr/>
          </p:nvSpPr>
          <p:spPr bwMode="auto">
            <a:xfrm>
              <a:off x="2830" y="2540"/>
              <a:ext cx="35" cy="41"/>
            </a:xfrm>
            <a:custGeom>
              <a:avLst/>
              <a:gdLst>
                <a:gd name="T0" fmla="*/ 1 w 35"/>
                <a:gd name="T1" fmla="*/ 12 h 41"/>
                <a:gd name="T2" fmla="*/ 0 w 35"/>
                <a:gd name="T3" fmla="*/ 28 h 41"/>
                <a:gd name="T4" fmla="*/ 9 w 35"/>
                <a:gd name="T5" fmla="*/ 40 h 41"/>
                <a:gd name="T6" fmla="*/ 22 w 35"/>
                <a:gd name="T7" fmla="*/ 39 h 41"/>
                <a:gd name="T8" fmla="*/ 33 w 35"/>
                <a:gd name="T9" fmla="*/ 28 h 41"/>
                <a:gd name="T10" fmla="*/ 34 w 35"/>
                <a:gd name="T11" fmla="*/ 12 h 41"/>
                <a:gd name="T12" fmla="*/ 25 w 35"/>
                <a:gd name="T13" fmla="*/ 0 h 41"/>
                <a:gd name="T14" fmla="*/ 12 w 35"/>
                <a:gd name="T15" fmla="*/ 1 h 41"/>
                <a:gd name="T16" fmla="*/ 1 w 35"/>
                <a:gd name="T17" fmla="*/ 12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1"/>
                <a:gd name="T29" fmla="*/ 35 w 35"/>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1">
                  <a:moveTo>
                    <a:pt x="1" y="12"/>
                  </a:moveTo>
                  <a:lnTo>
                    <a:pt x="0" y="28"/>
                  </a:lnTo>
                  <a:lnTo>
                    <a:pt x="9" y="40"/>
                  </a:lnTo>
                  <a:lnTo>
                    <a:pt x="22" y="39"/>
                  </a:lnTo>
                  <a:lnTo>
                    <a:pt x="33" y="28"/>
                  </a:lnTo>
                  <a:lnTo>
                    <a:pt x="34" y="12"/>
                  </a:lnTo>
                  <a:lnTo>
                    <a:pt x="25" y="0"/>
                  </a:lnTo>
                  <a:lnTo>
                    <a:pt x="12" y="1"/>
                  </a:lnTo>
                  <a:lnTo>
                    <a:pt x="1" y="12"/>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40" name="Freeform 78"/>
            <p:cNvSpPr>
              <a:spLocks/>
            </p:cNvSpPr>
            <p:nvPr/>
          </p:nvSpPr>
          <p:spPr bwMode="auto">
            <a:xfrm>
              <a:off x="2836" y="2484"/>
              <a:ext cx="37" cy="48"/>
            </a:xfrm>
            <a:custGeom>
              <a:avLst/>
              <a:gdLst>
                <a:gd name="T0" fmla="*/ 2 w 37"/>
                <a:gd name="T1" fmla="*/ 14 h 48"/>
                <a:gd name="T2" fmla="*/ 0 w 37"/>
                <a:gd name="T3" fmla="*/ 23 h 48"/>
                <a:gd name="T4" fmla="*/ 1 w 37"/>
                <a:gd name="T5" fmla="*/ 33 h 48"/>
                <a:gd name="T6" fmla="*/ 9 w 37"/>
                <a:gd name="T7" fmla="*/ 47 h 48"/>
                <a:gd name="T8" fmla="*/ 23 w 37"/>
                <a:gd name="T9" fmla="*/ 46 h 48"/>
                <a:gd name="T10" fmla="*/ 34 w 37"/>
                <a:gd name="T11" fmla="*/ 33 h 48"/>
                <a:gd name="T12" fmla="*/ 36 w 37"/>
                <a:gd name="T13" fmla="*/ 24 h 48"/>
                <a:gd name="T14" fmla="*/ 35 w 37"/>
                <a:gd name="T15" fmla="*/ 14 h 48"/>
                <a:gd name="T16" fmla="*/ 27 w 37"/>
                <a:gd name="T17" fmla="*/ 0 h 48"/>
                <a:gd name="T18" fmla="*/ 13 w 37"/>
                <a:gd name="T19" fmla="*/ 1 h 48"/>
                <a:gd name="T20" fmla="*/ 2 w 37"/>
                <a:gd name="T21" fmla="*/ 14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8"/>
                <a:gd name="T35" fmla="*/ 37 w 37"/>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8">
                  <a:moveTo>
                    <a:pt x="2" y="14"/>
                  </a:moveTo>
                  <a:lnTo>
                    <a:pt x="0" y="23"/>
                  </a:lnTo>
                  <a:lnTo>
                    <a:pt x="1" y="33"/>
                  </a:lnTo>
                  <a:lnTo>
                    <a:pt x="9" y="47"/>
                  </a:lnTo>
                  <a:lnTo>
                    <a:pt x="23" y="46"/>
                  </a:lnTo>
                  <a:lnTo>
                    <a:pt x="34" y="33"/>
                  </a:lnTo>
                  <a:lnTo>
                    <a:pt x="36" y="24"/>
                  </a:lnTo>
                  <a:lnTo>
                    <a:pt x="35" y="14"/>
                  </a:lnTo>
                  <a:lnTo>
                    <a:pt x="27" y="0"/>
                  </a:lnTo>
                  <a:lnTo>
                    <a:pt x="13" y="1"/>
                  </a:lnTo>
                  <a:lnTo>
                    <a:pt x="2" y="14"/>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41" name="Freeform 79"/>
            <p:cNvSpPr>
              <a:spLocks/>
            </p:cNvSpPr>
            <p:nvPr/>
          </p:nvSpPr>
          <p:spPr bwMode="auto">
            <a:xfrm>
              <a:off x="3077" y="2377"/>
              <a:ext cx="36" cy="39"/>
            </a:xfrm>
            <a:custGeom>
              <a:avLst/>
              <a:gdLst>
                <a:gd name="T0" fmla="*/ 2 w 36"/>
                <a:gd name="T1" fmla="*/ 11 h 39"/>
                <a:gd name="T2" fmla="*/ 0 w 36"/>
                <a:gd name="T3" fmla="*/ 18 h 39"/>
                <a:gd name="T4" fmla="*/ 0 w 36"/>
                <a:gd name="T5" fmla="*/ 26 h 39"/>
                <a:gd name="T6" fmla="*/ 8 w 36"/>
                <a:gd name="T7" fmla="*/ 38 h 39"/>
                <a:gd name="T8" fmla="*/ 22 w 36"/>
                <a:gd name="T9" fmla="*/ 38 h 39"/>
                <a:gd name="T10" fmla="*/ 33 w 36"/>
                <a:gd name="T11" fmla="*/ 27 h 39"/>
                <a:gd name="T12" fmla="*/ 35 w 36"/>
                <a:gd name="T13" fmla="*/ 20 h 39"/>
                <a:gd name="T14" fmla="*/ 34 w 36"/>
                <a:gd name="T15" fmla="*/ 11 h 39"/>
                <a:gd name="T16" fmla="*/ 26 w 36"/>
                <a:gd name="T17" fmla="*/ 0 h 39"/>
                <a:gd name="T18" fmla="*/ 13 w 36"/>
                <a:gd name="T19" fmla="*/ 0 h 39"/>
                <a:gd name="T20" fmla="*/ 2 w 36"/>
                <a:gd name="T21" fmla="*/ 11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9"/>
                <a:gd name="T35" fmla="*/ 36 w 36"/>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9">
                  <a:moveTo>
                    <a:pt x="2" y="11"/>
                  </a:moveTo>
                  <a:lnTo>
                    <a:pt x="0" y="18"/>
                  </a:lnTo>
                  <a:lnTo>
                    <a:pt x="0" y="26"/>
                  </a:lnTo>
                  <a:lnTo>
                    <a:pt x="8" y="38"/>
                  </a:lnTo>
                  <a:lnTo>
                    <a:pt x="22" y="38"/>
                  </a:lnTo>
                  <a:lnTo>
                    <a:pt x="33" y="27"/>
                  </a:lnTo>
                  <a:lnTo>
                    <a:pt x="35" y="20"/>
                  </a:lnTo>
                  <a:lnTo>
                    <a:pt x="34" y="11"/>
                  </a:lnTo>
                  <a:lnTo>
                    <a:pt x="26" y="0"/>
                  </a:lnTo>
                  <a:lnTo>
                    <a:pt x="13" y="0"/>
                  </a:lnTo>
                  <a:lnTo>
                    <a:pt x="2" y="11"/>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42" name="Freeform 80"/>
            <p:cNvSpPr>
              <a:spLocks/>
            </p:cNvSpPr>
            <p:nvPr/>
          </p:nvSpPr>
          <p:spPr bwMode="auto">
            <a:xfrm>
              <a:off x="3315" y="2542"/>
              <a:ext cx="33" cy="48"/>
            </a:xfrm>
            <a:custGeom>
              <a:avLst/>
              <a:gdLst>
                <a:gd name="T0" fmla="*/ 1 w 33"/>
                <a:gd name="T1" fmla="*/ 14 h 48"/>
                <a:gd name="T2" fmla="*/ 0 w 33"/>
                <a:gd name="T3" fmla="*/ 33 h 48"/>
                <a:gd name="T4" fmla="*/ 8 w 33"/>
                <a:gd name="T5" fmla="*/ 47 h 48"/>
                <a:gd name="T6" fmla="*/ 21 w 33"/>
                <a:gd name="T7" fmla="*/ 46 h 48"/>
                <a:gd name="T8" fmla="*/ 31 w 33"/>
                <a:gd name="T9" fmla="*/ 33 h 48"/>
                <a:gd name="T10" fmla="*/ 32 w 33"/>
                <a:gd name="T11" fmla="*/ 14 h 48"/>
                <a:gd name="T12" fmla="*/ 24 w 33"/>
                <a:gd name="T13" fmla="*/ 0 h 48"/>
                <a:gd name="T14" fmla="*/ 11 w 33"/>
                <a:gd name="T15" fmla="*/ 1 h 48"/>
                <a:gd name="T16" fmla="*/ 1 w 33"/>
                <a:gd name="T17" fmla="*/ 14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48"/>
                <a:gd name="T29" fmla="*/ 33 w 33"/>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48">
                  <a:moveTo>
                    <a:pt x="1" y="14"/>
                  </a:moveTo>
                  <a:lnTo>
                    <a:pt x="0" y="33"/>
                  </a:lnTo>
                  <a:lnTo>
                    <a:pt x="8" y="47"/>
                  </a:lnTo>
                  <a:lnTo>
                    <a:pt x="21" y="46"/>
                  </a:lnTo>
                  <a:lnTo>
                    <a:pt x="31" y="33"/>
                  </a:lnTo>
                  <a:lnTo>
                    <a:pt x="32" y="14"/>
                  </a:lnTo>
                  <a:lnTo>
                    <a:pt x="24" y="0"/>
                  </a:lnTo>
                  <a:lnTo>
                    <a:pt x="11" y="1"/>
                  </a:lnTo>
                  <a:lnTo>
                    <a:pt x="1" y="14"/>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43" name="Freeform 81"/>
            <p:cNvSpPr>
              <a:spLocks/>
            </p:cNvSpPr>
            <p:nvPr/>
          </p:nvSpPr>
          <p:spPr bwMode="auto">
            <a:xfrm>
              <a:off x="3056" y="2658"/>
              <a:ext cx="38" cy="43"/>
            </a:xfrm>
            <a:custGeom>
              <a:avLst/>
              <a:gdLst>
                <a:gd name="T0" fmla="*/ 2 w 38"/>
                <a:gd name="T1" fmla="*/ 12 h 43"/>
                <a:gd name="T2" fmla="*/ 0 w 38"/>
                <a:gd name="T3" fmla="*/ 20 h 43"/>
                <a:gd name="T4" fmla="*/ 1 w 38"/>
                <a:gd name="T5" fmla="*/ 29 h 43"/>
                <a:gd name="T6" fmla="*/ 9 w 38"/>
                <a:gd name="T7" fmla="*/ 42 h 43"/>
                <a:gd name="T8" fmla="*/ 23 w 38"/>
                <a:gd name="T9" fmla="*/ 41 h 43"/>
                <a:gd name="T10" fmla="*/ 35 w 38"/>
                <a:gd name="T11" fmla="*/ 30 h 43"/>
                <a:gd name="T12" fmla="*/ 37 w 38"/>
                <a:gd name="T13" fmla="*/ 22 h 43"/>
                <a:gd name="T14" fmla="*/ 36 w 38"/>
                <a:gd name="T15" fmla="*/ 13 h 43"/>
                <a:gd name="T16" fmla="*/ 28 w 38"/>
                <a:gd name="T17" fmla="*/ 0 h 43"/>
                <a:gd name="T18" fmla="*/ 14 w 38"/>
                <a:gd name="T19" fmla="*/ 1 h 43"/>
                <a:gd name="T20" fmla="*/ 2 w 38"/>
                <a:gd name="T21" fmla="*/ 12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43"/>
                <a:gd name="T35" fmla="*/ 38 w 38"/>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43">
                  <a:moveTo>
                    <a:pt x="2" y="12"/>
                  </a:moveTo>
                  <a:lnTo>
                    <a:pt x="0" y="20"/>
                  </a:lnTo>
                  <a:lnTo>
                    <a:pt x="1" y="29"/>
                  </a:lnTo>
                  <a:lnTo>
                    <a:pt x="9" y="42"/>
                  </a:lnTo>
                  <a:lnTo>
                    <a:pt x="23" y="41"/>
                  </a:lnTo>
                  <a:lnTo>
                    <a:pt x="35" y="30"/>
                  </a:lnTo>
                  <a:lnTo>
                    <a:pt x="37" y="22"/>
                  </a:lnTo>
                  <a:lnTo>
                    <a:pt x="36" y="13"/>
                  </a:lnTo>
                  <a:lnTo>
                    <a:pt x="28" y="0"/>
                  </a:lnTo>
                  <a:lnTo>
                    <a:pt x="14" y="1"/>
                  </a:lnTo>
                  <a:lnTo>
                    <a:pt x="2" y="12"/>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44" name="Freeform 82"/>
            <p:cNvSpPr>
              <a:spLocks/>
            </p:cNvSpPr>
            <p:nvPr/>
          </p:nvSpPr>
          <p:spPr bwMode="auto">
            <a:xfrm>
              <a:off x="3010" y="2656"/>
              <a:ext cx="38" cy="41"/>
            </a:xfrm>
            <a:custGeom>
              <a:avLst/>
              <a:gdLst>
                <a:gd name="T0" fmla="*/ 2 w 38"/>
                <a:gd name="T1" fmla="*/ 11 h 41"/>
                <a:gd name="T2" fmla="*/ 0 w 38"/>
                <a:gd name="T3" fmla="*/ 18 h 41"/>
                <a:gd name="T4" fmla="*/ 0 w 38"/>
                <a:gd name="T5" fmla="*/ 27 h 41"/>
                <a:gd name="T6" fmla="*/ 8 w 38"/>
                <a:gd name="T7" fmla="*/ 40 h 41"/>
                <a:gd name="T8" fmla="*/ 23 w 38"/>
                <a:gd name="T9" fmla="*/ 40 h 41"/>
                <a:gd name="T10" fmla="*/ 35 w 38"/>
                <a:gd name="T11" fmla="*/ 29 h 41"/>
                <a:gd name="T12" fmla="*/ 37 w 38"/>
                <a:gd name="T13" fmla="*/ 21 h 41"/>
                <a:gd name="T14" fmla="*/ 37 w 38"/>
                <a:gd name="T15" fmla="*/ 13 h 41"/>
                <a:gd name="T16" fmla="*/ 29 w 38"/>
                <a:gd name="T17" fmla="*/ 0 h 41"/>
                <a:gd name="T18" fmla="*/ 15 w 38"/>
                <a:gd name="T19" fmla="*/ 0 h 41"/>
                <a:gd name="T20" fmla="*/ 2 w 38"/>
                <a:gd name="T21" fmla="*/ 1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41"/>
                <a:gd name="T35" fmla="*/ 38 w 38"/>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41">
                  <a:moveTo>
                    <a:pt x="2" y="11"/>
                  </a:moveTo>
                  <a:lnTo>
                    <a:pt x="0" y="18"/>
                  </a:lnTo>
                  <a:lnTo>
                    <a:pt x="0" y="27"/>
                  </a:lnTo>
                  <a:lnTo>
                    <a:pt x="8" y="40"/>
                  </a:lnTo>
                  <a:lnTo>
                    <a:pt x="23" y="40"/>
                  </a:lnTo>
                  <a:lnTo>
                    <a:pt x="35" y="29"/>
                  </a:lnTo>
                  <a:lnTo>
                    <a:pt x="37" y="21"/>
                  </a:lnTo>
                  <a:lnTo>
                    <a:pt x="37" y="13"/>
                  </a:lnTo>
                  <a:lnTo>
                    <a:pt x="29" y="0"/>
                  </a:lnTo>
                  <a:lnTo>
                    <a:pt x="15" y="0"/>
                  </a:lnTo>
                  <a:lnTo>
                    <a:pt x="2" y="11"/>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45" name="Freeform 83"/>
            <p:cNvSpPr>
              <a:spLocks/>
            </p:cNvSpPr>
            <p:nvPr/>
          </p:nvSpPr>
          <p:spPr bwMode="auto">
            <a:xfrm>
              <a:off x="3021" y="2540"/>
              <a:ext cx="62" cy="175"/>
            </a:xfrm>
            <a:custGeom>
              <a:avLst/>
              <a:gdLst>
                <a:gd name="T0" fmla="*/ 37 w 62"/>
                <a:gd name="T1" fmla="*/ 0 h 175"/>
                <a:gd name="T2" fmla="*/ 0 w 62"/>
                <a:gd name="T3" fmla="*/ 157 h 175"/>
                <a:gd name="T4" fmla="*/ 23 w 62"/>
                <a:gd name="T5" fmla="*/ 174 h 175"/>
                <a:gd name="T6" fmla="*/ 61 w 62"/>
                <a:gd name="T7" fmla="*/ 0 h 175"/>
                <a:gd name="T8" fmla="*/ 37 w 62"/>
                <a:gd name="T9" fmla="*/ 0 h 175"/>
                <a:gd name="T10" fmla="*/ 0 60000 65536"/>
                <a:gd name="T11" fmla="*/ 0 60000 65536"/>
                <a:gd name="T12" fmla="*/ 0 60000 65536"/>
                <a:gd name="T13" fmla="*/ 0 60000 65536"/>
                <a:gd name="T14" fmla="*/ 0 60000 65536"/>
                <a:gd name="T15" fmla="*/ 0 w 62"/>
                <a:gd name="T16" fmla="*/ 0 h 175"/>
                <a:gd name="T17" fmla="*/ 62 w 62"/>
                <a:gd name="T18" fmla="*/ 175 h 175"/>
              </a:gdLst>
              <a:ahLst/>
              <a:cxnLst>
                <a:cxn ang="T10">
                  <a:pos x="T0" y="T1"/>
                </a:cxn>
                <a:cxn ang="T11">
                  <a:pos x="T2" y="T3"/>
                </a:cxn>
                <a:cxn ang="T12">
                  <a:pos x="T4" y="T5"/>
                </a:cxn>
                <a:cxn ang="T13">
                  <a:pos x="T6" y="T7"/>
                </a:cxn>
                <a:cxn ang="T14">
                  <a:pos x="T8" y="T9"/>
                </a:cxn>
              </a:cxnLst>
              <a:rect l="T15" t="T16" r="T17" b="T18"/>
              <a:pathLst>
                <a:path w="62" h="175">
                  <a:moveTo>
                    <a:pt x="37" y="0"/>
                  </a:moveTo>
                  <a:lnTo>
                    <a:pt x="0" y="157"/>
                  </a:lnTo>
                  <a:lnTo>
                    <a:pt x="23" y="174"/>
                  </a:lnTo>
                  <a:lnTo>
                    <a:pt x="61" y="0"/>
                  </a:lnTo>
                  <a:lnTo>
                    <a:pt x="37" y="0"/>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46" name="Freeform 84"/>
            <p:cNvSpPr>
              <a:spLocks/>
            </p:cNvSpPr>
            <p:nvPr/>
          </p:nvSpPr>
          <p:spPr bwMode="auto">
            <a:xfrm>
              <a:off x="3107" y="2348"/>
              <a:ext cx="22" cy="30"/>
            </a:xfrm>
            <a:custGeom>
              <a:avLst/>
              <a:gdLst>
                <a:gd name="T0" fmla="*/ 1 w 22"/>
                <a:gd name="T1" fmla="*/ 8 h 30"/>
                <a:gd name="T2" fmla="*/ 0 w 22"/>
                <a:gd name="T3" fmla="*/ 20 h 30"/>
                <a:gd name="T4" fmla="*/ 5 w 22"/>
                <a:gd name="T5" fmla="*/ 29 h 30"/>
                <a:gd name="T6" fmla="*/ 13 w 22"/>
                <a:gd name="T7" fmla="*/ 29 h 30"/>
                <a:gd name="T8" fmla="*/ 20 w 22"/>
                <a:gd name="T9" fmla="*/ 21 h 30"/>
                <a:gd name="T10" fmla="*/ 21 w 22"/>
                <a:gd name="T11" fmla="*/ 9 h 30"/>
                <a:gd name="T12" fmla="*/ 16 w 22"/>
                <a:gd name="T13" fmla="*/ 0 h 30"/>
                <a:gd name="T14" fmla="*/ 8 w 22"/>
                <a:gd name="T15" fmla="*/ 0 h 30"/>
                <a:gd name="T16" fmla="*/ 1 w 22"/>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0"/>
                <a:gd name="T29" fmla="*/ 22 w 22"/>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0">
                  <a:moveTo>
                    <a:pt x="1" y="8"/>
                  </a:moveTo>
                  <a:lnTo>
                    <a:pt x="0" y="20"/>
                  </a:lnTo>
                  <a:lnTo>
                    <a:pt x="5" y="29"/>
                  </a:lnTo>
                  <a:lnTo>
                    <a:pt x="13" y="29"/>
                  </a:lnTo>
                  <a:lnTo>
                    <a:pt x="20" y="21"/>
                  </a:lnTo>
                  <a:lnTo>
                    <a:pt x="21" y="9"/>
                  </a:lnTo>
                  <a:lnTo>
                    <a:pt x="16" y="0"/>
                  </a:lnTo>
                  <a:lnTo>
                    <a:pt x="8" y="0"/>
                  </a:lnTo>
                  <a:lnTo>
                    <a:pt x="1" y="8"/>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47" name="Freeform 85"/>
            <p:cNvSpPr>
              <a:spLocks/>
            </p:cNvSpPr>
            <p:nvPr/>
          </p:nvSpPr>
          <p:spPr bwMode="auto">
            <a:xfrm>
              <a:off x="2813" y="2511"/>
              <a:ext cx="24" cy="26"/>
            </a:xfrm>
            <a:custGeom>
              <a:avLst/>
              <a:gdLst>
                <a:gd name="T0" fmla="*/ 2 w 24"/>
                <a:gd name="T1" fmla="*/ 6 h 26"/>
                <a:gd name="T2" fmla="*/ 0 w 24"/>
                <a:gd name="T3" fmla="*/ 16 h 26"/>
                <a:gd name="T4" fmla="*/ 5 w 24"/>
                <a:gd name="T5" fmla="*/ 24 h 26"/>
                <a:gd name="T6" fmla="*/ 13 w 24"/>
                <a:gd name="T7" fmla="*/ 25 h 26"/>
                <a:gd name="T8" fmla="*/ 21 w 24"/>
                <a:gd name="T9" fmla="*/ 20 h 26"/>
                <a:gd name="T10" fmla="*/ 23 w 24"/>
                <a:gd name="T11" fmla="*/ 9 h 26"/>
                <a:gd name="T12" fmla="*/ 18 w 24"/>
                <a:gd name="T13" fmla="*/ 1 h 26"/>
                <a:gd name="T14" fmla="*/ 10 w 24"/>
                <a:gd name="T15" fmla="*/ 0 h 26"/>
                <a:gd name="T16" fmla="*/ 2 w 24"/>
                <a:gd name="T17" fmla="*/ 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6"/>
                <a:gd name="T29" fmla="*/ 24 w 24"/>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6">
                  <a:moveTo>
                    <a:pt x="2" y="6"/>
                  </a:moveTo>
                  <a:lnTo>
                    <a:pt x="0" y="16"/>
                  </a:lnTo>
                  <a:lnTo>
                    <a:pt x="5" y="24"/>
                  </a:lnTo>
                  <a:lnTo>
                    <a:pt x="13" y="25"/>
                  </a:lnTo>
                  <a:lnTo>
                    <a:pt x="21" y="20"/>
                  </a:lnTo>
                  <a:lnTo>
                    <a:pt x="23" y="9"/>
                  </a:lnTo>
                  <a:lnTo>
                    <a:pt x="18" y="1"/>
                  </a:lnTo>
                  <a:lnTo>
                    <a:pt x="10" y="0"/>
                  </a:lnTo>
                  <a:lnTo>
                    <a:pt x="2" y="6"/>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48" name="Freeform 86"/>
            <p:cNvSpPr>
              <a:spLocks/>
            </p:cNvSpPr>
            <p:nvPr/>
          </p:nvSpPr>
          <p:spPr bwMode="auto">
            <a:xfrm>
              <a:off x="3042" y="2705"/>
              <a:ext cx="24" cy="21"/>
            </a:xfrm>
            <a:custGeom>
              <a:avLst/>
              <a:gdLst>
                <a:gd name="T0" fmla="*/ 2 w 24"/>
                <a:gd name="T1" fmla="*/ 5 h 21"/>
                <a:gd name="T2" fmla="*/ 0 w 24"/>
                <a:gd name="T3" fmla="*/ 14 h 21"/>
                <a:gd name="T4" fmla="*/ 5 w 24"/>
                <a:gd name="T5" fmla="*/ 20 h 21"/>
                <a:gd name="T6" fmla="*/ 14 w 24"/>
                <a:gd name="T7" fmla="*/ 20 h 21"/>
                <a:gd name="T8" fmla="*/ 22 w 24"/>
                <a:gd name="T9" fmla="*/ 15 h 21"/>
                <a:gd name="T10" fmla="*/ 23 w 24"/>
                <a:gd name="T11" fmla="*/ 7 h 21"/>
                <a:gd name="T12" fmla="*/ 18 w 24"/>
                <a:gd name="T13" fmla="*/ 0 h 21"/>
                <a:gd name="T14" fmla="*/ 9 w 24"/>
                <a:gd name="T15" fmla="*/ 0 h 21"/>
                <a:gd name="T16" fmla="*/ 2 w 24"/>
                <a:gd name="T17" fmla="*/ 5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1"/>
                <a:gd name="T29" fmla="*/ 24 w 24"/>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1">
                  <a:moveTo>
                    <a:pt x="2" y="5"/>
                  </a:moveTo>
                  <a:lnTo>
                    <a:pt x="0" y="14"/>
                  </a:lnTo>
                  <a:lnTo>
                    <a:pt x="5" y="20"/>
                  </a:lnTo>
                  <a:lnTo>
                    <a:pt x="14" y="20"/>
                  </a:lnTo>
                  <a:lnTo>
                    <a:pt x="22" y="15"/>
                  </a:lnTo>
                  <a:lnTo>
                    <a:pt x="23" y="7"/>
                  </a:lnTo>
                  <a:lnTo>
                    <a:pt x="18" y="0"/>
                  </a:lnTo>
                  <a:lnTo>
                    <a:pt x="9" y="0"/>
                  </a:lnTo>
                  <a:lnTo>
                    <a:pt x="2" y="5"/>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49" name="Freeform 87"/>
            <p:cNvSpPr>
              <a:spLocks/>
            </p:cNvSpPr>
            <p:nvPr/>
          </p:nvSpPr>
          <p:spPr bwMode="auto">
            <a:xfrm>
              <a:off x="3356" y="2536"/>
              <a:ext cx="20" cy="25"/>
            </a:xfrm>
            <a:custGeom>
              <a:avLst/>
              <a:gdLst>
                <a:gd name="T0" fmla="*/ 1 w 20"/>
                <a:gd name="T1" fmla="*/ 6 h 25"/>
                <a:gd name="T2" fmla="*/ 0 w 20"/>
                <a:gd name="T3" fmla="*/ 16 h 25"/>
                <a:gd name="T4" fmla="*/ 5 w 20"/>
                <a:gd name="T5" fmla="*/ 24 h 25"/>
                <a:gd name="T6" fmla="*/ 13 w 20"/>
                <a:gd name="T7" fmla="*/ 24 h 25"/>
                <a:gd name="T8" fmla="*/ 19 w 20"/>
                <a:gd name="T9" fmla="*/ 17 h 25"/>
                <a:gd name="T10" fmla="*/ 19 w 20"/>
                <a:gd name="T11" fmla="*/ 8 h 25"/>
                <a:gd name="T12" fmla="*/ 15 w 20"/>
                <a:gd name="T13" fmla="*/ 0 h 25"/>
                <a:gd name="T14" fmla="*/ 7 w 20"/>
                <a:gd name="T15" fmla="*/ 0 h 25"/>
                <a:gd name="T16" fmla="*/ 1 w 20"/>
                <a:gd name="T17" fmla="*/ 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5"/>
                <a:gd name="T29" fmla="*/ 20 w 20"/>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5">
                  <a:moveTo>
                    <a:pt x="1" y="6"/>
                  </a:moveTo>
                  <a:lnTo>
                    <a:pt x="0" y="16"/>
                  </a:lnTo>
                  <a:lnTo>
                    <a:pt x="5" y="24"/>
                  </a:lnTo>
                  <a:lnTo>
                    <a:pt x="13" y="24"/>
                  </a:lnTo>
                  <a:lnTo>
                    <a:pt x="19" y="17"/>
                  </a:lnTo>
                  <a:lnTo>
                    <a:pt x="19" y="8"/>
                  </a:lnTo>
                  <a:lnTo>
                    <a:pt x="15" y="0"/>
                  </a:lnTo>
                  <a:lnTo>
                    <a:pt x="7" y="0"/>
                  </a:lnTo>
                  <a:lnTo>
                    <a:pt x="1" y="6"/>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50" name="Freeform 88"/>
            <p:cNvSpPr>
              <a:spLocks/>
            </p:cNvSpPr>
            <p:nvPr/>
          </p:nvSpPr>
          <p:spPr bwMode="auto">
            <a:xfrm>
              <a:off x="3124" y="2348"/>
              <a:ext cx="23" cy="30"/>
            </a:xfrm>
            <a:custGeom>
              <a:avLst/>
              <a:gdLst>
                <a:gd name="T0" fmla="*/ 1 w 23"/>
                <a:gd name="T1" fmla="*/ 8 h 30"/>
                <a:gd name="T2" fmla="*/ 0 w 23"/>
                <a:gd name="T3" fmla="*/ 19 h 30"/>
                <a:gd name="T4" fmla="*/ 5 w 23"/>
                <a:gd name="T5" fmla="*/ 28 h 30"/>
                <a:gd name="T6" fmla="*/ 13 w 23"/>
                <a:gd name="T7" fmla="*/ 29 h 30"/>
                <a:gd name="T8" fmla="*/ 21 w 23"/>
                <a:gd name="T9" fmla="*/ 21 h 30"/>
                <a:gd name="T10" fmla="*/ 22 w 23"/>
                <a:gd name="T11" fmla="*/ 9 h 30"/>
                <a:gd name="T12" fmla="*/ 17 w 23"/>
                <a:gd name="T13" fmla="*/ 0 h 30"/>
                <a:gd name="T14" fmla="*/ 9 w 23"/>
                <a:gd name="T15" fmla="*/ 0 h 30"/>
                <a:gd name="T16" fmla="*/ 1 w 2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0"/>
                <a:gd name="T29" fmla="*/ 23 w 23"/>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0">
                  <a:moveTo>
                    <a:pt x="1" y="8"/>
                  </a:moveTo>
                  <a:lnTo>
                    <a:pt x="0" y="19"/>
                  </a:lnTo>
                  <a:lnTo>
                    <a:pt x="5" y="28"/>
                  </a:lnTo>
                  <a:lnTo>
                    <a:pt x="13" y="29"/>
                  </a:lnTo>
                  <a:lnTo>
                    <a:pt x="21" y="21"/>
                  </a:lnTo>
                  <a:lnTo>
                    <a:pt x="22" y="9"/>
                  </a:lnTo>
                  <a:lnTo>
                    <a:pt x="17" y="0"/>
                  </a:lnTo>
                  <a:lnTo>
                    <a:pt x="9" y="0"/>
                  </a:lnTo>
                  <a:lnTo>
                    <a:pt x="1" y="8"/>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51" name="Freeform 89"/>
            <p:cNvSpPr>
              <a:spLocks/>
            </p:cNvSpPr>
            <p:nvPr/>
          </p:nvSpPr>
          <p:spPr bwMode="auto">
            <a:xfrm>
              <a:off x="3026" y="2705"/>
              <a:ext cx="22" cy="21"/>
            </a:xfrm>
            <a:custGeom>
              <a:avLst/>
              <a:gdLst>
                <a:gd name="T0" fmla="*/ 1 w 22"/>
                <a:gd name="T1" fmla="*/ 6 h 21"/>
                <a:gd name="T2" fmla="*/ 0 w 22"/>
                <a:gd name="T3" fmla="*/ 14 h 21"/>
                <a:gd name="T4" fmla="*/ 5 w 22"/>
                <a:gd name="T5" fmla="*/ 20 h 21"/>
                <a:gd name="T6" fmla="*/ 13 w 22"/>
                <a:gd name="T7" fmla="*/ 20 h 21"/>
                <a:gd name="T8" fmla="*/ 20 w 22"/>
                <a:gd name="T9" fmla="*/ 14 h 21"/>
                <a:gd name="T10" fmla="*/ 21 w 22"/>
                <a:gd name="T11" fmla="*/ 6 h 21"/>
                <a:gd name="T12" fmla="*/ 16 w 22"/>
                <a:gd name="T13" fmla="*/ 0 h 21"/>
                <a:gd name="T14" fmla="*/ 8 w 22"/>
                <a:gd name="T15" fmla="*/ 0 h 21"/>
                <a:gd name="T16" fmla="*/ 1 w 22"/>
                <a:gd name="T17" fmla="*/ 6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1"/>
                <a:gd name="T29" fmla="*/ 22 w 22"/>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1">
                  <a:moveTo>
                    <a:pt x="1" y="6"/>
                  </a:moveTo>
                  <a:lnTo>
                    <a:pt x="0" y="14"/>
                  </a:lnTo>
                  <a:lnTo>
                    <a:pt x="5" y="20"/>
                  </a:lnTo>
                  <a:lnTo>
                    <a:pt x="13" y="20"/>
                  </a:lnTo>
                  <a:lnTo>
                    <a:pt x="20" y="14"/>
                  </a:lnTo>
                  <a:lnTo>
                    <a:pt x="21" y="6"/>
                  </a:lnTo>
                  <a:lnTo>
                    <a:pt x="16" y="0"/>
                  </a:lnTo>
                  <a:lnTo>
                    <a:pt x="8" y="0"/>
                  </a:lnTo>
                  <a:lnTo>
                    <a:pt x="1" y="6"/>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52" name="Freeform 90"/>
            <p:cNvSpPr>
              <a:spLocks/>
            </p:cNvSpPr>
            <p:nvPr/>
          </p:nvSpPr>
          <p:spPr bwMode="auto">
            <a:xfrm>
              <a:off x="3356" y="2517"/>
              <a:ext cx="23" cy="24"/>
            </a:xfrm>
            <a:custGeom>
              <a:avLst/>
              <a:gdLst>
                <a:gd name="T0" fmla="*/ 1 w 23"/>
                <a:gd name="T1" fmla="*/ 6 h 24"/>
                <a:gd name="T2" fmla="*/ 0 w 23"/>
                <a:gd name="T3" fmla="*/ 15 h 24"/>
                <a:gd name="T4" fmla="*/ 5 w 23"/>
                <a:gd name="T5" fmla="*/ 23 h 24"/>
                <a:gd name="T6" fmla="*/ 13 w 23"/>
                <a:gd name="T7" fmla="*/ 23 h 24"/>
                <a:gd name="T8" fmla="*/ 21 w 23"/>
                <a:gd name="T9" fmla="*/ 17 h 24"/>
                <a:gd name="T10" fmla="*/ 22 w 23"/>
                <a:gd name="T11" fmla="*/ 8 h 24"/>
                <a:gd name="T12" fmla="*/ 17 w 23"/>
                <a:gd name="T13" fmla="*/ 0 h 24"/>
                <a:gd name="T14" fmla="*/ 9 w 23"/>
                <a:gd name="T15" fmla="*/ 0 h 24"/>
                <a:gd name="T16" fmla="*/ 1 w 23"/>
                <a:gd name="T17" fmla="*/ 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4"/>
                <a:gd name="T29" fmla="*/ 23 w 23"/>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4">
                  <a:moveTo>
                    <a:pt x="1" y="6"/>
                  </a:moveTo>
                  <a:lnTo>
                    <a:pt x="0" y="15"/>
                  </a:lnTo>
                  <a:lnTo>
                    <a:pt x="5" y="23"/>
                  </a:lnTo>
                  <a:lnTo>
                    <a:pt x="13" y="23"/>
                  </a:lnTo>
                  <a:lnTo>
                    <a:pt x="21" y="17"/>
                  </a:lnTo>
                  <a:lnTo>
                    <a:pt x="22" y="8"/>
                  </a:lnTo>
                  <a:lnTo>
                    <a:pt x="17" y="0"/>
                  </a:lnTo>
                  <a:lnTo>
                    <a:pt x="9" y="0"/>
                  </a:lnTo>
                  <a:lnTo>
                    <a:pt x="1" y="6"/>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53" name="Freeform 91"/>
            <p:cNvSpPr>
              <a:spLocks/>
            </p:cNvSpPr>
            <p:nvPr/>
          </p:nvSpPr>
          <p:spPr bwMode="auto">
            <a:xfrm>
              <a:off x="2811" y="2536"/>
              <a:ext cx="23" cy="25"/>
            </a:xfrm>
            <a:custGeom>
              <a:avLst/>
              <a:gdLst>
                <a:gd name="T0" fmla="*/ 1 w 23"/>
                <a:gd name="T1" fmla="*/ 7 h 25"/>
                <a:gd name="T2" fmla="*/ 0 w 23"/>
                <a:gd name="T3" fmla="*/ 17 h 25"/>
                <a:gd name="T4" fmla="*/ 6 w 23"/>
                <a:gd name="T5" fmla="*/ 24 h 25"/>
                <a:gd name="T6" fmla="*/ 14 w 23"/>
                <a:gd name="T7" fmla="*/ 23 h 25"/>
                <a:gd name="T8" fmla="*/ 21 w 23"/>
                <a:gd name="T9" fmla="*/ 17 h 25"/>
                <a:gd name="T10" fmla="*/ 22 w 23"/>
                <a:gd name="T11" fmla="*/ 7 h 25"/>
                <a:gd name="T12" fmla="*/ 17 w 23"/>
                <a:gd name="T13" fmla="*/ 0 h 25"/>
                <a:gd name="T14" fmla="*/ 8 w 23"/>
                <a:gd name="T15" fmla="*/ 1 h 25"/>
                <a:gd name="T16" fmla="*/ 1 w 23"/>
                <a:gd name="T17" fmla="*/ 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5"/>
                <a:gd name="T29" fmla="*/ 23 w 2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5">
                  <a:moveTo>
                    <a:pt x="1" y="7"/>
                  </a:moveTo>
                  <a:lnTo>
                    <a:pt x="0" y="17"/>
                  </a:lnTo>
                  <a:lnTo>
                    <a:pt x="6" y="24"/>
                  </a:lnTo>
                  <a:lnTo>
                    <a:pt x="14" y="23"/>
                  </a:lnTo>
                  <a:lnTo>
                    <a:pt x="21" y="17"/>
                  </a:lnTo>
                  <a:lnTo>
                    <a:pt x="22" y="7"/>
                  </a:lnTo>
                  <a:lnTo>
                    <a:pt x="17" y="0"/>
                  </a:lnTo>
                  <a:lnTo>
                    <a:pt x="8" y="1"/>
                  </a:lnTo>
                  <a:lnTo>
                    <a:pt x="1" y="7"/>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54" name="Freeform 92"/>
            <p:cNvSpPr>
              <a:spLocks/>
            </p:cNvSpPr>
            <p:nvPr/>
          </p:nvSpPr>
          <p:spPr bwMode="auto">
            <a:xfrm>
              <a:off x="3084" y="2348"/>
              <a:ext cx="59" cy="189"/>
            </a:xfrm>
            <a:custGeom>
              <a:avLst/>
              <a:gdLst>
                <a:gd name="T0" fmla="*/ 40 w 59"/>
                <a:gd name="T1" fmla="*/ 7 h 189"/>
                <a:gd name="T2" fmla="*/ 0 w 59"/>
                <a:gd name="T3" fmla="*/ 188 h 189"/>
                <a:gd name="T4" fmla="*/ 26 w 59"/>
                <a:gd name="T5" fmla="*/ 187 h 189"/>
                <a:gd name="T6" fmla="*/ 58 w 59"/>
                <a:gd name="T7" fmla="*/ 25 h 189"/>
                <a:gd name="T8" fmla="*/ 45 w 59"/>
                <a:gd name="T9" fmla="*/ 0 h 189"/>
                <a:gd name="T10" fmla="*/ 40 w 59"/>
                <a:gd name="T11" fmla="*/ 7 h 189"/>
                <a:gd name="T12" fmla="*/ 0 60000 65536"/>
                <a:gd name="T13" fmla="*/ 0 60000 65536"/>
                <a:gd name="T14" fmla="*/ 0 60000 65536"/>
                <a:gd name="T15" fmla="*/ 0 60000 65536"/>
                <a:gd name="T16" fmla="*/ 0 60000 65536"/>
                <a:gd name="T17" fmla="*/ 0 60000 65536"/>
                <a:gd name="T18" fmla="*/ 0 w 59"/>
                <a:gd name="T19" fmla="*/ 0 h 189"/>
                <a:gd name="T20" fmla="*/ 59 w 59"/>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59" h="189">
                  <a:moveTo>
                    <a:pt x="40" y="7"/>
                  </a:moveTo>
                  <a:lnTo>
                    <a:pt x="0" y="188"/>
                  </a:lnTo>
                  <a:lnTo>
                    <a:pt x="26" y="187"/>
                  </a:lnTo>
                  <a:lnTo>
                    <a:pt x="58" y="25"/>
                  </a:lnTo>
                  <a:lnTo>
                    <a:pt x="45" y="0"/>
                  </a:lnTo>
                  <a:lnTo>
                    <a:pt x="40" y="7"/>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55" name="Freeform 93"/>
            <p:cNvSpPr>
              <a:spLocks/>
            </p:cNvSpPr>
            <p:nvPr/>
          </p:nvSpPr>
          <p:spPr bwMode="auto">
            <a:xfrm>
              <a:off x="3060" y="2348"/>
              <a:ext cx="65" cy="184"/>
            </a:xfrm>
            <a:custGeom>
              <a:avLst/>
              <a:gdLst>
                <a:gd name="T0" fmla="*/ 64 w 65"/>
                <a:gd name="T1" fmla="*/ 3 h 184"/>
                <a:gd name="T2" fmla="*/ 27 w 65"/>
                <a:gd name="T3" fmla="*/ 182 h 184"/>
                <a:gd name="T4" fmla="*/ 0 w 65"/>
                <a:gd name="T5" fmla="*/ 183 h 184"/>
                <a:gd name="T6" fmla="*/ 34 w 65"/>
                <a:gd name="T7" fmla="*/ 32 h 184"/>
                <a:gd name="T8" fmla="*/ 59 w 65"/>
                <a:gd name="T9" fmla="*/ 0 h 184"/>
                <a:gd name="T10" fmla="*/ 64 w 65"/>
                <a:gd name="T11" fmla="*/ 3 h 184"/>
                <a:gd name="T12" fmla="*/ 0 60000 65536"/>
                <a:gd name="T13" fmla="*/ 0 60000 65536"/>
                <a:gd name="T14" fmla="*/ 0 60000 65536"/>
                <a:gd name="T15" fmla="*/ 0 60000 65536"/>
                <a:gd name="T16" fmla="*/ 0 60000 65536"/>
                <a:gd name="T17" fmla="*/ 0 60000 65536"/>
                <a:gd name="T18" fmla="*/ 0 w 65"/>
                <a:gd name="T19" fmla="*/ 0 h 184"/>
                <a:gd name="T20" fmla="*/ 65 w 65"/>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65" h="184">
                  <a:moveTo>
                    <a:pt x="64" y="3"/>
                  </a:moveTo>
                  <a:lnTo>
                    <a:pt x="27" y="182"/>
                  </a:lnTo>
                  <a:lnTo>
                    <a:pt x="0" y="183"/>
                  </a:lnTo>
                  <a:lnTo>
                    <a:pt x="34" y="32"/>
                  </a:lnTo>
                  <a:lnTo>
                    <a:pt x="59" y="0"/>
                  </a:lnTo>
                  <a:lnTo>
                    <a:pt x="64" y="3"/>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56" name="Freeform 94"/>
            <p:cNvSpPr>
              <a:spLocks/>
            </p:cNvSpPr>
            <p:nvPr/>
          </p:nvSpPr>
          <p:spPr bwMode="auto">
            <a:xfrm>
              <a:off x="2817" y="2511"/>
              <a:ext cx="274" cy="26"/>
            </a:xfrm>
            <a:custGeom>
              <a:avLst/>
              <a:gdLst>
                <a:gd name="T0" fmla="*/ 273 w 274"/>
                <a:gd name="T1" fmla="*/ 0 h 26"/>
                <a:gd name="T2" fmla="*/ 24 w 274"/>
                <a:gd name="T3" fmla="*/ 0 h 26"/>
                <a:gd name="T4" fmla="*/ 0 w 274"/>
                <a:gd name="T5" fmla="*/ 24 h 26"/>
                <a:gd name="T6" fmla="*/ 262 w 274"/>
                <a:gd name="T7" fmla="*/ 25 h 26"/>
                <a:gd name="T8" fmla="*/ 270 w 274"/>
                <a:gd name="T9" fmla="*/ 0 h 26"/>
                <a:gd name="T10" fmla="*/ 273 w 274"/>
                <a:gd name="T11" fmla="*/ 0 h 26"/>
                <a:gd name="T12" fmla="*/ 0 60000 65536"/>
                <a:gd name="T13" fmla="*/ 0 60000 65536"/>
                <a:gd name="T14" fmla="*/ 0 60000 65536"/>
                <a:gd name="T15" fmla="*/ 0 60000 65536"/>
                <a:gd name="T16" fmla="*/ 0 60000 65536"/>
                <a:gd name="T17" fmla="*/ 0 60000 65536"/>
                <a:gd name="T18" fmla="*/ 0 w 274"/>
                <a:gd name="T19" fmla="*/ 0 h 26"/>
                <a:gd name="T20" fmla="*/ 274 w 27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74" h="26">
                  <a:moveTo>
                    <a:pt x="273" y="0"/>
                  </a:moveTo>
                  <a:lnTo>
                    <a:pt x="24" y="0"/>
                  </a:lnTo>
                  <a:lnTo>
                    <a:pt x="0" y="24"/>
                  </a:lnTo>
                  <a:lnTo>
                    <a:pt x="262" y="25"/>
                  </a:lnTo>
                  <a:lnTo>
                    <a:pt x="270" y="0"/>
                  </a:lnTo>
                  <a:lnTo>
                    <a:pt x="273" y="0"/>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57" name="Freeform 95"/>
            <p:cNvSpPr>
              <a:spLocks/>
            </p:cNvSpPr>
            <p:nvPr/>
          </p:nvSpPr>
          <p:spPr bwMode="auto">
            <a:xfrm>
              <a:off x="3042" y="2540"/>
              <a:ext cx="66" cy="186"/>
            </a:xfrm>
            <a:custGeom>
              <a:avLst/>
              <a:gdLst>
                <a:gd name="T0" fmla="*/ 65 w 66"/>
                <a:gd name="T1" fmla="*/ 0 h 186"/>
                <a:gd name="T2" fmla="*/ 29 w 66"/>
                <a:gd name="T3" fmla="*/ 161 h 186"/>
                <a:gd name="T4" fmla="*/ 0 w 66"/>
                <a:gd name="T5" fmla="*/ 185 h 186"/>
                <a:gd name="T6" fmla="*/ 40 w 66"/>
                <a:gd name="T7" fmla="*/ 1 h 186"/>
                <a:gd name="T8" fmla="*/ 64 w 66"/>
                <a:gd name="T9" fmla="*/ 5 h 186"/>
                <a:gd name="T10" fmla="*/ 65 w 66"/>
                <a:gd name="T11" fmla="*/ 0 h 186"/>
                <a:gd name="T12" fmla="*/ 0 60000 65536"/>
                <a:gd name="T13" fmla="*/ 0 60000 65536"/>
                <a:gd name="T14" fmla="*/ 0 60000 65536"/>
                <a:gd name="T15" fmla="*/ 0 60000 65536"/>
                <a:gd name="T16" fmla="*/ 0 60000 65536"/>
                <a:gd name="T17" fmla="*/ 0 60000 65536"/>
                <a:gd name="T18" fmla="*/ 0 w 66"/>
                <a:gd name="T19" fmla="*/ 0 h 186"/>
                <a:gd name="T20" fmla="*/ 66 w 66"/>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66" h="186">
                  <a:moveTo>
                    <a:pt x="65" y="0"/>
                  </a:moveTo>
                  <a:lnTo>
                    <a:pt x="29" y="161"/>
                  </a:lnTo>
                  <a:lnTo>
                    <a:pt x="0" y="185"/>
                  </a:lnTo>
                  <a:lnTo>
                    <a:pt x="40" y="1"/>
                  </a:lnTo>
                  <a:lnTo>
                    <a:pt x="64" y="5"/>
                  </a:lnTo>
                  <a:lnTo>
                    <a:pt x="65" y="0"/>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58" name="Freeform 96"/>
            <p:cNvSpPr>
              <a:spLocks/>
            </p:cNvSpPr>
            <p:nvPr/>
          </p:nvSpPr>
          <p:spPr bwMode="auto">
            <a:xfrm>
              <a:off x="3080" y="2540"/>
              <a:ext cx="296" cy="30"/>
            </a:xfrm>
            <a:custGeom>
              <a:avLst/>
              <a:gdLst>
                <a:gd name="T0" fmla="*/ 3 w 296"/>
                <a:gd name="T1" fmla="*/ 29 h 30"/>
                <a:gd name="T2" fmla="*/ 264 w 296"/>
                <a:gd name="T3" fmla="*/ 29 h 30"/>
                <a:gd name="T4" fmla="*/ 282 w 296"/>
                <a:gd name="T5" fmla="*/ 14 h 30"/>
                <a:gd name="T6" fmla="*/ 294 w 296"/>
                <a:gd name="T7" fmla="*/ 6 h 30"/>
                <a:gd name="T8" fmla="*/ 295 w 296"/>
                <a:gd name="T9" fmla="*/ 2 h 30"/>
                <a:gd name="T10" fmla="*/ 7 w 296"/>
                <a:gd name="T11" fmla="*/ 0 h 30"/>
                <a:gd name="T12" fmla="*/ 0 w 296"/>
                <a:gd name="T13" fmla="*/ 29 h 30"/>
                <a:gd name="T14" fmla="*/ 3 w 296"/>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296"/>
                <a:gd name="T25" fmla="*/ 0 h 30"/>
                <a:gd name="T26" fmla="*/ 296 w 296"/>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6" h="30">
                  <a:moveTo>
                    <a:pt x="3" y="29"/>
                  </a:moveTo>
                  <a:lnTo>
                    <a:pt x="264" y="29"/>
                  </a:lnTo>
                  <a:lnTo>
                    <a:pt x="282" y="14"/>
                  </a:lnTo>
                  <a:lnTo>
                    <a:pt x="294" y="6"/>
                  </a:lnTo>
                  <a:lnTo>
                    <a:pt x="295" y="2"/>
                  </a:lnTo>
                  <a:lnTo>
                    <a:pt x="7" y="0"/>
                  </a:lnTo>
                  <a:lnTo>
                    <a:pt x="0" y="29"/>
                  </a:lnTo>
                  <a:lnTo>
                    <a:pt x="3" y="29"/>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59" name="Freeform 97"/>
            <p:cNvSpPr>
              <a:spLocks/>
            </p:cNvSpPr>
            <p:nvPr/>
          </p:nvSpPr>
          <p:spPr bwMode="auto">
            <a:xfrm>
              <a:off x="3429" y="1951"/>
              <a:ext cx="654" cy="389"/>
            </a:xfrm>
            <a:custGeom>
              <a:avLst/>
              <a:gdLst>
                <a:gd name="T0" fmla="*/ 69 w 654"/>
                <a:gd name="T1" fmla="*/ 2 h 389"/>
                <a:gd name="T2" fmla="*/ 653 w 654"/>
                <a:gd name="T3" fmla="*/ 0 h 389"/>
                <a:gd name="T4" fmla="*/ 577 w 654"/>
                <a:gd name="T5" fmla="*/ 388 h 389"/>
                <a:gd name="T6" fmla="*/ 0 w 654"/>
                <a:gd name="T7" fmla="*/ 388 h 389"/>
                <a:gd name="T8" fmla="*/ 3 w 654"/>
                <a:gd name="T9" fmla="*/ 359 h 389"/>
                <a:gd name="T10" fmla="*/ 69 w 654"/>
                <a:gd name="T11" fmla="*/ 2 h 389"/>
                <a:gd name="T12" fmla="*/ 0 60000 65536"/>
                <a:gd name="T13" fmla="*/ 0 60000 65536"/>
                <a:gd name="T14" fmla="*/ 0 60000 65536"/>
                <a:gd name="T15" fmla="*/ 0 60000 65536"/>
                <a:gd name="T16" fmla="*/ 0 60000 65536"/>
                <a:gd name="T17" fmla="*/ 0 60000 65536"/>
                <a:gd name="T18" fmla="*/ 0 w 654"/>
                <a:gd name="T19" fmla="*/ 0 h 389"/>
                <a:gd name="T20" fmla="*/ 654 w 654"/>
                <a:gd name="T21" fmla="*/ 389 h 389"/>
              </a:gdLst>
              <a:ahLst/>
              <a:cxnLst>
                <a:cxn ang="T12">
                  <a:pos x="T0" y="T1"/>
                </a:cxn>
                <a:cxn ang="T13">
                  <a:pos x="T2" y="T3"/>
                </a:cxn>
                <a:cxn ang="T14">
                  <a:pos x="T4" y="T5"/>
                </a:cxn>
                <a:cxn ang="T15">
                  <a:pos x="T6" y="T7"/>
                </a:cxn>
                <a:cxn ang="T16">
                  <a:pos x="T8" y="T9"/>
                </a:cxn>
                <a:cxn ang="T17">
                  <a:pos x="T10" y="T11"/>
                </a:cxn>
              </a:cxnLst>
              <a:rect l="T18" t="T19" r="T20" b="T21"/>
              <a:pathLst>
                <a:path w="654" h="389">
                  <a:moveTo>
                    <a:pt x="69" y="2"/>
                  </a:moveTo>
                  <a:lnTo>
                    <a:pt x="653" y="0"/>
                  </a:lnTo>
                  <a:lnTo>
                    <a:pt x="577" y="388"/>
                  </a:lnTo>
                  <a:lnTo>
                    <a:pt x="0" y="388"/>
                  </a:lnTo>
                  <a:lnTo>
                    <a:pt x="3" y="359"/>
                  </a:lnTo>
                  <a:lnTo>
                    <a:pt x="69" y="2"/>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60" name="Freeform 98"/>
            <p:cNvSpPr>
              <a:spLocks/>
            </p:cNvSpPr>
            <p:nvPr/>
          </p:nvSpPr>
          <p:spPr bwMode="auto">
            <a:xfrm>
              <a:off x="3749" y="1951"/>
              <a:ext cx="335" cy="190"/>
            </a:xfrm>
            <a:custGeom>
              <a:avLst/>
              <a:gdLst>
                <a:gd name="T0" fmla="*/ 41 w 335"/>
                <a:gd name="T1" fmla="*/ 0 h 190"/>
                <a:gd name="T2" fmla="*/ 0 w 335"/>
                <a:gd name="T3" fmla="*/ 188 h 190"/>
                <a:gd name="T4" fmla="*/ 296 w 335"/>
                <a:gd name="T5" fmla="*/ 189 h 190"/>
                <a:gd name="T6" fmla="*/ 334 w 335"/>
                <a:gd name="T7" fmla="*/ 1 h 190"/>
                <a:gd name="T8" fmla="*/ 46 w 335"/>
                <a:gd name="T9" fmla="*/ 0 h 190"/>
                <a:gd name="T10" fmla="*/ 41 w 335"/>
                <a:gd name="T11" fmla="*/ 0 h 190"/>
                <a:gd name="T12" fmla="*/ 0 60000 65536"/>
                <a:gd name="T13" fmla="*/ 0 60000 65536"/>
                <a:gd name="T14" fmla="*/ 0 60000 65536"/>
                <a:gd name="T15" fmla="*/ 0 60000 65536"/>
                <a:gd name="T16" fmla="*/ 0 60000 65536"/>
                <a:gd name="T17" fmla="*/ 0 60000 65536"/>
                <a:gd name="T18" fmla="*/ 0 w 335"/>
                <a:gd name="T19" fmla="*/ 0 h 190"/>
                <a:gd name="T20" fmla="*/ 335 w 335"/>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335" h="190">
                  <a:moveTo>
                    <a:pt x="41" y="0"/>
                  </a:moveTo>
                  <a:lnTo>
                    <a:pt x="0" y="188"/>
                  </a:lnTo>
                  <a:lnTo>
                    <a:pt x="296" y="189"/>
                  </a:lnTo>
                  <a:lnTo>
                    <a:pt x="334" y="1"/>
                  </a:lnTo>
                  <a:lnTo>
                    <a:pt x="46" y="0"/>
                  </a:lnTo>
                  <a:lnTo>
                    <a:pt x="41" y="0"/>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61" name="Freeform 99"/>
            <p:cNvSpPr>
              <a:spLocks/>
            </p:cNvSpPr>
            <p:nvPr/>
          </p:nvSpPr>
          <p:spPr bwMode="auto">
            <a:xfrm>
              <a:off x="3425" y="2145"/>
              <a:ext cx="318" cy="195"/>
            </a:xfrm>
            <a:custGeom>
              <a:avLst/>
              <a:gdLst>
                <a:gd name="T0" fmla="*/ 38 w 318"/>
                <a:gd name="T1" fmla="*/ 0 h 195"/>
                <a:gd name="T2" fmla="*/ 0 w 318"/>
                <a:gd name="T3" fmla="*/ 194 h 195"/>
                <a:gd name="T4" fmla="*/ 273 w 318"/>
                <a:gd name="T5" fmla="*/ 193 h 195"/>
                <a:gd name="T6" fmla="*/ 317 w 318"/>
                <a:gd name="T7" fmla="*/ 1 h 195"/>
                <a:gd name="T8" fmla="*/ 47 w 318"/>
                <a:gd name="T9" fmla="*/ 0 h 195"/>
                <a:gd name="T10" fmla="*/ 38 w 318"/>
                <a:gd name="T11" fmla="*/ 0 h 195"/>
                <a:gd name="T12" fmla="*/ 0 60000 65536"/>
                <a:gd name="T13" fmla="*/ 0 60000 65536"/>
                <a:gd name="T14" fmla="*/ 0 60000 65536"/>
                <a:gd name="T15" fmla="*/ 0 60000 65536"/>
                <a:gd name="T16" fmla="*/ 0 60000 65536"/>
                <a:gd name="T17" fmla="*/ 0 60000 65536"/>
                <a:gd name="T18" fmla="*/ 0 w 318"/>
                <a:gd name="T19" fmla="*/ 0 h 195"/>
                <a:gd name="T20" fmla="*/ 318 w 318"/>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318" h="195">
                  <a:moveTo>
                    <a:pt x="38" y="0"/>
                  </a:moveTo>
                  <a:lnTo>
                    <a:pt x="0" y="194"/>
                  </a:lnTo>
                  <a:lnTo>
                    <a:pt x="273" y="193"/>
                  </a:lnTo>
                  <a:lnTo>
                    <a:pt x="317" y="1"/>
                  </a:lnTo>
                  <a:lnTo>
                    <a:pt x="47" y="0"/>
                  </a:lnTo>
                  <a:lnTo>
                    <a:pt x="38" y="0"/>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62" name="Freeform 100"/>
            <p:cNvSpPr>
              <a:spLocks/>
            </p:cNvSpPr>
            <p:nvPr/>
          </p:nvSpPr>
          <p:spPr bwMode="auto">
            <a:xfrm>
              <a:off x="3746" y="2116"/>
              <a:ext cx="281" cy="25"/>
            </a:xfrm>
            <a:custGeom>
              <a:avLst/>
              <a:gdLst>
                <a:gd name="T0" fmla="*/ 7 w 281"/>
                <a:gd name="T1" fmla="*/ 0 h 25"/>
                <a:gd name="T2" fmla="*/ 263 w 281"/>
                <a:gd name="T3" fmla="*/ 0 h 25"/>
                <a:gd name="T4" fmla="*/ 270 w 281"/>
                <a:gd name="T5" fmla="*/ 5 h 25"/>
                <a:gd name="T6" fmla="*/ 273 w 281"/>
                <a:gd name="T7" fmla="*/ 7 h 25"/>
                <a:gd name="T8" fmla="*/ 280 w 281"/>
                <a:gd name="T9" fmla="*/ 24 h 25"/>
                <a:gd name="T10" fmla="*/ 0 w 281"/>
                <a:gd name="T11" fmla="*/ 22 h 25"/>
                <a:gd name="T12" fmla="*/ 7 w 281"/>
                <a:gd name="T13" fmla="*/ 0 h 25"/>
                <a:gd name="T14" fmla="*/ 0 60000 65536"/>
                <a:gd name="T15" fmla="*/ 0 60000 65536"/>
                <a:gd name="T16" fmla="*/ 0 60000 65536"/>
                <a:gd name="T17" fmla="*/ 0 60000 65536"/>
                <a:gd name="T18" fmla="*/ 0 60000 65536"/>
                <a:gd name="T19" fmla="*/ 0 60000 65536"/>
                <a:gd name="T20" fmla="*/ 0 60000 65536"/>
                <a:gd name="T21" fmla="*/ 0 w 281"/>
                <a:gd name="T22" fmla="*/ 0 h 25"/>
                <a:gd name="T23" fmla="*/ 281 w 28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1" h="25">
                  <a:moveTo>
                    <a:pt x="7" y="0"/>
                  </a:moveTo>
                  <a:lnTo>
                    <a:pt x="263" y="0"/>
                  </a:lnTo>
                  <a:lnTo>
                    <a:pt x="270" y="5"/>
                  </a:lnTo>
                  <a:lnTo>
                    <a:pt x="273" y="7"/>
                  </a:lnTo>
                  <a:lnTo>
                    <a:pt x="280" y="24"/>
                  </a:lnTo>
                  <a:lnTo>
                    <a:pt x="0" y="22"/>
                  </a:lnTo>
                  <a:lnTo>
                    <a:pt x="7" y="0"/>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63" name="Freeform 101"/>
            <p:cNvSpPr>
              <a:spLocks/>
            </p:cNvSpPr>
            <p:nvPr/>
          </p:nvSpPr>
          <p:spPr bwMode="auto">
            <a:xfrm>
              <a:off x="3483" y="2145"/>
              <a:ext cx="248" cy="30"/>
            </a:xfrm>
            <a:custGeom>
              <a:avLst/>
              <a:gdLst>
                <a:gd name="T0" fmla="*/ 247 w 248"/>
                <a:gd name="T1" fmla="*/ 0 h 30"/>
                <a:gd name="T2" fmla="*/ 0 w 248"/>
                <a:gd name="T3" fmla="*/ 0 h 30"/>
                <a:gd name="T4" fmla="*/ 18 w 248"/>
                <a:gd name="T5" fmla="*/ 23 h 30"/>
                <a:gd name="T6" fmla="*/ 239 w 248"/>
                <a:gd name="T7" fmla="*/ 29 h 30"/>
                <a:gd name="T8" fmla="*/ 247 w 248"/>
                <a:gd name="T9" fmla="*/ 2 h 30"/>
                <a:gd name="T10" fmla="*/ 247 w 248"/>
                <a:gd name="T11" fmla="*/ 0 h 30"/>
                <a:gd name="T12" fmla="*/ 0 60000 65536"/>
                <a:gd name="T13" fmla="*/ 0 60000 65536"/>
                <a:gd name="T14" fmla="*/ 0 60000 65536"/>
                <a:gd name="T15" fmla="*/ 0 60000 65536"/>
                <a:gd name="T16" fmla="*/ 0 60000 65536"/>
                <a:gd name="T17" fmla="*/ 0 60000 65536"/>
                <a:gd name="T18" fmla="*/ 0 w 248"/>
                <a:gd name="T19" fmla="*/ 0 h 30"/>
                <a:gd name="T20" fmla="*/ 248 w 24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48" h="30">
                  <a:moveTo>
                    <a:pt x="247" y="0"/>
                  </a:moveTo>
                  <a:lnTo>
                    <a:pt x="0" y="0"/>
                  </a:lnTo>
                  <a:lnTo>
                    <a:pt x="18" y="23"/>
                  </a:lnTo>
                  <a:lnTo>
                    <a:pt x="239" y="29"/>
                  </a:lnTo>
                  <a:lnTo>
                    <a:pt x="247" y="2"/>
                  </a:lnTo>
                  <a:lnTo>
                    <a:pt x="247" y="0"/>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64" name="Freeform 102"/>
            <p:cNvSpPr>
              <a:spLocks/>
            </p:cNvSpPr>
            <p:nvPr/>
          </p:nvSpPr>
          <p:spPr bwMode="auto">
            <a:xfrm>
              <a:off x="3781" y="1985"/>
              <a:ext cx="40" cy="40"/>
            </a:xfrm>
            <a:custGeom>
              <a:avLst/>
              <a:gdLst>
                <a:gd name="T0" fmla="*/ 2 w 40"/>
                <a:gd name="T1" fmla="*/ 12 h 40"/>
                <a:gd name="T2" fmla="*/ 0 w 40"/>
                <a:gd name="T3" fmla="*/ 19 h 40"/>
                <a:gd name="T4" fmla="*/ 1 w 40"/>
                <a:gd name="T5" fmla="*/ 27 h 40"/>
                <a:gd name="T6" fmla="*/ 10 w 40"/>
                <a:gd name="T7" fmla="*/ 39 h 40"/>
                <a:gd name="T8" fmla="*/ 25 w 40"/>
                <a:gd name="T9" fmla="*/ 39 h 40"/>
                <a:gd name="T10" fmla="*/ 37 w 40"/>
                <a:gd name="T11" fmla="*/ 27 h 40"/>
                <a:gd name="T12" fmla="*/ 39 w 40"/>
                <a:gd name="T13" fmla="*/ 20 h 40"/>
                <a:gd name="T14" fmla="*/ 38 w 40"/>
                <a:gd name="T15" fmla="*/ 12 h 40"/>
                <a:gd name="T16" fmla="*/ 30 w 40"/>
                <a:gd name="T17" fmla="*/ 0 h 40"/>
                <a:gd name="T18" fmla="*/ 14 w 40"/>
                <a:gd name="T19" fmla="*/ 1 h 40"/>
                <a:gd name="T20" fmla="*/ 2 w 40"/>
                <a:gd name="T21" fmla="*/ 12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0"/>
                <a:gd name="T35" fmla="*/ 40 w 40"/>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0">
                  <a:moveTo>
                    <a:pt x="2" y="12"/>
                  </a:moveTo>
                  <a:lnTo>
                    <a:pt x="0" y="19"/>
                  </a:lnTo>
                  <a:lnTo>
                    <a:pt x="1" y="27"/>
                  </a:lnTo>
                  <a:lnTo>
                    <a:pt x="10" y="39"/>
                  </a:lnTo>
                  <a:lnTo>
                    <a:pt x="25" y="39"/>
                  </a:lnTo>
                  <a:lnTo>
                    <a:pt x="37" y="27"/>
                  </a:lnTo>
                  <a:lnTo>
                    <a:pt x="39" y="20"/>
                  </a:lnTo>
                  <a:lnTo>
                    <a:pt x="38" y="12"/>
                  </a:lnTo>
                  <a:lnTo>
                    <a:pt x="30" y="0"/>
                  </a:lnTo>
                  <a:lnTo>
                    <a:pt x="14" y="1"/>
                  </a:lnTo>
                  <a:lnTo>
                    <a:pt x="2" y="12"/>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65" name="Freeform 103"/>
            <p:cNvSpPr>
              <a:spLocks/>
            </p:cNvSpPr>
            <p:nvPr/>
          </p:nvSpPr>
          <p:spPr bwMode="auto">
            <a:xfrm>
              <a:off x="3978" y="2101"/>
              <a:ext cx="37" cy="36"/>
            </a:xfrm>
            <a:custGeom>
              <a:avLst/>
              <a:gdLst>
                <a:gd name="T0" fmla="*/ 2 w 37"/>
                <a:gd name="T1" fmla="*/ 10 h 36"/>
                <a:gd name="T2" fmla="*/ 0 w 37"/>
                <a:gd name="T3" fmla="*/ 17 h 36"/>
                <a:gd name="T4" fmla="*/ 0 w 37"/>
                <a:gd name="T5" fmla="*/ 24 h 36"/>
                <a:gd name="T6" fmla="*/ 9 w 37"/>
                <a:gd name="T7" fmla="*/ 35 h 36"/>
                <a:gd name="T8" fmla="*/ 22 w 37"/>
                <a:gd name="T9" fmla="*/ 35 h 36"/>
                <a:gd name="T10" fmla="*/ 34 w 37"/>
                <a:gd name="T11" fmla="*/ 25 h 36"/>
                <a:gd name="T12" fmla="*/ 36 w 37"/>
                <a:gd name="T13" fmla="*/ 18 h 36"/>
                <a:gd name="T14" fmla="*/ 35 w 37"/>
                <a:gd name="T15" fmla="*/ 10 h 36"/>
                <a:gd name="T16" fmla="*/ 27 w 37"/>
                <a:gd name="T17" fmla="*/ 0 h 36"/>
                <a:gd name="T18" fmla="*/ 14 w 37"/>
                <a:gd name="T19" fmla="*/ 0 h 36"/>
                <a:gd name="T20" fmla="*/ 2 w 37"/>
                <a:gd name="T21" fmla="*/ 1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36"/>
                <a:gd name="T35" fmla="*/ 37 w 37"/>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36">
                  <a:moveTo>
                    <a:pt x="2" y="10"/>
                  </a:moveTo>
                  <a:lnTo>
                    <a:pt x="0" y="17"/>
                  </a:lnTo>
                  <a:lnTo>
                    <a:pt x="0" y="24"/>
                  </a:lnTo>
                  <a:lnTo>
                    <a:pt x="9" y="35"/>
                  </a:lnTo>
                  <a:lnTo>
                    <a:pt x="22" y="35"/>
                  </a:lnTo>
                  <a:lnTo>
                    <a:pt x="34" y="25"/>
                  </a:lnTo>
                  <a:lnTo>
                    <a:pt x="36" y="18"/>
                  </a:lnTo>
                  <a:lnTo>
                    <a:pt x="35" y="10"/>
                  </a:lnTo>
                  <a:lnTo>
                    <a:pt x="27" y="0"/>
                  </a:lnTo>
                  <a:lnTo>
                    <a:pt x="14" y="0"/>
                  </a:lnTo>
                  <a:lnTo>
                    <a:pt x="2" y="10"/>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66" name="Freeform 104"/>
            <p:cNvSpPr>
              <a:spLocks/>
            </p:cNvSpPr>
            <p:nvPr/>
          </p:nvSpPr>
          <p:spPr bwMode="auto">
            <a:xfrm>
              <a:off x="3490" y="2145"/>
              <a:ext cx="37" cy="44"/>
            </a:xfrm>
            <a:custGeom>
              <a:avLst/>
              <a:gdLst>
                <a:gd name="T0" fmla="*/ 2 w 37"/>
                <a:gd name="T1" fmla="*/ 11 h 44"/>
                <a:gd name="T2" fmla="*/ 0 w 37"/>
                <a:gd name="T3" fmla="*/ 20 h 44"/>
                <a:gd name="T4" fmla="*/ 0 w 37"/>
                <a:gd name="T5" fmla="*/ 30 h 44"/>
                <a:gd name="T6" fmla="*/ 8 w 37"/>
                <a:gd name="T7" fmla="*/ 42 h 44"/>
                <a:gd name="T8" fmla="*/ 22 w 37"/>
                <a:gd name="T9" fmla="*/ 43 h 44"/>
                <a:gd name="T10" fmla="*/ 34 w 37"/>
                <a:gd name="T11" fmla="*/ 31 h 44"/>
                <a:gd name="T12" fmla="*/ 36 w 37"/>
                <a:gd name="T13" fmla="*/ 23 h 44"/>
                <a:gd name="T14" fmla="*/ 36 w 37"/>
                <a:gd name="T15" fmla="*/ 13 h 44"/>
                <a:gd name="T16" fmla="*/ 28 w 37"/>
                <a:gd name="T17" fmla="*/ 0 h 44"/>
                <a:gd name="T18" fmla="*/ 14 w 37"/>
                <a:gd name="T19" fmla="*/ 0 h 44"/>
                <a:gd name="T20" fmla="*/ 2 w 37"/>
                <a:gd name="T21" fmla="*/ 11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4"/>
                <a:gd name="T35" fmla="*/ 37 w 37"/>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4">
                  <a:moveTo>
                    <a:pt x="2" y="11"/>
                  </a:moveTo>
                  <a:lnTo>
                    <a:pt x="0" y="20"/>
                  </a:lnTo>
                  <a:lnTo>
                    <a:pt x="0" y="30"/>
                  </a:lnTo>
                  <a:lnTo>
                    <a:pt x="8" y="42"/>
                  </a:lnTo>
                  <a:lnTo>
                    <a:pt x="22" y="43"/>
                  </a:lnTo>
                  <a:lnTo>
                    <a:pt x="34" y="31"/>
                  </a:lnTo>
                  <a:lnTo>
                    <a:pt x="36" y="23"/>
                  </a:lnTo>
                  <a:lnTo>
                    <a:pt x="36" y="13"/>
                  </a:lnTo>
                  <a:lnTo>
                    <a:pt x="28" y="0"/>
                  </a:lnTo>
                  <a:lnTo>
                    <a:pt x="14" y="0"/>
                  </a:lnTo>
                  <a:lnTo>
                    <a:pt x="2" y="11"/>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67" name="Freeform 105"/>
            <p:cNvSpPr>
              <a:spLocks/>
            </p:cNvSpPr>
            <p:nvPr/>
          </p:nvSpPr>
          <p:spPr bwMode="auto">
            <a:xfrm>
              <a:off x="3497" y="2087"/>
              <a:ext cx="33" cy="48"/>
            </a:xfrm>
            <a:custGeom>
              <a:avLst/>
              <a:gdLst>
                <a:gd name="T0" fmla="*/ 1 w 33"/>
                <a:gd name="T1" fmla="*/ 14 h 48"/>
                <a:gd name="T2" fmla="*/ 0 w 33"/>
                <a:gd name="T3" fmla="*/ 33 h 48"/>
                <a:gd name="T4" fmla="*/ 8 w 33"/>
                <a:gd name="T5" fmla="*/ 47 h 48"/>
                <a:gd name="T6" fmla="*/ 21 w 33"/>
                <a:gd name="T7" fmla="*/ 46 h 48"/>
                <a:gd name="T8" fmla="*/ 31 w 33"/>
                <a:gd name="T9" fmla="*/ 33 h 48"/>
                <a:gd name="T10" fmla="*/ 32 w 33"/>
                <a:gd name="T11" fmla="*/ 14 h 48"/>
                <a:gd name="T12" fmla="*/ 24 w 33"/>
                <a:gd name="T13" fmla="*/ 0 h 48"/>
                <a:gd name="T14" fmla="*/ 11 w 33"/>
                <a:gd name="T15" fmla="*/ 1 h 48"/>
                <a:gd name="T16" fmla="*/ 1 w 33"/>
                <a:gd name="T17" fmla="*/ 14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48"/>
                <a:gd name="T29" fmla="*/ 33 w 33"/>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48">
                  <a:moveTo>
                    <a:pt x="1" y="14"/>
                  </a:moveTo>
                  <a:lnTo>
                    <a:pt x="0" y="33"/>
                  </a:lnTo>
                  <a:lnTo>
                    <a:pt x="8" y="47"/>
                  </a:lnTo>
                  <a:lnTo>
                    <a:pt x="21" y="46"/>
                  </a:lnTo>
                  <a:lnTo>
                    <a:pt x="31" y="33"/>
                  </a:lnTo>
                  <a:lnTo>
                    <a:pt x="32" y="14"/>
                  </a:lnTo>
                  <a:lnTo>
                    <a:pt x="24" y="0"/>
                  </a:lnTo>
                  <a:lnTo>
                    <a:pt x="11" y="1"/>
                  </a:lnTo>
                  <a:lnTo>
                    <a:pt x="1" y="14"/>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68" name="Freeform 106"/>
            <p:cNvSpPr>
              <a:spLocks/>
            </p:cNvSpPr>
            <p:nvPr/>
          </p:nvSpPr>
          <p:spPr bwMode="auto">
            <a:xfrm>
              <a:off x="3737" y="1980"/>
              <a:ext cx="38" cy="41"/>
            </a:xfrm>
            <a:custGeom>
              <a:avLst/>
              <a:gdLst>
                <a:gd name="T0" fmla="*/ 2 w 38"/>
                <a:gd name="T1" fmla="*/ 10 h 41"/>
                <a:gd name="T2" fmla="*/ 0 w 38"/>
                <a:gd name="T3" fmla="*/ 18 h 41"/>
                <a:gd name="T4" fmla="*/ 0 w 38"/>
                <a:gd name="T5" fmla="*/ 26 h 41"/>
                <a:gd name="T6" fmla="*/ 8 w 38"/>
                <a:gd name="T7" fmla="*/ 39 h 41"/>
                <a:gd name="T8" fmla="*/ 23 w 38"/>
                <a:gd name="T9" fmla="*/ 40 h 41"/>
                <a:gd name="T10" fmla="*/ 35 w 38"/>
                <a:gd name="T11" fmla="*/ 29 h 41"/>
                <a:gd name="T12" fmla="*/ 37 w 38"/>
                <a:gd name="T13" fmla="*/ 22 h 41"/>
                <a:gd name="T14" fmla="*/ 37 w 38"/>
                <a:gd name="T15" fmla="*/ 14 h 41"/>
                <a:gd name="T16" fmla="*/ 29 w 38"/>
                <a:gd name="T17" fmla="*/ 1 h 41"/>
                <a:gd name="T18" fmla="*/ 14 w 38"/>
                <a:gd name="T19" fmla="*/ 0 h 41"/>
                <a:gd name="T20" fmla="*/ 2 w 38"/>
                <a:gd name="T21" fmla="*/ 1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41"/>
                <a:gd name="T35" fmla="*/ 38 w 38"/>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41">
                  <a:moveTo>
                    <a:pt x="2" y="10"/>
                  </a:moveTo>
                  <a:lnTo>
                    <a:pt x="0" y="18"/>
                  </a:lnTo>
                  <a:lnTo>
                    <a:pt x="0" y="26"/>
                  </a:lnTo>
                  <a:lnTo>
                    <a:pt x="8" y="39"/>
                  </a:lnTo>
                  <a:lnTo>
                    <a:pt x="23" y="40"/>
                  </a:lnTo>
                  <a:lnTo>
                    <a:pt x="35" y="29"/>
                  </a:lnTo>
                  <a:lnTo>
                    <a:pt x="37" y="22"/>
                  </a:lnTo>
                  <a:lnTo>
                    <a:pt x="37" y="14"/>
                  </a:lnTo>
                  <a:lnTo>
                    <a:pt x="29" y="1"/>
                  </a:lnTo>
                  <a:lnTo>
                    <a:pt x="14" y="0"/>
                  </a:lnTo>
                  <a:lnTo>
                    <a:pt x="2" y="10"/>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69" name="Freeform 107"/>
            <p:cNvSpPr>
              <a:spLocks/>
            </p:cNvSpPr>
            <p:nvPr/>
          </p:nvSpPr>
          <p:spPr bwMode="auto">
            <a:xfrm>
              <a:off x="3975" y="2145"/>
              <a:ext cx="34" cy="48"/>
            </a:xfrm>
            <a:custGeom>
              <a:avLst/>
              <a:gdLst>
                <a:gd name="T0" fmla="*/ 2 w 34"/>
                <a:gd name="T1" fmla="*/ 13 h 48"/>
                <a:gd name="T2" fmla="*/ 0 w 34"/>
                <a:gd name="T3" fmla="*/ 22 h 48"/>
                <a:gd name="T4" fmla="*/ 0 w 34"/>
                <a:gd name="T5" fmla="*/ 32 h 48"/>
                <a:gd name="T6" fmla="*/ 8 w 34"/>
                <a:gd name="T7" fmla="*/ 47 h 48"/>
                <a:gd name="T8" fmla="*/ 20 w 34"/>
                <a:gd name="T9" fmla="*/ 47 h 48"/>
                <a:gd name="T10" fmla="*/ 31 w 34"/>
                <a:gd name="T11" fmla="*/ 35 h 48"/>
                <a:gd name="T12" fmla="*/ 33 w 34"/>
                <a:gd name="T13" fmla="*/ 25 h 48"/>
                <a:gd name="T14" fmla="*/ 33 w 34"/>
                <a:gd name="T15" fmla="*/ 15 h 48"/>
                <a:gd name="T16" fmla="*/ 25 w 34"/>
                <a:gd name="T17" fmla="*/ 1 h 48"/>
                <a:gd name="T18" fmla="*/ 13 w 34"/>
                <a:gd name="T19" fmla="*/ 0 h 48"/>
                <a:gd name="T20" fmla="*/ 2 w 34"/>
                <a:gd name="T21" fmla="*/ 1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48"/>
                <a:gd name="T35" fmla="*/ 34 w 3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48">
                  <a:moveTo>
                    <a:pt x="2" y="13"/>
                  </a:moveTo>
                  <a:lnTo>
                    <a:pt x="0" y="22"/>
                  </a:lnTo>
                  <a:lnTo>
                    <a:pt x="0" y="32"/>
                  </a:lnTo>
                  <a:lnTo>
                    <a:pt x="8" y="47"/>
                  </a:lnTo>
                  <a:lnTo>
                    <a:pt x="20" y="47"/>
                  </a:lnTo>
                  <a:lnTo>
                    <a:pt x="31" y="35"/>
                  </a:lnTo>
                  <a:lnTo>
                    <a:pt x="33" y="25"/>
                  </a:lnTo>
                  <a:lnTo>
                    <a:pt x="33" y="15"/>
                  </a:lnTo>
                  <a:lnTo>
                    <a:pt x="25" y="1"/>
                  </a:lnTo>
                  <a:lnTo>
                    <a:pt x="13" y="0"/>
                  </a:lnTo>
                  <a:lnTo>
                    <a:pt x="2" y="13"/>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70" name="Freeform 108"/>
            <p:cNvSpPr>
              <a:spLocks/>
            </p:cNvSpPr>
            <p:nvPr/>
          </p:nvSpPr>
          <p:spPr bwMode="auto">
            <a:xfrm>
              <a:off x="3716" y="2261"/>
              <a:ext cx="38" cy="48"/>
            </a:xfrm>
            <a:custGeom>
              <a:avLst/>
              <a:gdLst>
                <a:gd name="T0" fmla="*/ 2 w 38"/>
                <a:gd name="T1" fmla="*/ 13 h 48"/>
                <a:gd name="T2" fmla="*/ 0 w 38"/>
                <a:gd name="T3" fmla="*/ 22 h 48"/>
                <a:gd name="T4" fmla="*/ 1 w 38"/>
                <a:gd name="T5" fmla="*/ 32 h 48"/>
                <a:gd name="T6" fmla="*/ 9 w 38"/>
                <a:gd name="T7" fmla="*/ 46 h 48"/>
                <a:gd name="T8" fmla="*/ 23 w 38"/>
                <a:gd name="T9" fmla="*/ 47 h 48"/>
                <a:gd name="T10" fmla="*/ 35 w 38"/>
                <a:gd name="T11" fmla="*/ 34 h 48"/>
                <a:gd name="T12" fmla="*/ 37 w 38"/>
                <a:gd name="T13" fmla="*/ 25 h 48"/>
                <a:gd name="T14" fmla="*/ 36 w 38"/>
                <a:gd name="T15" fmla="*/ 15 h 48"/>
                <a:gd name="T16" fmla="*/ 29 w 38"/>
                <a:gd name="T17" fmla="*/ 1 h 48"/>
                <a:gd name="T18" fmla="*/ 14 w 38"/>
                <a:gd name="T19" fmla="*/ 0 h 48"/>
                <a:gd name="T20" fmla="*/ 2 w 38"/>
                <a:gd name="T21" fmla="*/ 1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48"/>
                <a:gd name="T35" fmla="*/ 38 w 38"/>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48">
                  <a:moveTo>
                    <a:pt x="2" y="13"/>
                  </a:moveTo>
                  <a:lnTo>
                    <a:pt x="0" y="22"/>
                  </a:lnTo>
                  <a:lnTo>
                    <a:pt x="1" y="32"/>
                  </a:lnTo>
                  <a:lnTo>
                    <a:pt x="9" y="46"/>
                  </a:lnTo>
                  <a:lnTo>
                    <a:pt x="23" y="47"/>
                  </a:lnTo>
                  <a:lnTo>
                    <a:pt x="35" y="34"/>
                  </a:lnTo>
                  <a:lnTo>
                    <a:pt x="37" y="25"/>
                  </a:lnTo>
                  <a:lnTo>
                    <a:pt x="36" y="15"/>
                  </a:lnTo>
                  <a:lnTo>
                    <a:pt x="29" y="1"/>
                  </a:lnTo>
                  <a:lnTo>
                    <a:pt x="14" y="0"/>
                  </a:lnTo>
                  <a:lnTo>
                    <a:pt x="2" y="13"/>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71" name="Freeform 109"/>
            <p:cNvSpPr>
              <a:spLocks/>
            </p:cNvSpPr>
            <p:nvPr/>
          </p:nvSpPr>
          <p:spPr bwMode="auto">
            <a:xfrm>
              <a:off x="3670" y="2261"/>
              <a:ext cx="38" cy="44"/>
            </a:xfrm>
            <a:custGeom>
              <a:avLst/>
              <a:gdLst>
                <a:gd name="T0" fmla="*/ 2 w 38"/>
                <a:gd name="T1" fmla="*/ 12 h 44"/>
                <a:gd name="T2" fmla="*/ 0 w 38"/>
                <a:gd name="T3" fmla="*/ 21 h 44"/>
                <a:gd name="T4" fmla="*/ 1 w 38"/>
                <a:gd name="T5" fmla="*/ 30 h 44"/>
                <a:gd name="T6" fmla="*/ 9 w 38"/>
                <a:gd name="T7" fmla="*/ 43 h 44"/>
                <a:gd name="T8" fmla="*/ 23 w 38"/>
                <a:gd name="T9" fmla="*/ 43 h 44"/>
                <a:gd name="T10" fmla="*/ 35 w 38"/>
                <a:gd name="T11" fmla="*/ 31 h 44"/>
                <a:gd name="T12" fmla="*/ 37 w 38"/>
                <a:gd name="T13" fmla="*/ 23 h 44"/>
                <a:gd name="T14" fmla="*/ 36 w 38"/>
                <a:gd name="T15" fmla="*/ 13 h 44"/>
                <a:gd name="T16" fmla="*/ 28 w 38"/>
                <a:gd name="T17" fmla="*/ 0 h 44"/>
                <a:gd name="T18" fmla="*/ 14 w 38"/>
                <a:gd name="T19" fmla="*/ 0 h 44"/>
                <a:gd name="T20" fmla="*/ 2 w 38"/>
                <a:gd name="T21" fmla="*/ 1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44"/>
                <a:gd name="T35" fmla="*/ 38 w 38"/>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44">
                  <a:moveTo>
                    <a:pt x="2" y="12"/>
                  </a:moveTo>
                  <a:lnTo>
                    <a:pt x="0" y="21"/>
                  </a:lnTo>
                  <a:lnTo>
                    <a:pt x="1" y="30"/>
                  </a:lnTo>
                  <a:lnTo>
                    <a:pt x="9" y="43"/>
                  </a:lnTo>
                  <a:lnTo>
                    <a:pt x="23" y="43"/>
                  </a:lnTo>
                  <a:lnTo>
                    <a:pt x="35" y="31"/>
                  </a:lnTo>
                  <a:lnTo>
                    <a:pt x="37" y="23"/>
                  </a:lnTo>
                  <a:lnTo>
                    <a:pt x="36" y="13"/>
                  </a:lnTo>
                  <a:lnTo>
                    <a:pt x="28" y="0"/>
                  </a:lnTo>
                  <a:lnTo>
                    <a:pt x="14" y="0"/>
                  </a:lnTo>
                  <a:lnTo>
                    <a:pt x="2" y="12"/>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72" name="Freeform 110"/>
            <p:cNvSpPr>
              <a:spLocks/>
            </p:cNvSpPr>
            <p:nvPr/>
          </p:nvSpPr>
          <p:spPr bwMode="auto">
            <a:xfrm>
              <a:off x="3681" y="2145"/>
              <a:ext cx="62" cy="175"/>
            </a:xfrm>
            <a:custGeom>
              <a:avLst/>
              <a:gdLst>
                <a:gd name="T0" fmla="*/ 38 w 62"/>
                <a:gd name="T1" fmla="*/ 0 h 175"/>
                <a:gd name="T2" fmla="*/ 0 w 62"/>
                <a:gd name="T3" fmla="*/ 158 h 175"/>
                <a:gd name="T4" fmla="*/ 23 w 62"/>
                <a:gd name="T5" fmla="*/ 174 h 175"/>
                <a:gd name="T6" fmla="*/ 61 w 62"/>
                <a:gd name="T7" fmla="*/ 0 h 175"/>
                <a:gd name="T8" fmla="*/ 38 w 62"/>
                <a:gd name="T9" fmla="*/ 0 h 175"/>
                <a:gd name="T10" fmla="*/ 0 60000 65536"/>
                <a:gd name="T11" fmla="*/ 0 60000 65536"/>
                <a:gd name="T12" fmla="*/ 0 60000 65536"/>
                <a:gd name="T13" fmla="*/ 0 60000 65536"/>
                <a:gd name="T14" fmla="*/ 0 60000 65536"/>
                <a:gd name="T15" fmla="*/ 0 w 62"/>
                <a:gd name="T16" fmla="*/ 0 h 175"/>
                <a:gd name="T17" fmla="*/ 62 w 62"/>
                <a:gd name="T18" fmla="*/ 175 h 175"/>
              </a:gdLst>
              <a:ahLst/>
              <a:cxnLst>
                <a:cxn ang="T10">
                  <a:pos x="T0" y="T1"/>
                </a:cxn>
                <a:cxn ang="T11">
                  <a:pos x="T2" y="T3"/>
                </a:cxn>
                <a:cxn ang="T12">
                  <a:pos x="T4" y="T5"/>
                </a:cxn>
                <a:cxn ang="T13">
                  <a:pos x="T6" y="T7"/>
                </a:cxn>
                <a:cxn ang="T14">
                  <a:pos x="T8" y="T9"/>
                </a:cxn>
              </a:cxnLst>
              <a:rect l="T15" t="T16" r="T17" b="T18"/>
              <a:pathLst>
                <a:path w="62" h="175">
                  <a:moveTo>
                    <a:pt x="38" y="0"/>
                  </a:moveTo>
                  <a:lnTo>
                    <a:pt x="0" y="158"/>
                  </a:lnTo>
                  <a:lnTo>
                    <a:pt x="23" y="174"/>
                  </a:lnTo>
                  <a:lnTo>
                    <a:pt x="61" y="0"/>
                  </a:lnTo>
                  <a:lnTo>
                    <a:pt x="38" y="0"/>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73" name="Freeform 111"/>
            <p:cNvSpPr>
              <a:spLocks/>
            </p:cNvSpPr>
            <p:nvPr/>
          </p:nvSpPr>
          <p:spPr bwMode="auto">
            <a:xfrm>
              <a:off x="3767" y="1956"/>
              <a:ext cx="22" cy="25"/>
            </a:xfrm>
            <a:custGeom>
              <a:avLst/>
              <a:gdLst>
                <a:gd name="T0" fmla="*/ 1 w 22"/>
                <a:gd name="T1" fmla="*/ 6 h 25"/>
                <a:gd name="T2" fmla="*/ 0 w 22"/>
                <a:gd name="T3" fmla="*/ 16 h 25"/>
                <a:gd name="T4" fmla="*/ 5 w 22"/>
                <a:gd name="T5" fmla="*/ 24 h 25"/>
                <a:gd name="T6" fmla="*/ 13 w 22"/>
                <a:gd name="T7" fmla="*/ 24 h 25"/>
                <a:gd name="T8" fmla="*/ 20 w 22"/>
                <a:gd name="T9" fmla="*/ 18 h 25"/>
                <a:gd name="T10" fmla="*/ 21 w 22"/>
                <a:gd name="T11" fmla="*/ 8 h 25"/>
                <a:gd name="T12" fmla="*/ 16 w 22"/>
                <a:gd name="T13" fmla="*/ 0 h 25"/>
                <a:gd name="T14" fmla="*/ 8 w 22"/>
                <a:gd name="T15" fmla="*/ 0 h 25"/>
                <a:gd name="T16" fmla="*/ 1 w 22"/>
                <a:gd name="T17" fmla="*/ 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1" y="6"/>
                  </a:moveTo>
                  <a:lnTo>
                    <a:pt x="0" y="16"/>
                  </a:lnTo>
                  <a:lnTo>
                    <a:pt x="5" y="24"/>
                  </a:lnTo>
                  <a:lnTo>
                    <a:pt x="13" y="24"/>
                  </a:lnTo>
                  <a:lnTo>
                    <a:pt x="20" y="18"/>
                  </a:lnTo>
                  <a:lnTo>
                    <a:pt x="21" y="8"/>
                  </a:lnTo>
                  <a:lnTo>
                    <a:pt x="16" y="0"/>
                  </a:lnTo>
                  <a:lnTo>
                    <a:pt x="8" y="0"/>
                  </a:lnTo>
                  <a:lnTo>
                    <a:pt x="1" y="6"/>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74" name="Freeform 112"/>
            <p:cNvSpPr>
              <a:spLocks/>
            </p:cNvSpPr>
            <p:nvPr/>
          </p:nvSpPr>
          <p:spPr bwMode="auto">
            <a:xfrm>
              <a:off x="3477" y="2116"/>
              <a:ext cx="21" cy="30"/>
            </a:xfrm>
            <a:custGeom>
              <a:avLst/>
              <a:gdLst>
                <a:gd name="T0" fmla="*/ 1 w 21"/>
                <a:gd name="T1" fmla="*/ 8 h 30"/>
                <a:gd name="T2" fmla="*/ 0 w 21"/>
                <a:gd name="T3" fmla="*/ 21 h 30"/>
                <a:gd name="T4" fmla="*/ 5 w 21"/>
                <a:gd name="T5" fmla="*/ 29 h 30"/>
                <a:gd name="T6" fmla="*/ 12 w 21"/>
                <a:gd name="T7" fmla="*/ 29 h 30"/>
                <a:gd name="T8" fmla="*/ 19 w 21"/>
                <a:gd name="T9" fmla="*/ 21 h 30"/>
                <a:gd name="T10" fmla="*/ 20 w 21"/>
                <a:gd name="T11" fmla="*/ 9 h 30"/>
                <a:gd name="T12" fmla="*/ 15 w 21"/>
                <a:gd name="T13" fmla="*/ 0 h 30"/>
                <a:gd name="T14" fmla="*/ 7 w 21"/>
                <a:gd name="T15" fmla="*/ 0 h 30"/>
                <a:gd name="T16" fmla="*/ 1 w 21"/>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0"/>
                <a:gd name="T29" fmla="*/ 21 w 21"/>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0">
                  <a:moveTo>
                    <a:pt x="1" y="8"/>
                  </a:moveTo>
                  <a:lnTo>
                    <a:pt x="0" y="21"/>
                  </a:lnTo>
                  <a:lnTo>
                    <a:pt x="5" y="29"/>
                  </a:lnTo>
                  <a:lnTo>
                    <a:pt x="12" y="29"/>
                  </a:lnTo>
                  <a:lnTo>
                    <a:pt x="19" y="21"/>
                  </a:lnTo>
                  <a:lnTo>
                    <a:pt x="20" y="9"/>
                  </a:lnTo>
                  <a:lnTo>
                    <a:pt x="15" y="0"/>
                  </a:lnTo>
                  <a:lnTo>
                    <a:pt x="7" y="0"/>
                  </a:lnTo>
                  <a:lnTo>
                    <a:pt x="1" y="8"/>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75" name="Freeform 113"/>
            <p:cNvSpPr>
              <a:spLocks/>
            </p:cNvSpPr>
            <p:nvPr/>
          </p:nvSpPr>
          <p:spPr bwMode="auto">
            <a:xfrm>
              <a:off x="3705" y="2309"/>
              <a:ext cx="21" cy="29"/>
            </a:xfrm>
            <a:custGeom>
              <a:avLst/>
              <a:gdLst>
                <a:gd name="T0" fmla="*/ 1 w 21"/>
                <a:gd name="T1" fmla="*/ 9 h 29"/>
                <a:gd name="T2" fmla="*/ 0 w 21"/>
                <a:gd name="T3" fmla="*/ 19 h 29"/>
                <a:gd name="T4" fmla="*/ 5 w 21"/>
                <a:gd name="T5" fmla="*/ 28 h 29"/>
                <a:gd name="T6" fmla="*/ 13 w 21"/>
                <a:gd name="T7" fmla="*/ 27 h 29"/>
                <a:gd name="T8" fmla="*/ 19 w 21"/>
                <a:gd name="T9" fmla="*/ 19 h 29"/>
                <a:gd name="T10" fmla="*/ 20 w 21"/>
                <a:gd name="T11" fmla="*/ 8 h 29"/>
                <a:gd name="T12" fmla="*/ 15 w 21"/>
                <a:gd name="T13" fmla="*/ 0 h 29"/>
                <a:gd name="T14" fmla="*/ 7 w 21"/>
                <a:gd name="T15" fmla="*/ 1 h 29"/>
                <a:gd name="T16" fmla="*/ 1 w 21"/>
                <a:gd name="T17" fmla="*/ 9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9"/>
                <a:gd name="T29" fmla="*/ 21 w 21"/>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9">
                  <a:moveTo>
                    <a:pt x="1" y="9"/>
                  </a:moveTo>
                  <a:lnTo>
                    <a:pt x="0" y="19"/>
                  </a:lnTo>
                  <a:lnTo>
                    <a:pt x="5" y="28"/>
                  </a:lnTo>
                  <a:lnTo>
                    <a:pt x="13" y="27"/>
                  </a:lnTo>
                  <a:lnTo>
                    <a:pt x="19" y="19"/>
                  </a:lnTo>
                  <a:lnTo>
                    <a:pt x="20" y="8"/>
                  </a:lnTo>
                  <a:lnTo>
                    <a:pt x="15" y="0"/>
                  </a:lnTo>
                  <a:lnTo>
                    <a:pt x="7" y="1"/>
                  </a:lnTo>
                  <a:lnTo>
                    <a:pt x="1" y="9"/>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76" name="Freeform 114"/>
            <p:cNvSpPr>
              <a:spLocks/>
            </p:cNvSpPr>
            <p:nvPr/>
          </p:nvSpPr>
          <p:spPr bwMode="auto">
            <a:xfrm>
              <a:off x="4016" y="2145"/>
              <a:ext cx="23" cy="21"/>
            </a:xfrm>
            <a:custGeom>
              <a:avLst/>
              <a:gdLst>
                <a:gd name="T0" fmla="*/ 1 w 23"/>
                <a:gd name="T1" fmla="*/ 6 h 21"/>
                <a:gd name="T2" fmla="*/ 0 w 23"/>
                <a:gd name="T3" fmla="*/ 14 h 21"/>
                <a:gd name="T4" fmla="*/ 5 w 23"/>
                <a:gd name="T5" fmla="*/ 20 h 21"/>
                <a:gd name="T6" fmla="*/ 14 w 23"/>
                <a:gd name="T7" fmla="*/ 20 h 21"/>
                <a:gd name="T8" fmla="*/ 21 w 23"/>
                <a:gd name="T9" fmla="*/ 14 h 21"/>
                <a:gd name="T10" fmla="*/ 22 w 23"/>
                <a:gd name="T11" fmla="*/ 6 h 21"/>
                <a:gd name="T12" fmla="*/ 16 w 23"/>
                <a:gd name="T13" fmla="*/ 0 h 21"/>
                <a:gd name="T14" fmla="*/ 8 w 23"/>
                <a:gd name="T15" fmla="*/ 0 h 21"/>
                <a:gd name="T16" fmla="*/ 1 w 23"/>
                <a:gd name="T17" fmla="*/ 6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1"/>
                <a:gd name="T29" fmla="*/ 23 w 23"/>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1">
                  <a:moveTo>
                    <a:pt x="1" y="6"/>
                  </a:moveTo>
                  <a:lnTo>
                    <a:pt x="0" y="14"/>
                  </a:lnTo>
                  <a:lnTo>
                    <a:pt x="5" y="20"/>
                  </a:lnTo>
                  <a:lnTo>
                    <a:pt x="14" y="20"/>
                  </a:lnTo>
                  <a:lnTo>
                    <a:pt x="21" y="14"/>
                  </a:lnTo>
                  <a:lnTo>
                    <a:pt x="22" y="6"/>
                  </a:lnTo>
                  <a:lnTo>
                    <a:pt x="16" y="0"/>
                  </a:lnTo>
                  <a:lnTo>
                    <a:pt x="8" y="0"/>
                  </a:lnTo>
                  <a:lnTo>
                    <a:pt x="1" y="6"/>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77" name="Freeform 115"/>
            <p:cNvSpPr>
              <a:spLocks/>
            </p:cNvSpPr>
            <p:nvPr/>
          </p:nvSpPr>
          <p:spPr bwMode="auto">
            <a:xfrm>
              <a:off x="3786" y="1956"/>
              <a:ext cx="21" cy="25"/>
            </a:xfrm>
            <a:custGeom>
              <a:avLst/>
              <a:gdLst>
                <a:gd name="T0" fmla="*/ 1 w 21"/>
                <a:gd name="T1" fmla="*/ 7 h 25"/>
                <a:gd name="T2" fmla="*/ 0 w 21"/>
                <a:gd name="T3" fmla="*/ 17 h 25"/>
                <a:gd name="T4" fmla="*/ 4 w 21"/>
                <a:gd name="T5" fmla="*/ 24 h 25"/>
                <a:gd name="T6" fmla="*/ 12 w 21"/>
                <a:gd name="T7" fmla="*/ 24 h 25"/>
                <a:gd name="T8" fmla="*/ 19 w 21"/>
                <a:gd name="T9" fmla="*/ 17 h 25"/>
                <a:gd name="T10" fmla="*/ 20 w 21"/>
                <a:gd name="T11" fmla="*/ 8 h 25"/>
                <a:gd name="T12" fmla="*/ 16 w 21"/>
                <a:gd name="T13" fmla="*/ 1 h 25"/>
                <a:gd name="T14" fmla="*/ 8 w 21"/>
                <a:gd name="T15" fmla="*/ 0 h 25"/>
                <a:gd name="T16" fmla="*/ 1 w 21"/>
                <a:gd name="T17" fmla="*/ 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5"/>
                <a:gd name="T29" fmla="*/ 21 w 2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5">
                  <a:moveTo>
                    <a:pt x="1" y="7"/>
                  </a:moveTo>
                  <a:lnTo>
                    <a:pt x="0" y="17"/>
                  </a:lnTo>
                  <a:lnTo>
                    <a:pt x="4" y="24"/>
                  </a:lnTo>
                  <a:lnTo>
                    <a:pt x="12" y="24"/>
                  </a:lnTo>
                  <a:lnTo>
                    <a:pt x="19" y="17"/>
                  </a:lnTo>
                  <a:lnTo>
                    <a:pt x="20" y="8"/>
                  </a:lnTo>
                  <a:lnTo>
                    <a:pt x="16" y="1"/>
                  </a:lnTo>
                  <a:lnTo>
                    <a:pt x="8" y="0"/>
                  </a:lnTo>
                  <a:lnTo>
                    <a:pt x="1" y="7"/>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78" name="Freeform 116"/>
            <p:cNvSpPr>
              <a:spLocks/>
            </p:cNvSpPr>
            <p:nvPr/>
          </p:nvSpPr>
          <p:spPr bwMode="auto">
            <a:xfrm>
              <a:off x="3686" y="2308"/>
              <a:ext cx="25" cy="26"/>
            </a:xfrm>
            <a:custGeom>
              <a:avLst/>
              <a:gdLst>
                <a:gd name="T0" fmla="*/ 1 w 25"/>
                <a:gd name="T1" fmla="*/ 7 h 26"/>
                <a:gd name="T2" fmla="*/ 0 w 25"/>
                <a:gd name="T3" fmla="*/ 17 h 26"/>
                <a:gd name="T4" fmla="*/ 6 w 25"/>
                <a:gd name="T5" fmla="*/ 24 h 26"/>
                <a:gd name="T6" fmla="*/ 15 w 25"/>
                <a:gd name="T7" fmla="*/ 25 h 26"/>
                <a:gd name="T8" fmla="*/ 23 w 25"/>
                <a:gd name="T9" fmla="*/ 18 h 26"/>
                <a:gd name="T10" fmla="*/ 24 w 25"/>
                <a:gd name="T11" fmla="*/ 8 h 26"/>
                <a:gd name="T12" fmla="*/ 18 w 25"/>
                <a:gd name="T13" fmla="*/ 1 h 26"/>
                <a:gd name="T14" fmla="*/ 9 w 25"/>
                <a:gd name="T15" fmla="*/ 0 h 26"/>
                <a:gd name="T16" fmla="*/ 1 w 25"/>
                <a:gd name="T17" fmla="*/ 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6"/>
                <a:gd name="T29" fmla="*/ 25 w 25"/>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6">
                  <a:moveTo>
                    <a:pt x="1" y="7"/>
                  </a:moveTo>
                  <a:lnTo>
                    <a:pt x="0" y="17"/>
                  </a:lnTo>
                  <a:lnTo>
                    <a:pt x="6" y="24"/>
                  </a:lnTo>
                  <a:lnTo>
                    <a:pt x="15" y="25"/>
                  </a:lnTo>
                  <a:lnTo>
                    <a:pt x="23" y="18"/>
                  </a:lnTo>
                  <a:lnTo>
                    <a:pt x="24" y="8"/>
                  </a:lnTo>
                  <a:lnTo>
                    <a:pt x="18" y="1"/>
                  </a:lnTo>
                  <a:lnTo>
                    <a:pt x="9" y="0"/>
                  </a:lnTo>
                  <a:lnTo>
                    <a:pt x="1" y="7"/>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79" name="Freeform 117"/>
            <p:cNvSpPr>
              <a:spLocks/>
            </p:cNvSpPr>
            <p:nvPr/>
          </p:nvSpPr>
          <p:spPr bwMode="auto">
            <a:xfrm>
              <a:off x="4019" y="2125"/>
              <a:ext cx="20" cy="21"/>
            </a:xfrm>
            <a:custGeom>
              <a:avLst/>
              <a:gdLst>
                <a:gd name="T0" fmla="*/ 1 w 20"/>
                <a:gd name="T1" fmla="*/ 6 h 21"/>
                <a:gd name="T2" fmla="*/ 0 w 20"/>
                <a:gd name="T3" fmla="*/ 14 h 21"/>
                <a:gd name="T4" fmla="*/ 5 w 20"/>
                <a:gd name="T5" fmla="*/ 20 h 21"/>
                <a:gd name="T6" fmla="*/ 12 w 20"/>
                <a:gd name="T7" fmla="*/ 20 h 21"/>
                <a:gd name="T8" fmla="*/ 18 w 20"/>
                <a:gd name="T9" fmla="*/ 14 h 21"/>
                <a:gd name="T10" fmla="*/ 19 w 20"/>
                <a:gd name="T11" fmla="*/ 6 h 21"/>
                <a:gd name="T12" fmla="*/ 15 w 20"/>
                <a:gd name="T13" fmla="*/ 0 h 21"/>
                <a:gd name="T14" fmla="*/ 7 w 20"/>
                <a:gd name="T15" fmla="*/ 0 h 21"/>
                <a:gd name="T16" fmla="*/ 1 w 20"/>
                <a:gd name="T17" fmla="*/ 6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1"/>
                <a:gd name="T29" fmla="*/ 20 w 2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1">
                  <a:moveTo>
                    <a:pt x="1" y="6"/>
                  </a:moveTo>
                  <a:lnTo>
                    <a:pt x="0" y="14"/>
                  </a:lnTo>
                  <a:lnTo>
                    <a:pt x="5" y="20"/>
                  </a:lnTo>
                  <a:lnTo>
                    <a:pt x="12" y="20"/>
                  </a:lnTo>
                  <a:lnTo>
                    <a:pt x="18" y="14"/>
                  </a:lnTo>
                  <a:lnTo>
                    <a:pt x="19" y="6"/>
                  </a:lnTo>
                  <a:lnTo>
                    <a:pt x="15" y="0"/>
                  </a:lnTo>
                  <a:lnTo>
                    <a:pt x="7" y="0"/>
                  </a:lnTo>
                  <a:lnTo>
                    <a:pt x="1" y="6"/>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80" name="Freeform 118"/>
            <p:cNvSpPr>
              <a:spLocks/>
            </p:cNvSpPr>
            <p:nvPr/>
          </p:nvSpPr>
          <p:spPr bwMode="auto">
            <a:xfrm>
              <a:off x="3473" y="2136"/>
              <a:ext cx="24" cy="28"/>
            </a:xfrm>
            <a:custGeom>
              <a:avLst/>
              <a:gdLst>
                <a:gd name="T0" fmla="*/ 1 w 24"/>
                <a:gd name="T1" fmla="*/ 8 h 28"/>
                <a:gd name="T2" fmla="*/ 0 w 24"/>
                <a:gd name="T3" fmla="*/ 19 h 28"/>
                <a:gd name="T4" fmla="*/ 6 w 24"/>
                <a:gd name="T5" fmla="*/ 27 h 28"/>
                <a:gd name="T6" fmla="*/ 15 w 24"/>
                <a:gd name="T7" fmla="*/ 26 h 28"/>
                <a:gd name="T8" fmla="*/ 22 w 24"/>
                <a:gd name="T9" fmla="*/ 19 h 28"/>
                <a:gd name="T10" fmla="*/ 23 w 24"/>
                <a:gd name="T11" fmla="*/ 8 h 28"/>
                <a:gd name="T12" fmla="*/ 17 w 24"/>
                <a:gd name="T13" fmla="*/ 0 h 28"/>
                <a:gd name="T14" fmla="*/ 8 w 24"/>
                <a:gd name="T15" fmla="*/ 1 h 28"/>
                <a:gd name="T16" fmla="*/ 1 w 24"/>
                <a:gd name="T17" fmla="*/ 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8"/>
                <a:gd name="T29" fmla="*/ 24 w 24"/>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8">
                  <a:moveTo>
                    <a:pt x="1" y="8"/>
                  </a:moveTo>
                  <a:lnTo>
                    <a:pt x="0" y="19"/>
                  </a:lnTo>
                  <a:lnTo>
                    <a:pt x="6" y="27"/>
                  </a:lnTo>
                  <a:lnTo>
                    <a:pt x="15" y="26"/>
                  </a:lnTo>
                  <a:lnTo>
                    <a:pt x="22" y="19"/>
                  </a:lnTo>
                  <a:lnTo>
                    <a:pt x="23" y="8"/>
                  </a:lnTo>
                  <a:lnTo>
                    <a:pt x="17" y="0"/>
                  </a:lnTo>
                  <a:lnTo>
                    <a:pt x="8" y="1"/>
                  </a:lnTo>
                  <a:lnTo>
                    <a:pt x="1" y="8"/>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81" name="Freeform 119"/>
            <p:cNvSpPr>
              <a:spLocks/>
            </p:cNvSpPr>
            <p:nvPr/>
          </p:nvSpPr>
          <p:spPr bwMode="auto">
            <a:xfrm>
              <a:off x="3746" y="1960"/>
              <a:ext cx="57" cy="177"/>
            </a:xfrm>
            <a:custGeom>
              <a:avLst/>
              <a:gdLst>
                <a:gd name="T0" fmla="*/ 38 w 57"/>
                <a:gd name="T1" fmla="*/ 7 h 177"/>
                <a:gd name="T2" fmla="*/ 0 w 57"/>
                <a:gd name="T3" fmla="*/ 176 h 177"/>
                <a:gd name="T4" fmla="*/ 25 w 57"/>
                <a:gd name="T5" fmla="*/ 175 h 177"/>
                <a:gd name="T6" fmla="*/ 56 w 57"/>
                <a:gd name="T7" fmla="*/ 23 h 177"/>
                <a:gd name="T8" fmla="*/ 43 w 57"/>
                <a:gd name="T9" fmla="*/ 0 h 177"/>
                <a:gd name="T10" fmla="*/ 38 w 57"/>
                <a:gd name="T11" fmla="*/ 7 h 177"/>
                <a:gd name="T12" fmla="*/ 0 60000 65536"/>
                <a:gd name="T13" fmla="*/ 0 60000 65536"/>
                <a:gd name="T14" fmla="*/ 0 60000 65536"/>
                <a:gd name="T15" fmla="*/ 0 60000 65536"/>
                <a:gd name="T16" fmla="*/ 0 60000 65536"/>
                <a:gd name="T17" fmla="*/ 0 60000 65536"/>
                <a:gd name="T18" fmla="*/ 0 w 57"/>
                <a:gd name="T19" fmla="*/ 0 h 177"/>
                <a:gd name="T20" fmla="*/ 57 w 57"/>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57" h="177">
                  <a:moveTo>
                    <a:pt x="38" y="7"/>
                  </a:moveTo>
                  <a:lnTo>
                    <a:pt x="0" y="176"/>
                  </a:lnTo>
                  <a:lnTo>
                    <a:pt x="25" y="175"/>
                  </a:lnTo>
                  <a:lnTo>
                    <a:pt x="56" y="23"/>
                  </a:lnTo>
                  <a:lnTo>
                    <a:pt x="43" y="0"/>
                  </a:lnTo>
                  <a:lnTo>
                    <a:pt x="38" y="7"/>
                  </a:lnTo>
                </a:path>
              </a:pathLst>
            </a:custGeom>
            <a:solidFill>
              <a:srgbClr val="FFFF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82" name="Freeform 120"/>
            <p:cNvSpPr>
              <a:spLocks/>
            </p:cNvSpPr>
            <p:nvPr/>
          </p:nvSpPr>
          <p:spPr bwMode="auto">
            <a:xfrm>
              <a:off x="3723" y="1960"/>
              <a:ext cx="59" cy="177"/>
            </a:xfrm>
            <a:custGeom>
              <a:avLst/>
              <a:gdLst>
                <a:gd name="T0" fmla="*/ 58 w 59"/>
                <a:gd name="T1" fmla="*/ 3 h 177"/>
                <a:gd name="T2" fmla="*/ 25 w 59"/>
                <a:gd name="T3" fmla="*/ 175 h 177"/>
                <a:gd name="T4" fmla="*/ 0 w 59"/>
                <a:gd name="T5" fmla="*/ 176 h 177"/>
                <a:gd name="T6" fmla="*/ 31 w 59"/>
                <a:gd name="T7" fmla="*/ 31 h 177"/>
                <a:gd name="T8" fmla="*/ 54 w 59"/>
                <a:gd name="T9" fmla="*/ 0 h 177"/>
                <a:gd name="T10" fmla="*/ 58 w 59"/>
                <a:gd name="T11" fmla="*/ 3 h 177"/>
                <a:gd name="T12" fmla="*/ 0 60000 65536"/>
                <a:gd name="T13" fmla="*/ 0 60000 65536"/>
                <a:gd name="T14" fmla="*/ 0 60000 65536"/>
                <a:gd name="T15" fmla="*/ 0 60000 65536"/>
                <a:gd name="T16" fmla="*/ 0 60000 65536"/>
                <a:gd name="T17" fmla="*/ 0 60000 65536"/>
                <a:gd name="T18" fmla="*/ 0 w 59"/>
                <a:gd name="T19" fmla="*/ 0 h 177"/>
                <a:gd name="T20" fmla="*/ 59 w 59"/>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59" h="177">
                  <a:moveTo>
                    <a:pt x="58" y="3"/>
                  </a:moveTo>
                  <a:lnTo>
                    <a:pt x="25" y="175"/>
                  </a:lnTo>
                  <a:lnTo>
                    <a:pt x="0" y="176"/>
                  </a:lnTo>
                  <a:lnTo>
                    <a:pt x="31" y="31"/>
                  </a:lnTo>
                  <a:lnTo>
                    <a:pt x="54" y="0"/>
                  </a:lnTo>
                  <a:lnTo>
                    <a:pt x="58" y="3"/>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83" name="Freeform 121"/>
            <p:cNvSpPr>
              <a:spLocks/>
            </p:cNvSpPr>
            <p:nvPr/>
          </p:nvSpPr>
          <p:spPr bwMode="auto">
            <a:xfrm>
              <a:off x="3473" y="2116"/>
              <a:ext cx="279" cy="25"/>
            </a:xfrm>
            <a:custGeom>
              <a:avLst/>
              <a:gdLst>
                <a:gd name="T0" fmla="*/ 278 w 279"/>
                <a:gd name="T1" fmla="*/ 1 h 25"/>
                <a:gd name="T2" fmla="*/ 26 w 279"/>
                <a:gd name="T3" fmla="*/ 0 h 25"/>
                <a:gd name="T4" fmla="*/ 0 w 279"/>
                <a:gd name="T5" fmla="*/ 24 h 25"/>
                <a:gd name="T6" fmla="*/ 267 w 279"/>
                <a:gd name="T7" fmla="*/ 23 h 25"/>
                <a:gd name="T8" fmla="*/ 275 w 279"/>
                <a:gd name="T9" fmla="*/ 1 h 25"/>
                <a:gd name="T10" fmla="*/ 278 w 279"/>
                <a:gd name="T11" fmla="*/ 1 h 25"/>
                <a:gd name="T12" fmla="*/ 0 60000 65536"/>
                <a:gd name="T13" fmla="*/ 0 60000 65536"/>
                <a:gd name="T14" fmla="*/ 0 60000 65536"/>
                <a:gd name="T15" fmla="*/ 0 60000 65536"/>
                <a:gd name="T16" fmla="*/ 0 60000 65536"/>
                <a:gd name="T17" fmla="*/ 0 60000 65536"/>
                <a:gd name="T18" fmla="*/ 0 w 279"/>
                <a:gd name="T19" fmla="*/ 0 h 25"/>
                <a:gd name="T20" fmla="*/ 279 w 27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79" h="25">
                  <a:moveTo>
                    <a:pt x="278" y="1"/>
                  </a:moveTo>
                  <a:lnTo>
                    <a:pt x="26" y="0"/>
                  </a:lnTo>
                  <a:lnTo>
                    <a:pt x="0" y="24"/>
                  </a:lnTo>
                  <a:lnTo>
                    <a:pt x="267" y="23"/>
                  </a:lnTo>
                  <a:lnTo>
                    <a:pt x="275" y="1"/>
                  </a:lnTo>
                  <a:lnTo>
                    <a:pt x="278" y="1"/>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84" name="Freeform 122"/>
            <p:cNvSpPr>
              <a:spLocks/>
            </p:cNvSpPr>
            <p:nvPr/>
          </p:nvSpPr>
          <p:spPr bwMode="auto">
            <a:xfrm>
              <a:off x="3705" y="2145"/>
              <a:ext cx="63" cy="189"/>
            </a:xfrm>
            <a:custGeom>
              <a:avLst/>
              <a:gdLst>
                <a:gd name="T0" fmla="*/ 62 w 63"/>
                <a:gd name="T1" fmla="*/ 0 h 189"/>
                <a:gd name="T2" fmla="*/ 27 w 63"/>
                <a:gd name="T3" fmla="*/ 165 h 189"/>
                <a:gd name="T4" fmla="*/ 0 w 63"/>
                <a:gd name="T5" fmla="*/ 188 h 189"/>
                <a:gd name="T6" fmla="*/ 38 w 63"/>
                <a:gd name="T7" fmla="*/ 1 h 189"/>
                <a:gd name="T8" fmla="*/ 61 w 63"/>
                <a:gd name="T9" fmla="*/ 5 h 189"/>
                <a:gd name="T10" fmla="*/ 62 w 63"/>
                <a:gd name="T11" fmla="*/ 0 h 189"/>
                <a:gd name="T12" fmla="*/ 0 60000 65536"/>
                <a:gd name="T13" fmla="*/ 0 60000 65536"/>
                <a:gd name="T14" fmla="*/ 0 60000 65536"/>
                <a:gd name="T15" fmla="*/ 0 60000 65536"/>
                <a:gd name="T16" fmla="*/ 0 60000 65536"/>
                <a:gd name="T17" fmla="*/ 0 60000 65536"/>
                <a:gd name="T18" fmla="*/ 0 w 63"/>
                <a:gd name="T19" fmla="*/ 0 h 189"/>
                <a:gd name="T20" fmla="*/ 63 w 63"/>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63" h="189">
                  <a:moveTo>
                    <a:pt x="62" y="0"/>
                  </a:moveTo>
                  <a:lnTo>
                    <a:pt x="27" y="165"/>
                  </a:lnTo>
                  <a:lnTo>
                    <a:pt x="0" y="188"/>
                  </a:lnTo>
                  <a:lnTo>
                    <a:pt x="38" y="1"/>
                  </a:lnTo>
                  <a:lnTo>
                    <a:pt x="61" y="5"/>
                  </a:lnTo>
                  <a:lnTo>
                    <a:pt x="62" y="0"/>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85" name="Freeform 123"/>
            <p:cNvSpPr>
              <a:spLocks/>
            </p:cNvSpPr>
            <p:nvPr/>
          </p:nvSpPr>
          <p:spPr bwMode="auto">
            <a:xfrm>
              <a:off x="3742" y="2145"/>
              <a:ext cx="294" cy="30"/>
            </a:xfrm>
            <a:custGeom>
              <a:avLst/>
              <a:gdLst>
                <a:gd name="T0" fmla="*/ 3 w 294"/>
                <a:gd name="T1" fmla="*/ 29 h 30"/>
                <a:gd name="T2" fmla="*/ 262 w 294"/>
                <a:gd name="T3" fmla="*/ 29 h 30"/>
                <a:gd name="T4" fmla="*/ 280 w 294"/>
                <a:gd name="T5" fmla="*/ 14 h 30"/>
                <a:gd name="T6" fmla="*/ 292 w 294"/>
                <a:gd name="T7" fmla="*/ 6 h 30"/>
                <a:gd name="T8" fmla="*/ 293 w 294"/>
                <a:gd name="T9" fmla="*/ 2 h 30"/>
                <a:gd name="T10" fmla="*/ 8 w 294"/>
                <a:gd name="T11" fmla="*/ 0 h 30"/>
                <a:gd name="T12" fmla="*/ 0 w 294"/>
                <a:gd name="T13" fmla="*/ 29 h 30"/>
                <a:gd name="T14" fmla="*/ 3 w 294"/>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294"/>
                <a:gd name="T25" fmla="*/ 0 h 30"/>
                <a:gd name="T26" fmla="*/ 294 w 294"/>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4" h="30">
                  <a:moveTo>
                    <a:pt x="3" y="29"/>
                  </a:moveTo>
                  <a:lnTo>
                    <a:pt x="262" y="29"/>
                  </a:lnTo>
                  <a:lnTo>
                    <a:pt x="280" y="14"/>
                  </a:lnTo>
                  <a:lnTo>
                    <a:pt x="292" y="6"/>
                  </a:lnTo>
                  <a:lnTo>
                    <a:pt x="293" y="2"/>
                  </a:lnTo>
                  <a:lnTo>
                    <a:pt x="8" y="0"/>
                  </a:lnTo>
                  <a:lnTo>
                    <a:pt x="0" y="29"/>
                  </a:lnTo>
                  <a:lnTo>
                    <a:pt x="3" y="29"/>
                  </a:lnTo>
                </a:path>
              </a:pathLst>
            </a:custGeom>
            <a:solidFill>
              <a:srgbClr val="FF000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86" name="Freeform 124"/>
            <p:cNvSpPr>
              <a:spLocks/>
            </p:cNvSpPr>
            <p:nvPr/>
          </p:nvSpPr>
          <p:spPr bwMode="auto">
            <a:xfrm>
              <a:off x="2758" y="1942"/>
              <a:ext cx="1336" cy="802"/>
            </a:xfrm>
            <a:custGeom>
              <a:avLst/>
              <a:gdLst>
                <a:gd name="T0" fmla="*/ 170 w 1336"/>
                <a:gd name="T1" fmla="*/ 0 h 802"/>
                <a:gd name="T2" fmla="*/ 1335 w 1336"/>
                <a:gd name="T3" fmla="*/ 0 h 802"/>
                <a:gd name="T4" fmla="*/ 1175 w 1336"/>
                <a:gd name="T5" fmla="*/ 801 h 802"/>
                <a:gd name="T6" fmla="*/ 0 w 1336"/>
                <a:gd name="T7" fmla="*/ 801 h 802"/>
                <a:gd name="T8" fmla="*/ 170 w 1336"/>
                <a:gd name="T9" fmla="*/ 0 h 802"/>
                <a:gd name="T10" fmla="*/ 0 60000 65536"/>
                <a:gd name="T11" fmla="*/ 0 60000 65536"/>
                <a:gd name="T12" fmla="*/ 0 60000 65536"/>
                <a:gd name="T13" fmla="*/ 0 60000 65536"/>
                <a:gd name="T14" fmla="*/ 0 60000 65536"/>
                <a:gd name="T15" fmla="*/ 0 w 1336"/>
                <a:gd name="T16" fmla="*/ 0 h 802"/>
                <a:gd name="T17" fmla="*/ 1336 w 1336"/>
                <a:gd name="T18" fmla="*/ 802 h 802"/>
              </a:gdLst>
              <a:ahLst/>
              <a:cxnLst>
                <a:cxn ang="T10">
                  <a:pos x="T0" y="T1"/>
                </a:cxn>
                <a:cxn ang="T11">
                  <a:pos x="T2" y="T3"/>
                </a:cxn>
                <a:cxn ang="T12">
                  <a:pos x="T4" y="T5"/>
                </a:cxn>
                <a:cxn ang="T13">
                  <a:pos x="T6" y="T7"/>
                </a:cxn>
                <a:cxn ang="T14">
                  <a:pos x="T8" y="T9"/>
                </a:cxn>
              </a:cxnLst>
              <a:rect l="T15" t="T16" r="T17" b="T18"/>
              <a:pathLst>
                <a:path w="1336" h="802">
                  <a:moveTo>
                    <a:pt x="170" y="0"/>
                  </a:moveTo>
                  <a:lnTo>
                    <a:pt x="1335" y="0"/>
                  </a:lnTo>
                  <a:lnTo>
                    <a:pt x="1175" y="801"/>
                  </a:lnTo>
                  <a:lnTo>
                    <a:pt x="0" y="801"/>
                  </a:lnTo>
                  <a:lnTo>
                    <a:pt x="170" y="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87" name="Freeform 125"/>
            <p:cNvSpPr>
              <a:spLocks/>
            </p:cNvSpPr>
            <p:nvPr/>
          </p:nvSpPr>
          <p:spPr bwMode="auto">
            <a:xfrm>
              <a:off x="2354" y="1585"/>
              <a:ext cx="645" cy="1391"/>
            </a:xfrm>
            <a:custGeom>
              <a:avLst/>
              <a:gdLst>
                <a:gd name="T0" fmla="*/ 644 w 645"/>
                <a:gd name="T1" fmla="*/ 0 h 1391"/>
                <a:gd name="T2" fmla="*/ 327 w 645"/>
                <a:gd name="T3" fmla="*/ 1 h 1391"/>
                <a:gd name="T4" fmla="*/ 0 w 645"/>
                <a:gd name="T5" fmla="*/ 1389 h 1391"/>
                <a:gd name="T6" fmla="*/ 346 w 645"/>
                <a:gd name="T7" fmla="*/ 1390 h 1391"/>
                <a:gd name="T8" fmla="*/ 644 w 645"/>
                <a:gd name="T9" fmla="*/ 0 h 1391"/>
                <a:gd name="T10" fmla="*/ 0 60000 65536"/>
                <a:gd name="T11" fmla="*/ 0 60000 65536"/>
                <a:gd name="T12" fmla="*/ 0 60000 65536"/>
                <a:gd name="T13" fmla="*/ 0 60000 65536"/>
                <a:gd name="T14" fmla="*/ 0 60000 65536"/>
                <a:gd name="T15" fmla="*/ 0 w 645"/>
                <a:gd name="T16" fmla="*/ 0 h 1391"/>
                <a:gd name="T17" fmla="*/ 645 w 645"/>
                <a:gd name="T18" fmla="*/ 1391 h 1391"/>
              </a:gdLst>
              <a:ahLst/>
              <a:cxnLst>
                <a:cxn ang="T10">
                  <a:pos x="T0" y="T1"/>
                </a:cxn>
                <a:cxn ang="T11">
                  <a:pos x="T2" y="T3"/>
                </a:cxn>
                <a:cxn ang="T12">
                  <a:pos x="T4" y="T5"/>
                </a:cxn>
                <a:cxn ang="T13">
                  <a:pos x="T6" y="T7"/>
                </a:cxn>
                <a:cxn ang="T14">
                  <a:pos x="T8" y="T9"/>
                </a:cxn>
              </a:cxnLst>
              <a:rect l="T15" t="T16" r="T17" b="T18"/>
              <a:pathLst>
                <a:path w="645" h="1391">
                  <a:moveTo>
                    <a:pt x="644" y="0"/>
                  </a:moveTo>
                  <a:lnTo>
                    <a:pt x="327" y="1"/>
                  </a:lnTo>
                  <a:lnTo>
                    <a:pt x="0" y="1389"/>
                  </a:lnTo>
                  <a:lnTo>
                    <a:pt x="346" y="1390"/>
                  </a:lnTo>
                  <a:lnTo>
                    <a:pt x="644" y="0"/>
                  </a:lnTo>
                </a:path>
              </a:pathLst>
            </a:custGeom>
            <a:solidFill>
              <a:srgbClr val="110031"/>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88" name="Freeform 126"/>
            <p:cNvSpPr>
              <a:spLocks/>
            </p:cNvSpPr>
            <p:nvPr/>
          </p:nvSpPr>
          <p:spPr bwMode="auto">
            <a:xfrm>
              <a:off x="1992" y="2029"/>
              <a:ext cx="770" cy="702"/>
            </a:xfrm>
            <a:custGeom>
              <a:avLst/>
              <a:gdLst>
                <a:gd name="T0" fmla="*/ 769 w 770"/>
                <a:gd name="T1" fmla="*/ 370 h 702"/>
                <a:gd name="T2" fmla="*/ 767 w 770"/>
                <a:gd name="T3" fmla="*/ 0 h 702"/>
                <a:gd name="T4" fmla="*/ 0 w 770"/>
                <a:gd name="T5" fmla="*/ 359 h 702"/>
                <a:gd name="T6" fmla="*/ 117 w 770"/>
                <a:gd name="T7" fmla="*/ 701 h 702"/>
                <a:gd name="T8" fmla="*/ 755 w 770"/>
                <a:gd name="T9" fmla="*/ 413 h 702"/>
                <a:gd name="T10" fmla="*/ 769 w 770"/>
                <a:gd name="T11" fmla="*/ 370 h 702"/>
                <a:gd name="T12" fmla="*/ 0 60000 65536"/>
                <a:gd name="T13" fmla="*/ 0 60000 65536"/>
                <a:gd name="T14" fmla="*/ 0 60000 65536"/>
                <a:gd name="T15" fmla="*/ 0 60000 65536"/>
                <a:gd name="T16" fmla="*/ 0 60000 65536"/>
                <a:gd name="T17" fmla="*/ 0 60000 65536"/>
                <a:gd name="T18" fmla="*/ 0 w 770"/>
                <a:gd name="T19" fmla="*/ 0 h 702"/>
                <a:gd name="T20" fmla="*/ 770 w 770"/>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70" h="702">
                  <a:moveTo>
                    <a:pt x="769" y="370"/>
                  </a:moveTo>
                  <a:lnTo>
                    <a:pt x="767" y="0"/>
                  </a:lnTo>
                  <a:lnTo>
                    <a:pt x="0" y="359"/>
                  </a:lnTo>
                  <a:lnTo>
                    <a:pt x="117" y="701"/>
                  </a:lnTo>
                  <a:lnTo>
                    <a:pt x="755" y="413"/>
                  </a:lnTo>
                  <a:lnTo>
                    <a:pt x="769" y="370"/>
                  </a:lnTo>
                </a:path>
              </a:pathLst>
            </a:custGeom>
            <a:solidFill>
              <a:srgbClr val="110031"/>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89" name="Freeform 127"/>
            <p:cNvSpPr>
              <a:spLocks/>
            </p:cNvSpPr>
            <p:nvPr/>
          </p:nvSpPr>
          <p:spPr bwMode="auto">
            <a:xfrm>
              <a:off x="2054" y="1748"/>
              <a:ext cx="765" cy="688"/>
            </a:xfrm>
            <a:custGeom>
              <a:avLst/>
              <a:gdLst>
                <a:gd name="T0" fmla="*/ 702 w 765"/>
                <a:gd name="T1" fmla="*/ 686 h 688"/>
                <a:gd name="T2" fmla="*/ 764 w 765"/>
                <a:gd name="T3" fmla="*/ 329 h 688"/>
                <a:gd name="T4" fmla="*/ 175 w 765"/>
                <a:gd name="T5" fmla="*/ 0 h 688"/>
                <a:gd name="T6" fmla="*/ 0 w 765"/>
                <a:gd name="T7" fmla="*/ 357 h 688"/>
                <a:gd name="T8" fmla="*/ 674 w 765"/>
                <a:gd name="T9" fmla="*/ 687 h 688"/>
                <a:gd name="T10" fmla="*/ 702 w 765"/>
                <a:gd name="T11" fmla="*/ 686 h 688"/>
                <a:gd name="T12" fmla="*/ 0 60000 65536"/>
                <a:gd name="T13" fmla="*/ 0 60000 65536"/>
                <a:gd name="T14" fmla="*/ 0 60000 65536"/>
                <a:gd name="T15" fmla="*/ 0 60000 65536"/>
                <a:gd name="T16" fmla="*/ 0 60000 65536"/>
                <a:gd name="T17" fmla="*/ 0 60000 65536"/>
                <a:gd name="T18" fmla="*/ 0 w 765"/>
                <a:gd name="T19" fmla="*/ 0 h 688"/>
                <a:gd name="T20" fmla="*/ 765 w 765"/>
                <a:gd name="T21" fmla="*/ 688 h 688"/>
              </a:gdLst>
              <a:ahLst/>
              <a:cxnLst>
                <a:cxn ang="T12">
                  <a:pos x="T0" y="T1"/>
                </a:cxn>
                <a:cxn ang="T13">
                  <a:pos x="T2" y="T3"/>
                </a:cxn>
                <a:cxn ang="T14">
                  <a:pos x="T4" y="T5"/>
                </a:cxn>
                <a:cxn ang="T15">
                  <a:pos x="T6" y="T7"/>
                </a:cxn>
                <a:cxn ang="T16">
                  <a:pos x="T8" y="T9"/>
                </a:cxn>
                <a:cxn ang="T17">
                  <a:pos x="T10" y="T11"/>
                </a:cxn>
              </a:cxnLst>
              <a:rect l="T18" t="T19" r="T20" b="T21"/>
              <a:pathLst>
                <a:path w="765" h="688">
                  <a:moveTo>
                    <a:pt x="702" y="686"/>
                  </a:moveTo>
                  <a:lnTo>
                    <a:pt x="764" y="329"/>
                  </a:lnTo>
                  <a:lnTo>
                    <a:pt x="175" y="0"/>
                  </a:lnTo>
                  <a:lnTo>
                    <a:pt x="0" y="357"/>
                  </a:lnTo>
                  <a:lnTo>
                    <a:pt x="674" y="687"/>
                  </a:lnTo>
                  <a:lnTo>
                    <a:pt x="702" y="686"/>
                  </a:lnTo>
                </a:path>
              </a:pathLst>
            </a:custGeom>
            <a:solidFill>
              <a:srgbClr val="110031"/>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90" name="Freeform 128"/>
            <p:cNvSpPr>
              <a:spLocks/>
            </p:cNvSpPr>
            <p:nvPr/>
          </p:nvSpPr>
          <p:spPr bwMode="auto">
            <a:xfrm>
              <a:off x="2442" y="1670"/>
              <a:ext cx="493" cy="1230"/>
            </a:xfrm>
            <a:custGeom>
              <a:avLst/>
              <a:gdLst>
                <a:gd name="T0" fmla="*/ 276 w 493"/>
                <a:gd name="T1" fmla="*/ 0 h 1230"/>
                <a:gd name="T2" fmla="*/ 0 w 493"/>
                <a:gd name="T3" fmla="*/ 1229 h 1230"/>
                <a:gd name="T4" fmla="*/ 219 w 493"/>
                <a:gd name="T5" fmla="*/ 1228 h 1230"/>
                <a:gd name="T6" fmla="*/ 492 w 493"/>
                <a:gd name="T7" fmla="*/ 1 h 1230"/>
                <a:gd name="T8" fmla="*/ 276 w 493"/>
                <a:gd name="T9" fmla="*/ 0 h 1230"/>
                <a:gd name="T10" fmla="*/ 0 60000 65536"/>
                <a:gd name="T11" fmla="*/ 0 60000 65536"/>
                <a:gd name="T12" fmla="*/ 0 60000 65536"/>
                <a:gd name="T13" fmla="*/ 0 60000 65536"/>
                <a:gd name="T14" fmla="*/ 0 60000 65536"/>
                <a:gd name="T15" fmla="*/ 0 w 493"/>
                <a:gd name="T16" fmla="*/ 0 h 1230"/>
                <a:gd name="T17" fmla="*/ 493 w 493"/>
                <a:gd name="T18" fmla="*/ 1230 h 1230"/>
              </a:gdLst>
              <a:ahLst/>
              <a:cxnLst>
                <a:cxn ang="T10">
                  <a:pos x="T0" y="T1"/>
                </a:cxn>
                <a:cxn ang="T11">
                  <a:pos x="T2" y="T3"/>
                </a:cxn>
                <a:cxn ang="T12">
                  <a:pos x="T4" y="T5"/>
                </a:cxn>
                <a:cxn ang="T13">
                  <a:pos x="T6" y="T7"/>
                </a:cxn>
                <a:cxn ang="T14">
                  <a:pos x="T8" y="T9"/>
                </a:cxn>
              </a:cxnLst>
              <a:rect l="T15" t="T16" r="T17" b="T18"/>
              <a:pathLst>
                <a:path w="493" h="1230">
                  <a:moveTo>
                    <a:pt x="276" y="0"/>
                  </a:moveTo>
                  <a:lnTo>
                    <a:pt x="0" y="1229"/>
                  </a:lnTo>
                  <a:lnTo>
                    <a:pt x="219" y="1228"/>
                  </a:lnTo>
                  <a:lnTo>
                    <a:pt x="492" y="1"/>
                  </a:lnTo>
                  <a:lnTo>
                    <a:pt x="276" y="0"/>
                  </a:lnTo>
                </a:path>
              </a:pathLst>
            </a:custGeom>
            <a:solidFill>
              <a:srgbClr val="0080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91" name="Freeform 129"/>
            <p:cNvSpPr>
              <a:spLocks/>
            </p:cNvSpPr>
            <p:nvPr/>
          </p:nvSpPr>
          <p:spPr bwMode="auto">
            <a:xfrm>
              <a:off x="2075" y="2116"/>
              <a:ext cx="695" cy="523"/>
            </a:xfrm>
            <a:custGeom>
              <a:avLst/>
              <a:gdLst>
                <a:gd name="T0" fmla="*/ 576 w 695"/>
                <a:gd name="T1" fmla="*/ 278 h 523"/>
                <a:gd name="T2" fmla="*/ 694 w 695"/>
                <a:gd name="T3" fmla="*/ 0 h 523"/>
                <a:gd name="T4" fmla="*/ 0 w 695"/>
                <a:gd name="T5" fmla="*/ 304 h 523"/>
                <a:gd name="T6" fmla="*/ 76 w 695"/>
                <a:gd name="T7" fmla="*/ 522 h 523"/>
                <a:gd name="T8" fmla="*/ 681 w 695"/>
                <a:gd name="T9" fmla="*/ 232 h 523"/>
                <a:gd name="T10" fmla="*/ 576 w 695"/>
                <a:gd name="T11" fmla="*/ 278 h 523"/>
                <a:gd name="T12" fmla="*/ 0 60000 65536"/>
                <a:gd name="T13" fmla="*/ 0 60000 65536"/>
                <a:gd name="T14" fmla="*/ 0 60000 65536"/>
                <a:gd name="T15" fmla="*/ 0 60000 65536"/>
                <a:gd name="T16" fmla="*/ 0 60000 65536"/>
                <a:gd name="T17" fmla="*/ 0 60000 65536"/>
                <a:gd name="T18" fmla="*/ 0 w 695"/>
                <a:gd name="T19" fmla="*/ 0 h 523"/>
                <a:gd name="T20" fmla="*/ 695 w 695"/>
                <a:gd name="T21" fmla="*/ 523 h 523"/>
              </a:gdLst>
              <a:ahLst/>
              <a:cxnLst>
                <a:cxn ang="T12">
                  <a:pos x="T0" y="T1"/>
                </a:cxn>
                <a:cxn ang="T13">
                  <a:pos x="T2" y="T3"/>
                </a:cxn>
                <a:cxn ang="T14">
                  <a:pos x="T4" y="T5"/>
                </a:cxn>
                <a:cxn ang="T15">
                  <a:pos x="T6" y="T7"/>
                </a:cxn>
                <a:cxn ang="T16">
                  <a:pos x="T8" y="T9"/>
                </a:cxn>
                <a:cxn ang="T17">
                  <a:pos x="T10" y="T11"/>
                </a:cxn>
              </a:cxnLst>
              <a:rect l="T18" t="T19" r="T20" b="T21"/>
              <a:pathLst>
                <a:path w="695" h="523">
                  <a:moveTo>
                    <a:pt x="576" y="278"/>
                  </a:moveTo>
                  <a:lnTo>
                    <a:pt x="694" y="0"/>
                  </a:lnTo>
                  <a:lnTo>
                    <a:pt x="0" y="304"/>
                  </a:lnTo>
                  <a:lnTo>
                    <a:pt x="76" y="522"/>
                  </a:lnTo>
                  <a:lnTo>
                    <a:pt x="681" y="232"/>
                  </a:lnTo>
                  <a:lnTo>
                    <a:pt x="576" y="278"/>
                  </a:lnTo>
                </a:path>
              </a:pathLst>
            </a:custGeom>
            <a:solidFill>
              <a:srgbClr val="0080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92" name="Freeform 130"/>
            <p:cNvSpPr>
              <a:spLocks/>
            </p:cNvSpPr>
            <p:nvPr/>
          </p:nvSpPr>
          <p:spPr bwMode="auto">
            <a:xfrm>
              <a:off x="2158" y="1855"/>
              <a:ext cx="638" cy="494"/>
            </a:xfrm>
            <a:custGeom>
              <a:avLst/>
              <a:gdLst>
                <a:gd name="T0" fmla="*/ 514 w 638"/>
                <a:gd name="T1" fmla="*/ 482 h 494"/>
                <a:gd name="T2" fmla="*/ 637 w 638"/>
                <a:gd name="T3" fmla="*/ 284 h 494"/>
                <a:gd name="T4" fmla="*/ 113 w 638"/>
                <a:gd name="T5" fmla="*/ 0 h 494"/>
                <a:gd name="T6" fmla="*/ 0 w 638"/>
                <a:gd name="T7" fmla="*/ 219 h 494"/>
                <a:gd name="T8" fmla="*/ 573 w 638"/>
                <a:gd name="T9" fmla="*/ 493 h 494"/>
                <a:gd name="T10" fmla="*/ 514 w 638"/>
                <a:gd name="T11" fmla="*/ 482 h 494"/>
                <a:gd name="T12" fmla="*/ 0 60000 65536"/>
                <a:gd name="T13" fmla="*/ 0 60000 65536"/>
                <a:gd name="T14" fmla="*/ 0 60000 65536"/>
                <a:gd name="T15" fmla="*/ 0 60000 65536"/>
                <a:gd name="T16" fmla="*/ 0 60000 65536"/>
                <a:gd name="T17" fmla="*/ 0 60000 65536"/>
                <a:gd name="T18" fmla="*/ 0 w 638"/>
                <a:gd name="T19" fmla="*/ 0 h 494"/>
                <a:gd name="T20" fmla="*/ 638 w 638"/>
                <a:gd name="T21" fmla="*/ 494 h 494"/>
              </a:gdLst>
              <a:ahLst/>
              <a:cxnLst>
                <a:cxn ang="T12">
                  <a:pos x="T0" y="T1"/>
                </a:cxn>
                <a:cxn ang="T13">
                  <a:pos x="T2" y="T3"/>
                </a:cxn>
                <a:cxn ang="T14">
                  <a:pos x="T4" y="T5"/>
                </a:cxn>
                <a:cxn ang="T15">
                  <a:pos x="T6" y="T7"/>
                </a:cxn>
                <a:cxn ang="T16">
                  <a:pos x="T8" y="T9"/>
                </a:cxn>
                <a:cxn ang="T17">
                  <a:pos x="T10" y="T11"/>
                </a:cxn>
              </a:cxnLst>
              <a:rect l="T18" t="T19" r="T20" b="T21"/>
              <a:pathLst>
                <a:path w="638" h="494">
                  <a:moveTo>
                    <a:pt x="514" y="482"/>
                  </a:moveTo>
                  <a:lnTo>
                    <a:pt x="637" y="284"/>
                  </a:lnTo>
                  <a:lnTo>
                    <a:pt x="113" y="0"/>
                  </a:lnTo>
                  <a:lnTo>
                    <a:pt x="0" y="219"/>
                  </a:lnTo>
                  <a:lnTo>
                    <a:pt x="573" y="493"/>
                  </a:lnTo>
                  <a:lnTo>
                    <a:pt x="514" y="482"/>
                  </a:lnTo>
                </a:path>
              </a:pathLst>
            </a:custGeom>
            <a:solidFill>
              <a:srgbClr val="0080FF"/>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93" name="Freeform 131"/>
            <p:cNvSpPr>
              <a:spLocks/>
            </p:cNvSpPr>
            <p:nvPr/>
          </p:nvSpPr>
          <p:spPr bwMode="auto">
            <a:xfrm>
              <a:off x="2310" y="2009"/>
              <a:ext cx="881" cy="625"/>
            </a:xfrm>
            <a:custGeom>
              <a:avLst/>
              <a:gdLst>
                <a:gd name="T0" fmla="*/ 685 w 881"/>
                <a:gd name="T1" fmla="*/ 613 h 625"/>
                <a:gd name="T2" fmla="*/ 653 w 881"/>
                <a:gd name="T3" fmla="*/ 609 h 625"/>
                <a:gd name="T4" fmla="*/ 667 w 881"/>
                <a:gd name="T5" fmla="*/ 572 h 625"/>
                <a:gd name="T6" fmla="*/ 684 w 881"/>
                <a:gd name="T7" fmla="*/ 521 h 625"/>
                <a:gd name="T8" fmla="*/ 681 w 881"/>
                <a:gd name="T9" fmla="*/ 485 h 625"/>
                <a:gd name="T10" fmla="*/ 655 w 881"/>
                <a:gd name="T11" fmla="*/ 485 h 625"/>
                <a:gd name="T12" fmla="*/ 611 w 881"/>
                <a:gd name="T13" fmla="*/ 470 h 625"/>
                <a:gd name="T14" fmla="*/ 635 w 881"/>
                <a:gd name="T15" fmla="*/ 382 h 625"/>
                <a:gd name="T16" fmla="*/ 680 w 881"/>
                <a:gd name="T17" fmla="*/ 387 h 625"/>
                <a:gd name="T18" fmla="*/ 652 w 881"/>
                <a:gd name="T19" fmla="*/ 345 h 625"/>
                <a:gd name="T20" fmla="*/ 671 w 881"/>
                <a:gd name="T21" fmla="*/ 325 h 625"/>
                <a:gd name="T22" fmla="*/ 694 w 881"/>
                <a:gd name="T23" fmla="*/ 253 h 625"/>
                <a:gd name="T24" fmla="*/ 685 w 881"/>
                <a:gd name="T25" fmla="*/ 227 h 625"/>
                <a:gd name="T26" fmla="*/ 735 w 881"/>
                <a:gd name="T27" fmla="*/ 139 h 625"/>
                <a:gd name="T28" fmla="*/ 764 w 881"/>
                <a:gd name="T29" fmla="*/ 113 h 625"/>
                <a:gd name="T30" fmla="*/ 795 w 881"/>
                <a:gd name="T31" fmla="*/ 83 h 625"/>
                <a:gd name="T32" fmla="*/ 767 w 881"/>
                <a:gd name="T33" fmla="*/ 57 h 625"/>
                <a:gd name="T34" fmla="*/ 722 w 881"/>
                <a:gd name="T35" fmla="*/ 113 h 625"/>
                <a:gd name="T36" fmla="*/ 703 w 881"/>
                <a:gd name="T37" fmla="*/ 124 h 625"/>
                <a:gd name="T38" fmla="*/ 688 w 881"/>
                <a:gd name="T39" fmla="*/ 124 h 625"/>
                <a:gd name="T40" fmla="*/ 655 w 881"/>
                <a:gd name="T41" fmla="*/ 161 h 625"/>
                <a:gd name="T42" fmla="*/ 628 w 881"/>
                <a:gd name="T43" fmla="*/ 154 h 625"/>
                <a:gd name="T44" fmla="*/ 630 w 881"/>
                <a:gd name="T45" fmla="*/ 196 h 625"/>
                <a:gd name="T46" fmla="*/ 630 w 881"/>
                <a:gd name="T47" fmla="*/ 218 h 625"/>
                <a:gd name="T48" fmla="*/ 620 w 881"/>
                <a:gd name="T49" fmla="*/ 253 h 625"/>
                <a:gd name="T50" fmla="*/ 603 w 881"/>
                <a:gd name="T51" fmla="*/ 289 h 625"/>
                <a:gd name="T52" fmla="*/ 587 w 881"/>
                <a:gd name="T53" fmla="*/ 325 h 625"/>
                <a:gd name="T54" fmla="*/ 566 w 881"/>
                <a:gd name="T55" fmla="*/ 480 h 625"/>
                <a:gd name="T56" fmla="*/ 533 w 881"/>
                <a:gd name="T57" fmla="*/ 428 h 625"/>
                <a:gd name="T58" fmla="*/ 567 w 881"/>
                <a:gd name="T59" fmla="*/ 526 h 625"/>
                <a:gd name="T60" fmla="*/ 552 w 881"/>
                <a:gd name="T61" fmla="*/ 557 h 625"/>
                <a:gd name="T62" fmla="*/ 531 w 881"/>
                <a:gd name="T63" fmla="*/ 531 h 625"/>
                <a:gd name="T64" fmla="*/ 485 w 881"/>
                <a:gd name="T65" fmla="*/ 474 h 625"/>
                <a:gd name="T66" fmla="*/ 466 w 881"/>
                <a:gd name="T67" fmla="*/ 485 h 625"/>
                <a:gd name="T68" fmla="*/ 442 w 881"/>
                <a:gd name="T69" fmla="*/ 454 h 625"/>
                <a:gd name="T70" fmla="*/ 425 w 881"/>
                <a:gd name="T71" fmla="*/ 387 h 625"/>
                <a:gd name="T72" fmla="*/ 488 w 881"/>
                <a:gd name="T73" fmla="*/ 315 h 625"/>
                <a:gd name="T74" fmla="*/ 456 w 881"/>
                <a:gd name="T75" fmla="*/ 253 h 625"/>
                <a:gd name="T76" fmla="*/ 436 w 881"/>
                <a:gd name="T77" fmla="*/ 176 h 625"/>
                <a:gd name="T78" fmla="*/ 392 w 881"/>
                <a:gd name="T79" fmla="*/ 113 h 625"/>
                <a:gd name="T80" fmla="*/ 380 w 881"/>
                <a:gd name="T81" fmla="*/ 62 h 625"/>
                <a:gd name="T82" fmla="*/ 300 w 881"/>
                <a:gd name="T83" fmla="*/ 37 h 625"/>
                <a:gd name="T84" fmla="*/ 202 w 881"/>
                <a:gd name="T85" fmla="*/ 31 h 625"/>
                <a:gd name="T86" fmla="*/ 139 w 881"/>
                <a:gd name="T87" fmla="*/ 98 h 625"/>
                <a:gd name="T88" fmla="*/ 52 w 881"/>
                <a:gd name="T89" fmla="*/ 144 h 625"/>
                <a:gd name="T90" fmla="*/ 841 w 881"/>
                <a:gd name="T91" fmla="*/ 0 h 625"/>
                <a:gd name="T92" fmla="*/ 865 w 881"/>
                <a:gd name="T93" fmla="*/ 459 h 625"/>
                <a:gd name="T94" fmla="*/ 792 w 881"/>
                <a:gd name="T95" fmla="*/ 583 h 625"/>
                <a:gd name="T96" fmla="*/ 796 w 881"/>
                <a:gd name="T97" fmla="*/ 557 h 6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1"/>
                <a:gd name="T148" fmla="*/ 0 h 625"/>
                <a:gd name="T149" fmla="*/ 881 w 881"/>
                <a:gd name="T150" fmla="*/ 625 h 6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1" h="625">
                  <a:moveTo>
                    <a:pt x="716" y="593"/>
                  </a:moveTo>
                  <a:lnTo>
                    <a:pt x="709" y="604"/>
                  </a:lnTo>
                  <a:lnTo>
                    <a:pt x="690" y="604"/>
                  </a:lnTo>
                  <a:lnTo>
                    <a:pt x="685" y="613"/>
                  </a:lnTo>
                  <a:lnTo>
                    <a:pt x="673" y="609"/>
                  </a:lnTo>
                  <a:lnTo>
                    <a:pt x="659" y="624"/>
                  </a:lnTo>
                  <a:lnTo>
                    <a:pt x="660" y="609"/>
                  </a:lnTo>
                  <a:lnTo>
                    <a:pt x="653" y="609"/>
                  </a:lnTo>
                  <a:lnTo>
                    <a:pt x="662" y="587"/>
                  </a:lnTo>
                  <a:lnTo>
                    <a:pt x="688" y="578"/>
                  </a:lnTo>
                  <a:lnTo>
                    <a:pt x="687" y="567"/>
                  </a:lnTo>
                  <a:lnTo>
                    <a:pt x="667" y="572"/>
                  </a:lnTo>
                  <a:lnTo>
                    <a:pt x="693" y="546"/>
                  </a:lnTo>
                  <a:lnTo>
                    <a:pt x="657" y="546"/>
                  </a:lnTo>
                  <a:lnTo>
                    <a:pt x="674" y="521"/>
                  </a:lnTo>
                  <a:lnTo>
                    <a:pt x="684" y="521"/>
                  </a:lnTo>
                  <a:lnTo>
                    <a:pt x="690" y="511"/>
                  </a:lnTo>
                  <a:lnTo>
                    <a:pt x="677" y="511"/>
                  </a:lnTo>
                  <a:lnTo>
                    <a:pt x="689" y="480"/>
                  </a:lnTo>
                  <a:lnTo>
                    <a:pt x="681" y="485"/>
                  </a:lnTo>
                  <a:lnTo>
                    <a:pt x="668" y="511"/>
                  </a:lnTo>
                  <a:lnTo>
                    <a:pt x="659" y="495"/>
                  </a:lnTo>
                  <a:lnTo>
                    <a:pt x="670" y="480"/>
                  </a:lnTo>
                  <a:lnTo>
                    <a:pt x="655" y="485"/>
                  </a:lnTo>
                  <a:lnTo>
                    <a:pt x="648" y="511"/>
                  </a:lnTo>
                  <a:lnTo>
                    <a:pt x="642" y="511"/>
                  </a:lnTo>
                  <a:lnTo>
                    <a:pt x="624" y="470"/>
                  </a:lnTo>
                  <a:lnTo>
                    <a:pt x="611" y="470"/>
                  </a:lnTo>
                  <a:lnTo>
                    <a:pt x="630" y="413"/>
                  </a:lnTo>
                  <a:lnTo>
                    <a:pt x="647" y="413"/>
                  </a:lnTo>
                  <a:lnTo>
                    <a:pt x="628" y="407"/>
                  </a:lnTo>
                  <a:lnTo>
                    <a:pt x="635" y="382"/>
                  </a:lnTo>
                  <a:lnTo>
                    <a:pt x="664" y="387"/>
                  </a:lnTo>
                  <a:lnTo>
                    <a:pt x="667" y="398"/>
                  </a:lnTo>
                  <a:lnTo>
                    <a:pt x="676" y="398"/>
                  </a:lnTo>
                  <a:lnTo>
                    <a:pt x="680" y="387"/>
                  </a:lnTo>
                  <a:lnTo>
                    <a:pt x="664" y="372"/>
                  </a:lnTo>
                  <a:lnTo>
                    <a:pt x="679" y="341"/>
                  </a:lnTo>
                  <a:lnTo>
                    <a:pt x="655" y="361"/>
                  </a:lnTo>
                  <a:lnTo>
                    <a:pt x="652" y="345"/>
                  </a:lnTo>
                  <a:lnTo>
                    <a:pt x="630" y="341"/>
                  </a:lnTo>
                  <a:lnTo>
                    <a:pt x="657" y="304"/>
                  </a:lnTo>
                  <a:lnTo>
                    <a:pt x="664" y="325"/>
                  </a:lnTo>
                  <a:lnTo>
                    <a:pt x="671" y="325"/>
                  </a:lnTo>
                  <a:lnTo>
                    <a:pt x="678" y="299"/>
                  </a:lnTo>
                  <a:lnTo>
                    <a:pt x="673" y="294"/>
                  </a:lnTo>
                  <a:lnTo>
                    <a:pt x="678" y="264"/>
                  </a:lnTo>
                  <a:lnTo>
                    <a:pt x="694" y="253"/>
                  </a:lnTo>
                  <a:lnTo>
                    <a:pt x="713" y="218"/>
                  </a:lnTo>
                  <a:lnTo>
                    <a:pt x="695" y="211"/>
                  </a:lnTo>
                  <a:lnTo>
                    <a:pt x="691" y="227"/>
                  </a:lnTo>
                  <a:lnTo>
                    <a:pt x="685" y="227"/>
                  </a:lnTo>
                  <a:lnTo>
                    <a:pt x="689" y="211"/>
                  </a:lnTo>
                  <a:lnTo>
                    <a:pt x="685" y="202"/>
                  </a:lnTo>
                  <a:lnTo>
                    <a:pt x="725" y="139"/>
                  </a:lnTo>
                  <a:lnTo>
                    <a:pt x="735" y="139"/>
                  </a:lnTo>
                  <a:lnTo>
                    <a:pt x="738" y="129"/>
                  </a:lnTo>
                  <a:lnTo>
                    <a:pt x="767" y="129"/>
                  </a:lnTo>
                  <a:lnTo>
                    <a:pt x="772" y="119"/>
                  </a:lnTo>
                  <a:lnTo>
                    <a:pt x="764" y="113"/>
                  </a:lnTo>
                  <a:lnTo>
                    <a:pt x="768" y="103"/>
                  </a:lnTo>
                  <a:lnTo>
                    <a:pt x="783" y="93"/>
                  </a:lnTo>
                  <a:lnTo>
                    <a:pt x="795" y="93"/>
                  </a:lnTo>
                  <a:lnTo>
                    <a:pt x="795" y="83"/>
                  </a:lnTo>
                  <a:lnTo>
                    <a:pt x="803" y="78"/>
                  </a:lnTo>
                  <a:lnTo>
                    <a:pt x="780" y="83"/>
                  </a:lnTo>
                  <a:lnTo>
                    <a:pt x="791" y="52"/>
                  </a:lnTo>
                  <a:lnTo>
                    <a:pt x="767" y="57"/>
                  </a:lnTo>
                  <a:lnTo>
                    <a:pt x="749" y="78"/>
                  </a:lnTo>
                  <a:lnTo>
                    <a:pt x="745" y="103"/>
                  </a:lnTo>
                  <a:lnTo>
                    <a:pt x="735" y="113"/>
                  </a:lnTo>
                  <a:lnTo>
                    <a:pt x="722" y="113"/>
                  </a:lnTo>
                  <a:lnTo>
                    <a:pt x="720" y="124"/>
                  </a:lnTo>
                  <a:lnTo>
                    <a:pt x="712" y="129"/>
                  </a:lnTo>
                  <a:lnTo>
                    <a:pt x="712" y="119"/>
                  </a:lnTo>
                  <a:lnTo>
                    <a:pt x="703" y="124"/>
                  </a:lnTo>
                  <a:lnTo>
                    <a:pt x="703" y="135"/>
                  </a:lnTo>
                  <a:lnTo>
                    <a:pt x="693" y="139"/>
                  </a:lnTo>
                  <a:lnTo>
                    <a:pt x="697" y="124"/>
                  </a:lnTo>
                  <a:lnTo>
                    <a:pt x="688" y="124"/>
                  </a:lnTo>
                  <a:lnTo>
                    <a:pt x="682" y="144"/>
                  </a:lnTo>
                  <a:lnTo>
                    <a:pt x="674" y="139"/>
                  </a:lnTo>
                  <a:lnTo>
                    <a:pt x="668" y="161"/>
                  </a:lnTo>
                  <a:lnTo>
                    <a:pt x="655" y="161"/>
                  </a:lnTo>
                  <a:lnTo>
                    <a:pt x="659" y="170"/>
                  </a:lnTo>
                  <a:lnTo>
                    <a:pt x="649" y="181"/>
                  </a:lnTo>
                  <a:lnTo>
                    <a:pt x="640" y="170"/>
                  </a:lnTo>
                  <a:lnTo>
                    <a:pt x="628" y="154"/>
                  </a:lnTo>
                  <a:lnTo>
                    <a:pt x="622" y="165"/>
                  </a:lnTo>
                  <a:lnTo>
                    <a:pt x="626" y="170"/>
                  </a:lnTo>
                  <a:lnTo>
                    <a:pt x="634" y="181"/>
                  </a:lnTo>
                  <a:lnTo>
                    <a:pt x="630" y="196"/>
                  </a:lnTo>
                  <a:lnTo>
                    <a:pt x="637" y="202"/>
                  </a:lnTo>
                  <a:lnTo>
                    <a:pt x="645" y="218"/>
                  </a:lnTo>
                  <a:lnTo>
                    <a:pt x="640" y="227"/>
                  </a:lnTo>
                  <a:lnTo>
                    <a:pt x="630" y="218"/>
                  </a:lnTo>
                  <a:lnTo>
                    <a:pt x="625" y="233"/>
                  </a:lnTo>
                  <a:lnTo>
                    <a:pt x="640" y="238"/>
                  </a:lnTo>
                  <a:lnTo>
                    <a:pt x="636" y="253"/>
                  </a:lnTo>
                  <a:lnTo>
                    <a:pt x="620" y="253"/>
                  </a:lnTo>
                  <a:lnTo>
                    <a:pt x="622" y="279"/>
                  </a:lnTo>
                  <a:lnTo>
                    <a:pt x="615" y="284"/>
                  </a:lnTo>
                  <a:lnTo>
                    <a:pt x="611" y="274"/>
                  </a:lnTo>
                  <a:lnTo>
                    <a:pt x="603" y="289"/>
                  </a:lnTo>
                  <a:lnTo>
                    <a:pt x="594" y="299"/>
                  </a:lnTo>
                  <a:lnTo>
                    <a:pt x="603" y="304"/>
                  </a:lnTo>
                  <a:lnTo>
                    <a:pt x="598" y="320"/>
                  </a:lnTo>
                  <a:lnTo>
                    <a:pt x="587" y="325"/>
                  </a:lnTo>
                  <a:lnTo>
                    <a:pt x="572" y="418"/>
                  </a:lnTo>
                  <a:lnTo>
                    <a:pt x="587" y="464"/>
                  </a:lnTo>
                  <a:lnTo>
                    <a:pt x="580" y="480"/>
                  </a:lnTo>
                  <a:lnTo>
                    <a:pt x="566" y="480"/>
                  </a:lnTo>
                  <a:lnTo>
                    <a:pt x="566" y="470"/>
                  </a:lnTo>
                  <a:lnTo>
                    <a:pt x="545" y="444"/>
                  </a:lnTo>
                  <a:lnTo>
                    <a:pt x="542" y="428"/>
                  </a:lnTo>
                  <a:lnTo>
                    <a:pt x="533" y="428"/>
                  </a:lnTo>
                  <a:lnTo>
                    <a:pt x="530" y="439"/>
                  </a:lnTo>
                  <a:lnTo>
                    <a:pt x="554" y="490"/>
                  </a:lnTo>
                  <a:lnTo>
                    <a:pt x="578" y="495"/>
                  </a:lnTo>
                  <a:lnTo>
                    <a:pt x="567" y="526"/>
                  </a:lnTo>
                  <a:lnTo>
                    <a:pt x="574" y="546"/>
                  </a:lnTo>
                  <a:lnTo>
                    <a:pt x="568" y="557"/>
                  </a:lnTo>
                  <a:lnTo>
                    <a:pt x="570" y="572"/>
                  </a:lnTo>
                  <a:lnTo>
                    <a:pt x="552" y="557"/>
                  </a:lnTo>
                  <a:lnTo>
                    <a:pt x="554" y="526"/>
                  </a:lnTo>
                  <a:lnTo>
                    <a:pt x="548" y="537"/>
                  </a:lnTo>
                  <a:lnTo>
                    <a:pt x="528" y="541"/>
                  </a:lnTo>
                  <a:lnTo>
                    <a:pt x="531" y="531"/>
                  </a:lnTo>
                  <a:lnTo>
                    <a:pt x="504" y="500"/>
                  </a:lnTo>
                  <a:lnTo>
                    <a:pt x="489" y="516"/>
                  </a:lnTo>
                  <a:lnTo>
                    <a:pt x="484" y="500"/>
                  </a:lnTo>
                  <a:lnTo>
                    <a:pt x="485" y="474"/>
                  </a:lnTo>
                  <a:lnTo>
                    <a:pt x="479" y="474"/>
                  </a:lnTo>
                  <a:lnTo>
                    <a:pt x="474" y="500"/>
                  </a:lnTo>
                  <a:lnTo>
                    <a:pt x="463" y="495"/>
                  </a:lnTo>
                  <a:lnTo>
                    <a:pt x="466" y="485"/>
                  </a:lnTo>
                  <a:lnTo>
                    <a:pt x="458" y="480"/>
                  </a:lnTo>
                  <a:lnTo>
                    <a:pt x="458" y="444"/>
                  </a:lnTo>
                  <a:lnTo>
                    <a:pt x="453" y="439"/>
                  </a:lnTo>
                  <a:lnTo>
                    <a:pt x="442" y="454"/>
                  </a:lnTo>
                  <a:lnTo>
                    <a:pt x="440" y="464"/>
                  </a:lnTo>
                  <a:lnTo>
                    <a:pt x="393" y="480"/>
                  </a:lnTo>
                  <a:lnTo>
                    <a:pt x="386" y="470"/>
                  </a:lnTo>
                  <a:lnTo>
                    <a:pt x="425" y="387"/>
                  </a:lnTo>
                  <a:lnTo>
                    <a:pt x="448" y="376"/>
                  </a:lnTo>
                  <a:lnTo>
                    <a:pt x="450" y="365"/>
                  </a:lnTo>
                  <a:lnTo>
                    <a:pt x="475" y="345"/>
                  </a:lnTo>
                  <a:lnTo>
                    <a:pt x="488" y="315"/>
                  </a:lnTo>
                  <a:lnTo>
                    <a:pt x="522" y="284"/>
                  </a:lnTo>
                  <a:lnTo>
                    <a:pt x="501" y="253"/>
                  </a:lnTo>
                  <a:lnTo>
                    <a:pt x="480" y="268"/>
                  </a:lnTo>
                  <a:lnTo>
                    <a:pt x="456" y="253"/>
                  </a:lnTo>
                  <a:lnTo>
                    <a:pt x="457" y="238"/>
                  </a:lnTo>
                  <a:lnTo>
                    <a:pt x="413" y="211"/>
                  </a:lnTo>
                  <a:lnTo>
                    <a:pt x="415" y="192"/>
                  </a:lnTo>
                  <a:lnTo>
                    <a:pt x="436" y="176"/>
                  </a:lnTo>
                  <a:lnTo>
                    <a:pt x="438" y="165"/>
                  </a:lnTo>
                  <a:lnTo>
                    <a:pt x="391" y="139"/>
                  </a:lnTo>
                  <a:lnTo>
                    <a:pt x="388" y="129"/>
                  </a:lnTo>
                  <a:lnTo>
                    <a:pt x="392" y="113"/>
                  </a:lnTo>
                  <a:lnTo>
                    <a:pt x="385" y="103"/>
                  </a:lnTo>
                  <a:lnTo>
                    <a:pt x="397" y="83"/>
                  </a:lnTo>
                  <a:lnTo>
                    <a:pt x="382" y="78"/>
                  </a:lnTo>
                  <a:lnTo>
                    <a:pt x="380" y="62"/>
                  </a:lnTo>
                  <a:lnTo>
                    <a:pt x="392" y="52"/>
                  </a:lnTo>
                  <a:lnTo>
                    <a:pt x="389" y="42"/>
                  </a:lnTo>
                  <a:lnTo>
                    <a:pt x="309" y="27"/>
                  </a:lnTo>
                  <a:lnTo>
                    <a:pt x="300" y="37"/>
                  </a:lnTo>
                  <a:lnTo>
                    <a:pt x="264" y="37"/>
                  </a:lnTo>
                  <a:lnTo>
                    <a:pt x="250" y="67"/>
                  </a:lnTo>
                  <a:lnTo>
                    <a:pt x="195" y="46"/>
                  </a:lnTo>
                  <a:lnTo>
                    <a:pt x="202" y="31"/>
                  </a:lnTo>
                  <a:lnTo>
                    <a:pt x="187" y="37"/>
                  </a:lnTo>
                  <a:lnTo>
                    <a:pt x="179" y="57"/>
                  </a:lnTo>
                  <a:lnTo>
                    <a:pt x="172" y="57"/>
                  </a:lnTo>
                  <a:lnTo>
                    <a:pt x="139" y="98"/>
                  </a:lnTo>
                  <a:lnTo>
                    <a:pt x="112" y="88"/>
                  </a:lnTo>
                  <a:lnTo>
                    <a:pt x="95" y="109"/>
                  </a:lnTo>
                  <a:lnTo>
                    <a:pt x="75" y="119"/>
                  </a:lnTo>
                  <a:lnTo>
                    <a:pt x="52" y="144"/>
                  </a:lnTo>
                  <a:lnTo>
                    <a:pt x="26" y="154"/>
                  </a:lnTo>
                  <a:lnTo>
                    <a:pt x="0" y="181"/>
                  </a:lnTo>
                  <a:lnTo>
                    <a:pt x="50" y="0"/>
                  </a:lnTo>
                  <a:lnTo>
                    <a:pt x="841" y="0"/>
                  </a:lnTo>
                  <a:lnTo>
                    <a:pt x="744" y="433"/>
                  </a:lnTo>
                  <a:lnTo>
                    <a:pt x="880" y="439"/>
                  </a:lnTo>
                  <a:lnTo>
                    <a:pt x="878" y="449"/>
                  </a:lnTo>
                  <a:lnTo>
                    <a:pt x="865" y="459"/>
                  </a:lnTo>
                  <a:lnTo>
                    <a:pt x="862" y="480"/>
                  </a:lnTo>
                  <a:lnTo>
                    <a:pt x="835" y="521"/>
                  </a:lnTo>
                  <a:lnTo>
                    <a:pt x="805" y="583"/>
                  </a:lnTo>
                  <a:lnTo>
                    <a:pt x="792" y="583"/>
                  </a:lnTo>
                  <a:lnTo>
                    <a:pt x="829" y="521"/>
                  </a:lnTo>
                  <a:lnTo>
                    <a:pt x="825" y="511"/>
                  </a:lnTo>
                  <a:lnTo>
                    <a:pt x="816" y="521"/>
                  </a:lnTo>
                  <a:lnTo>
                    <a:pt x="796" y="557"/>
                  </a:lnTo>
                  <a:lnTo>
                    <a:pt x="785" y="563"/>
                  </a:lnTo>
                  <a:lnTo>
                    <a:pt x="773" y="583"/>
                  </a:lnTo>
                  <a:lnTo>
                    <a:pt x="716" y="593"/>
                  </a:lnTo>
                </a:path>
              </a:pathLst>
            </a:custGeom>
            <a:solidFill>
              <a:srgbClr val="A2A2A2"/>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94" name="Freeform 132"/>
            <p:cNvSpPr>
              <a:spLocks/>
            </p:cNvSpPr>
            <p:nvPr/>
          </p:nvSpPr>
          <p:spPr bwMode="auto">
            <a:xfrm>
              <a:off x="2324" y="2014"/>
              <a:ext cx="860" cy="596"/>
            </a:xfrm>
            <a:custGeom>
              <a:avLst/>
              <a:gdLst>
                <a:gd name="T0" fmla="*/ 668 w 860"/>
                <a:gd name="T1" fmla="*/ 584 h 596"/>
                <a:gd name="T2" fmla="*/ 637 w 860"/>
                <a:gd name="T3" fmla="*/ 580 h 596"/>
                <a:gd name="T4" fmla="*/ 650 w 860"/>
                <a:gd name="T5" fmla="*/ 545 h 596"/>
                <a:gd name="T6" fmla="*/ 667 w 860"/>
                <a:gd name="T7" fmla="*/ 497 h 596"/>
                <a:gd name="T8" fmla="*/ 665 w 860"/>
                <a:gd name="T9" fmla="*/ 462 h 596"/>
                <a:gd name="T10" fmla="*/ 640 w 860"/>
                <a:gd name="T11" fmla="*/ 462 h 596"/>
                <a:gd name="T12" fmla="*/ 596 w 860"/>
                <a:gd name="T13" fmla="*/ 447 h 596"/>
                <a:gd name="T14" fmla="*/ 619 w 860"/>
                <a:gd name="T15" fmla="*/ 364 h 596"/>
                <a:gd name="T16" fmla="*/ 662 w 860"/>
                <a:gd name="T17" fmla="*/ 369 h 596"/>
                <a:gd name="T18" fmla="*/ 636 w 860"/>
                <a:gd name="T19" fmla="*/ 330 h 596"/>
                <a:gd name="T20" fmla="*/ 654 w 860"/>
                <a:gd name="T21" fmla="*/ 310 h 596"/>
                <a:gd name="T22" fmla="*/ 677 w 860"/>
                <a:gd name="T23" fmla="*/ 241 h 596"/>
                <a:gd name="T24" fmla="*/ 668 w 860"/>
                <a:gd name="T25" fmla="*/ 216 h 596"/>
                <a:gd name="T26" fmla="*/ 717 w 860"/>
                <a:gd name="T27" fmla="*/ 133 h 596"/>
                <a:gd name="T28" fmla="*/ 746 w 860"/>
                <a:gd name="T29" fmla="*/ 108 h 596"/>
                <a:gd name="T30" fmla="*/ 775 w 860"/>
                <a:gd name="T31" fmla="*/ 79 h 596"/>
                <a:gd name="T32" fmla="*/ 748 w 860"/>
                <a:gd name="T33" fmla="*/ 54 h 596"/>
                <a:gd name="T34" fmla="*/ 704 w 860"/>
                <a:gd name="T35" fmla="*/ 108 h 596"/>
                <a:gd name="T36" fmla="*/ 686 w 860"/>
                <a:gd name="T37" fmla="*/ 118 h 596"/>
                <a:gd name="T38" fmla="*/ 671 w 860"/>
                <a:gd name="T39" fmla="*/ 118 h 596"/>
                <a:gd name="T40" fmla="*/ 638 w 860"/>
                <a:gd name="T41" fmla="*/ 153 h 596"/>
                <a:gd name="T42" fmla="*/ 612 w 860"/>
                <a:gd name="T43" fmla="*/ 148 h 596"/>
                <a:gd name="T44" fmla="*/ 614 w 860"/>
                <a:gd name="T45" fmla="*/ 187 h 596"/>
                <a:gd name="T46" fmla="*/ 614 w 860"/>
                <a:gd name="T47" fmla="*/ 207 h 596"/>
                <a:gd name="T48" fmla="*/ 604 w 860"/>
                <a:gd name="T49" fmla="*/ 241 h 596"/>
                <a:gd name="T50" fmla="*/ 589 w 860"/>
                <a:gd name="T51" fmla="*/ 276 h 596"/>
                <a:gd name="T52" fmla="*/ 573 w 860"/>
                <a:gd name="T53" fmla="*/ 310 h 596"/>
                <a:gd name="T54" fmla="*/ 552 w 860"/>
                <a:gd name="T55" fmla="*/ 457 h 596"/>
                <a:gd name="T56" fmla="*/ 520 w 860"/>
                <a:gd name="T57" fmla="*/ 408 h 596"/>
                <a:gd name="T58" fmla="*/ 553 w 860"/>
                <a:gd name="T59" fmla="*/ 501 h 596"/>
                <a:gd name="T60" fmla="*/ 538 w 860"/>
                <a:gd name="T61" fmla="*/ 531 h 596"/>
                <a:gd name="T62" fmla="*/ 517 w 860"/>
                <a:gd name="T63" fmla="*/ 506 h 596"/>
                <a:gd name="T64" fmla="*/ 473 w 860"/>
                <a:gd name="T65" fmla="*/ 452 h 596"/>
                <a:gd name="T66" fmla="*/ 454 w 860"/>
                <a:gd name="T67" fmla="*/ 462 h 596"/>
                <a:gd name="T68" fmla="*/ 431 w 860"/>
                <a:gd name="T69" fmla="*/ 433 h 596"/>
                <a:gd name="T70" fmla="*/ 415 w 860"/>
                <a:gd name="T71" fmla="*/ 369 h 596"/>
                <a:gd name="T72" fmla="*/ 475 w 860"/>
                <a:gd name="T73" fmla="*/ 300 h 596"/>
                <a:gd name="T74" fmla="*/ 444 w 860"/>
                <a:gd name="T75" fmla="*/ 241 h 596"/>
                <a:gd name="T76" fmla="*/ 424 w 860"/>
                <a:gd name="T77" fmla="*/ 168 h 596"/>
                <a:gd name="T78" fmla="*/ 382 w 860"/>
                <a:gd name="T79" fmla="*/ 108 h 596"/>
                <a:gd name="T80" fmla="*/ 371 w 860"/>
                <a:gd name="T81" fmla="*/ 59 h 596"/>
                <a:gd name="T82" fmla="*/ 293 w 860"/>
                <a:gd name="T83" fmla="*/ 35 h 596"/>
                <a:gd name="T84" fmla="*/ 197 w 860"/>
                <a:gd name="T85" fmla="*/ 30 h 596"/>
                <a:gd name="T86" fmla="*/ 135 w 860"/>
                <a:gd name="T87" fmla="*/ 94 h 596"/>
                <a:gd name="T88" fmla="*/ 50 w 860"/>
                <a:gd name="T89" fmla="*/ 138 h 596"/>
                <a:gd name="T90" fmla="*/ 820 w 860"/>
                <a:gd name="T91" fmla="*/ 0 h 596"/>
                <a:gd name="T92" fmla="*/ 844 w 860"/>
                <a:gd name="T93" fmla="*/ 437 h 596"/>
                <a:gd name="T94" fmla="*/ 773 w 860"/>
                <a:gd name="T95" fmla="*/ 555 h 596"/>
                <a:gd name="T96" fmla="*/ 777 w 860"/>
                <a:gd name="T97" fmla="*/ 531 h 5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60"/>
                <a:gd name="T148" fmla="*/ 0 h 596"/>
                <a:gd name="T149" fmla="*/ 860 w 860"/>
                <a:gd name="T150" fmla="*/ 596 h 5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60" h="596">
                  <a:moveTo>
                    <a:pt x="698" y="565"/>
                  </a:moveTo>
                  <a:lnTo>
                    <a:pt x="692" y="576"/>
                  </a:lnTo>
                  <a:lnTo>
                    <a:pt x="673" y="576"/>
                  </a:lnTo>
                  <a:lnTo>
                    <a:pt x="668" y="584"/>
                  </a:lnTo>
                  <a:lnTo>
                    <a:pt x="656" y="580"/>
                  </a:lnTo>
                  <a:lnTo>
                    <a:pt x="642" y="595"/>
                  </a:lnTo>
                  <a:lnTo>
                    <a:pt x="644" y="580"/>
                  </a:lnTo>
                  <a:lnTo>
                    <a:pt x="637" y="580"/>
                  </a:lnTo>
                  <a:lnTo>
                    <a:pt x="646" y="560"/>
                  </a:lnTo>
                  <a:lnTo>
                    <a:pt x="671" y="551"/>
                  </a:lnTo>
                  <a:lnTo>
                    <a:pt x="670" y="541"/>
                  </a:lnTo>
                  <a:lnTo>
                    <a:pt x="650" y="545"/>
                  </a:lnTo>
                  <a:lnTo>
                    <a:pt x="675" y="521"/>
                  </a:lnTo>
                  <a:lnTo>
                    <a:pt x="642" y="521"/>
                  </a:lnTo>
                  <a:lnTo>
                    <a:pt x="657" y="497"/>
                  </a:lnTo>
                  <a:lnTo>
                    <a:pt x="667" y="497"/>
                  </a:lnTo>
                  <a:lnTo>
                    <a:pt x="673" y="487"/>
                  </a:lnTo>
                  <a:lnTo>
                    <a:pt x="660" y="487"/>
                  </a:lnTo>
                  <a:lnTo>
                    <a:pt x="672" y="457"/>
                  </a:lnTo>
                  <a:lnTo>
                    <a:pt x="665" y="462"/>
                  </a:lnTo>
                  <a:lnTo>
                    <a:pt x="651" y="487"/>
                  </a:lnTo>
                  <a:lnTo>
                    <a:pt x="643" y="472"/>
                  </a:lnTo>
                  <a:lnTo>
                    <a:pt x="653" y="457"/>
                  </a:lnTo>
                  <a:lnTo>
                    <a:pt x="640" y="462"/>
                  </a:lnTo>
                  <a:lnTo>
                    <a:pt x="632" y="487"/>
                  </a:lnTo>
                  <a:lnTo>
                    <a:pt x="626" y="487"/>
                  </a:lnTo>
                  <a:lnTo>
                    <a:pt x="609" y="447"/>
                  </a:lnTo>
                  <a:lnTo>
                    <a:pt x="596" y="447"/>
                  </a:lnTo>
                  <a:lnTo>
                    <a:pt x="615" y="393"/>
                  </a:lnTo>
                  <a:lnTo>
                    <a:pt x="631" y="393"/>
                  </a:lnTo>
                  <a:lnTo>
                    <a:pt x="613" y="388"/>
                  </a:lnTo>
                  <a:lnTo>
                    <a:pt x="619" y="364"/>
                  </a:lnTo>
                  <a:lnTo>
                    <a:pt x="647" y="369"/>
                  </a:lnTo>
                  <a:lnTo>
                    <a:pt x="650" y="379"/>
                  </a:lnTo>
                  <a:lnTo>
                    <a:pt x="660" y="379"/>
                  </a:lnTo>
                  <a:lnTo>
                    <a:pt x="662" y="369"/>
                  </a:lnTo>
                  <a:lnTo>
                    <a:pt x="648" y="354"/>
                  </a:lnTo>
                  <a:lnTo>
                    <a:pt x="662" y="326"/>
                  </a:lnTo>
                  <a:lnTo>
                    <a:pt x="638" y="344"/>
                  </a:lnTo>
                  <a:lnTo>
                    <a:pt x="636" y="330"/>
                  </a:lnTo>
                  <a:lnTo>
                    <a:pt x="615" y="326"/>
                  </a:lnTo>
                  <a:lnTo>
                    <a:pt x="640" y="290"/>
                  </a:lnTo>
                  <a:lnTo>
                    <a:pt x="648" y="310"/>
                  </a:lnTo>
                  <a:lnTo>
                    <a:pt x="654" y="310"/>
                  </a:lnTo>
                  <a:lnTo>
                    <a:pt x="661" y="285"/>
                  </a:lnTo>
                  <a:lnTo>
                    <a:pt x="656" y="280"/>
                  </a:lnTo>
                  <a:lnTo>
                    <a:pt x="661" y="251"/>
                  </a:lnTo>
                  <a:lnTo>
                    <a:pt x="677" y="241"/>
                  </a:lnTo>
                  <a:lnTo>
                    <a:pt x="696" y="207"/>
                  </a:lnTo>
                  <a:lnTo>
                    <a:pt x="679" y="202"/>
                  </a:lnTo>
                  <a:lnTo>
                    <a:pt x="675" y="216"/>
                  </a:lnTo>
                  <a:lnTo>
                    <a:pt x="668" y="216"/>
                  </a:lnTo>
                  <a:lnTo>
                    <a:pt x="672" y="202"/>
                  </a:lnTo>
                  <a:lnTo>
                    <a:pt x="668" y="193"/>
                  </a:lnTo>
                  <a:lnTo>
                    <a:pt x="707" y="133"/>
                  </a:lnTo>
                  <a:lnTo>
                    <a:pt x="717" y="133"/>
                  </a:lnTo>
                  <a:lnTo>
                    <a:pt x="719" y="122"/>
                  </a:lnTo>
                  <a:lnTo>
                    <a:pt x="748" y="122"/>
                  </a:lnTo>
                  <a:lnTo>
                    <a:pt x="754" y="114"/>
                  </a:lnTo>
                  <a:lnTo>
                    <a:pt x="746" y="108"/>
                  </a:lnTo>
                  <a:lnTo>
                    <a:pt x="748" y="98"/>
                  </a:lnTo>
                  <a:lnTo>
                    <a:pt x="763" y="89"/>
                  </a:lnTo>
                  <a:lnTo>
                    <a:pt x="777" y="89"/>
                  </a:lnTo>
                  <a:lnTo>
                    <a:pt x="775" y="79"/>
                  </a:lnTo>
                  <a:lnTo>
                    <a:pt x="783" y="74"/>
                  </a:lnTo>
                  <a:lnTo>
                    <a:pt x="760" y="79"/>
                  </a:lnTo>
                  <a:lnTo>
                    <a:pt x="772" y="50"/>
                  </a:lnTo>
                  <a:lnTo>
                    <a:pt x="748" y="54"/>
                  </a:lnTo>
                  <a:lnTo>
                    <a:pt x="730" y="74"/>
                  </a:lnTo>
                  <a:lnTo>
                    <a:pt x="727" y="98"/>
                  </a:lnTo>
                  <a:lnTo>
                    <a:pt x="717" y="108"/>
                  </a:lnTo>
                  <a:lnTo>
                    <a:pt x="704" y="108"/>
                  </a:lnTo>
                  <a:lnTo>
                    <a:pt x="702" y="118"/>
                  </a:lnTo>
                  <a:lnTo>
                    <a:pt x="694" y="122"/>
                  </a:lnTo>
                  <a:lnTo>
                    <a:pt x="694" y="114"/>
                  </a:lnTo>
                  <a:lnTo>
                    <a:pt x="686" y="118"/>
                  </a:lnTo>
                  <a:lnTo>
                    <a:pt x="686" y="128"/>
                  </a:lnTo>
                  <a:lnTo>
                    <a:pt x="675" y="133"/>
                  </a:lnTo>
                  <a:lnTo>
                    <a:pt x="680" y="118"/>
                  </a:lnTo>
                  <a:lnTo>
                    <a:pt x="671" y="118"/>
                  </a:lnTo>
                  <a:lnTo>
                    <a:pt x="665" y="138"/>
                  </a:lnTo>
                  <a:lnTo>
                    <a:pt x="657" y="133"/>
                  </a:lnTo>
                  <a:lnTo>
                    <a:pt x="651" y="153"/>
                  </a:lnTo>
                  <a:lnTo>
                    <a:pt x="638" y="153"/>
                  </a:lnTo>
                  <a:lnTo>
                    <a:pt x="642" y="162"/>
                  </a:lnTo>
                  <a:lnTo>
                    <a:pt x="633" y="172"/>
                  </a:lnTo>
                  <a:lnTo>
                    <a:pt x="624" y="162"/>
                  </a:lnTo>
                  <a:lnTo>
                    <a:pt x="612" y="148"/>
                  </a:lnTo>
                  <a:lnTo>
                    <a:pt x="606" y="158"/>
                  </a:lnTo>
                  <a:lnTo>
                    <a:pt x="611" y="162"/>
                  </a:lnTo>
                  <a:lnTo>
                    <a:pt x="618" y="172"/>
                  </a:lnTo>
                  <a:lnTo>
                    <a:pt x="614" y="187"/>
                  </a:lnTo>
                  <a:lnTo>
                    <a:pt x="622" y="193"/>
                  </a:lnTo>
                  <a:lnTo>
                    <a:pt x="629" y="207"/>
                  </a:lnTo>
                  <a:lnTo>
                    <a:pt x="624" y="216"/>
                  </a:lnTo>
                  <a:lnTo>
                    <a:pt x="614" y="207"/>
                  </a:lnTo>
                  <a:lnTo>
                    <a:pt x="610" y="222"/>
                  </a:lnTo>
                  <a:lnTo>
                    <a:pt x="624" y="226"/>
                  </a:lnTo>
                  <a:lnTo>
                    <a:pt x="620" y="241"/>
                  </a:lnTo>
                  <a:lnTo>
                    <a:pt x="604" y="241"/>
                  </a:lnTo>
                  <a:lnTo>
                    <a:pt x="606" y="266"/>
                  </a:lnTo>
                  <a:lnTo>
                    <a:pt x="600" y="270"/>
                  </a:lnTo>
                  <a:lnTo>
                    <a:pt x="596" y="261"/>
                  </a:lnTo>
                  <a:lnTo>
                    <a:pt x="589" y="276"/>
                  </a:lnTo>
                  <a:lnTo>
                    <a:pt x="579" y="285"/>
                  </a:lnTo>
                  <a:lnTo>
                    <a:pt x="588" y="290"/>
                  </a:lnTo>
                  <a:lnTo>
                    <a:pt x="583" y="305"/>
                  </a:lnTo>
                  <a:lnTo>
                    <a:pt x="573" y="310"/>
                  </a:lnTo>
                  <a:lnTo>
                    <a:pt x="557" y="398"/>
                  </a:lnTo>
                  <a:lnTo>
                    <a:pt x="573" y="442"/>
                  </a:lnTo>
                  <a:lnTo>
                    <a:pt x="565" y="457"/>
                  </a:lnTo>
                  <a:lnTo>
                    <a:pt x="552" y="457"/>
                  </a:lnTo>
                  <a:lnTo>
                    <a:pt x="552" y="447"/>
                  </a:lnTo>
                  <a:lnTo>
                    <a:pt x="531" y="423"/>
                  </a:lnTo>
                  <a:lnTo>
                    <a:pt x="529" y="408"/>
                  </a:lnTo>
                  <a:lnTo>
                    <a:pt x="520" y="408"/>
                  </a:lnTo>
                  <a:lnTo>
                    <a:pt x="517" y="418"/>
                  </a:lnTo>
                  <a:lnTo>
                    <a:pt x="540" y="467"/>
                  </a:lnTo>
                  <a:lnTo>
                    <a:pt x="564" y="472"/>
                  </a:lnTo>
                  <a:lnTo>
                    <a:pt x="553" y="501"/>
                  </a:lnTo>
                  <a:lnTo>
                    <a:pt x="560" y="521"/>
                  </a:lnTo>
                  <a:lnTo>
                    <a:pt x="554" y="531"/>
                  </a:lnTo>
                  <a:lnTo>
                    <a:pt x="556" y="545"/>
                  </a:lnTo>
                  <a:lnTo>
                    <a:pt x="538" y="531"/>
                  </a:lnTo>
                  <a:lnTo>
                    <a:pt x="540" y="501"/>
                  </a:lnTo>
                  <a:lnTo>
                    <a:pt x="534" y="511"/>
                  </a:lnTo>
                  <a:lnTo>
                    <a:pt x="515" y="516"/>
                  </a:lnTo>
                  <a:lnTo>
                    <a:pt x="517" y="506"/>
                  </a:lnTo>
                  <a:lnTo>
                    <a:pt x="491" y="477"/>
                  </a:lnTo>
                  <a:lnTo>
                    <a:pt x="477" y="491"/>
                  </a:lnTo>
                  <a:lnTo>
                    <a:pt x="471" y="477"/>
                  </a:lnTo>
                  <a:lnTo>
                    <a:pt x="473" y="452"/>
                  </a:lnTo>
                  <a:lnTo>
                    <a:pt x="467" y="452"/>
                  </a:lnTo>
                  <a:lnTo>
                    <a:pt x="463" y="477"/>
                  </a:lnTo>
                  <a:lnTo>
                    <a:pt x="452" y="472"/>
                  </a:lnTo>
                  <a:lnTo>
                    <a:pt x="454" y="462"/>
                  </a:lnTo>
                  <a:lnTo>
                    <a:pt x="446" y="457"/>
                  </a:lnTo>
                  <a:lnTo>
                    <a:pt x="446" y="423"/>
                  </a:lnTo>
                  <a:lnTo>
                    <a:pt x="442" y="418"/>
                  </a:lnTo>
                  <a:lnTo>
                    <a:pt x="431" y="433"/>
                  </a:lnTo>
                  <a:lnTo>
                    <a:pt x="428" y="442"/>
                  </a:lnTo>
                  <a:lnTo>
                    <a:pt x="384" y="457"/>
                  </a:lnTo>
                  <a:lnTo>
                    <a:pt x="377" y="447"/>
                  </a:lnTo>
                  <a:lnTo>
                    <a:pt x="415" y="369"/>
                  </a:lnTo>
                  <a:lnTo>
                    <a:pt x="436" y="359"/>
                  </a:lnTo>
                  <a:lnTo>
                    <a:pt x="439" y="349"/>
                  </a:lnTo>
                  <a:lnTo>
                    <a:pt x="463" y="330"/>
                  </a:lnTo>
                  <a:lnTo>
                    <a:pt x="475" y="300"/>
                  </a:lnTo>
                  <a:lnTo>
                    <a:pt x="509" y="270"/>
                  </a:lnTo>
                  <a:lnTo>
                    <a:pt x="488" y="241"/>
                  </a:lnTo>
                  <a:lnTo>
                    <a:pt x="469" y="256"/>
                  </a:lnTo>
                  <a:lnTo>
                    <a:pt x="444" y="241"/>
                  </a:lnTo>
                  <a:lnTo>
                    <a:pt x="446" y="226"/>
                  </a:lnTo>
                  <a:lnTo>
                    <a:pt x="402" y="202"/>
                  </a:lnTo>
                  <a:lnTo>
                    <a:pt x="405" y="182"/>
                  </a:lnTo>
                  <a:lnTo>
                    <a:pt x="424" y="168"/>
                  </a:lnTo>
                  <a:lnTo>
                    <a:pt x="427" y="158"/>
                  </a:lnTo>
                  <a:lnTo>
                    <a:pt x="381" y="133"/>
                  </a:lnTo>
                  <a:lnTo>
                    <a:pt x="378" y="122"/>
                  </a:lnTo>
                  <a:lnTo>
                    <a:pt x="382" y="108"/>
                  </a:lnTo>
                  <a:lnTo>
                    <a:pt x="375" y="98"/>
                  </a:lnTo>
                  <a:lnTo>
                    <a:pt x="387" y="79"/>
                  </a:lnTo>
                  <a:lnTo>
                    <a:pt x="373" y="74"/>
                  </a:lnTo>
                  <a:lnTo>
                    <a:pt x="371" y="59"/>
                  </a:lnTo>
                  <a:lnTo>
                    <a:pt x="382" y="50"/>
                  </a:lnTo>
                  <a:lnTo>
                    <a:pt x="379" y="40"/>
                  </a:lnTo>
                  <a:lnTo>
                    <a:pt x="301" y="25"/>
                  </a:lnTo>
                  <a:lnTo>
                    <a:pt x="293" y="35"/>
                  </a:lnTo>
                  <a:lnTo>
                    <a:pt x="257" y="35"/>
                  </a:lnTo>
                  <a:lnTo>
                    <a:pt x="244" y="65"/>
                  </a:lnTo>
                  <a:lnTo>
                    <a:pt x="190" y="44"/>
                  </a:lnTo>
                  <a:lnTo>
                    <a:pt x="197" y="30"/>
                  </a:lnTo>
                  <a:lnTo>
                    <a:pt x="182" y="35"/>
                  </a:lnTo>
                  <a:lnTo>
                    <a:pt x="174" y="54"/>
                  </a:lnTo>
                  <a:lnTo>
                    <a:pt x="167" y="54"/>
                  </a:lnTo>
                  <a:lnTo>
                    <a:pt x="135" y="94"/>
                  </a:lnTo>
                  <a:lnTo>
                    <a:pt x="109" y="84"/>
                  </a:lnTo>
                  <a:lnTo>
                    <a:pt x="91" y="104"/>
                  </a:lnTo>
                  <a:lnTo>
                    <a:pt x="73" y="114"/>
                  </a:lnTo>
                  <a:lnTo>
                    <a:pt x="50" y="138"/>
                  </a:lnTo>
                  <a:lnTo>
                    <a:pt x="25" y="148"/>
                  </a:lnTo>
                  <a:lnTo>
                    <a:pt x="0" y="172"/>
                  </a:lnTo>
                  <a:lnTo>
                    <a:pt x="48" y="0"/>
                  </a:lnTo>
                  <a:lnTo>
                    <a:pt x="820" y="0"/>
                  </a:lnTo>
                  <a:lnTo>
                    <a:pt x="725" y="413"/>
                  </a:lnTo>
                  <a:lnTo>
                    <a:pt x="859" y="418"/>
                  </a:lnTo>
                  <a:lnTo>
                    <a:pt x="856" y="427"/>
                  </a:lnTo>
                  <a:lnTo>
                    <a:pt x="844" y="437"/>
                  </a:lnTo>
                  <a:lnTo>
                    <a:pt x="841" y="457"/>
                  </a:lnTo>
                  <a:lnTo>
                    <a:pt x="814" y="497"/>
                  </a:lnTo>
                  <a:lnTo>
                    <a:pt x="785" y="555"/>
                  </a:lnTo>
                  <a:lnTo>
                    <a:pt x="773" y="555"/>
                  </a:lnTo>
                  <a:lnTo>
                    <a:pt x="808" y="497"/>
                  </a:lnTo>
                  <a:lnTo>
                    <a:pt x="805" y="487"/>
                  </a:lnTo>
                  <a:lnTo>
                    <a:pt x="796" y="497"/>
                  </a:lnTo>
                  <a:lnTo>
                    <a:pt x="777" y="531"/>
                  </a:lnTo>
                  <a:lnTo>
                    <a:pt x="766" y="536"/>
                  </a:lnTo>
                  <a:lnTo>
                    <a:pt x="754" y="555"/>
                  </a:lnTo>
                  <a:lnTo>
                    <a:pt x="698" y="565"/>
                  </a:lnTo>
                </a:path>
              </a:pathLst>
            </a:custGeom>
            <a:solidFill>
              <a:srgbClr val="000080"/>
            </a:solidFill>
            <a:ln w="12700" cap="rnd" cmpd="sng">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95" name="Freeform 133"/>
            <p:cNvSpPr>
              <a:spLocks/>
            </p:cNvSpPr>
            <p:nvPr/>
          </p:nvSpPr>
          <p:spPr bwMode="auto">
            <a:xfrm>
              <a:off x="2737" y="1942"/>
              <a:ext cx="1358" cy="802"/>
            </a:xfrm>
            <a:custGeom>
              <a:avLst/>
              <a:gdLst>
                <a:gd name="T0" fmla="*/ 183 w 1358"/>
                <a:gd name="T1" fmla="*/ 0 h 802"/>
                <a:gd name="T2" fmla="*/ 1357 w 1358"/>
                <a:gd name="T3" fmla="*/ 0 h 802"/>
                <a:gd name="T4" fmla="*/ 1195 w 1358"/>
                <a:gd name="T5" fmla="*/ 801 h 802"/>
                <a:gd name="T6" fmla="*/ 0 w 1358"/>
                <a:gd name="T7" fmla="*/ 801 h 802"/>
                <a:gd name="T8" fmla="*/ 0 60000 65536"/>
                <a:gd name="T9" fmla="*/ 0 60000 65536"/>
                <a:gd name="T10" fmla="*/ 0 60000 65536"/>
                <a:gd name="T11" fmla="*/ 0 60000 65536"/>
                <a:gd name="T12" fmla="*/ 0 w 1358"/>
                <a:gd name="T13" fmla="*/ 0 h 802"/>
                <a:gd name="T14" fmla="*/ 1358 w 1358"/>
                <a:gd name="T15" fmla="*/ 802 h 802"/>
              </a:gdLst>
              <a:ahLst/>
              <a:cxnLst>
                <a:cxn ang="T8">
                  <a:pos x="T0" y="T1"/>
                </a:cxn>
                <a:cxn ang="T9">
                  <a:pos x="T2" y="T3"/>
                </a:cxn>
                <a:cxn ang="T10">
                  <a:pos x="T4" y="T5"/>
                </a:cxn>
                <a:cxn ang="T11">
                  <a:pos x="T6" y="T7"/>
                </a:cxn>
              </a:cxnLst>
              <a:rect l="T12" t="T13" r="T14" b="T15"/>
              <a:pathLst>
                <a:path w="1358" h="802">
                  <a:moveTo>
                    <a:pt x="183" y="0"/>
                  </a:moveTo>
                  <a:lnTo>
                    <a:pt x="1357" y="0"/>
                  </a:lnTo>
                  <a:lnTo>
                    <a:pt x="1195" y="801"/>
                  </a:lnTo>
                  <a:lnTo>
                    <a:pt x="0" y="801"/>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96" name="Freeform 134"/>
            <p:cNvSpPr>
              <a:spLocks/>
            </p:cNvSpPr>
            <p:nvPr/>
          </p:nvSpPr>
          <p:spPr bwMode="auto">
            <a:xfrm>
              <a:off x="1992" y="1584"/>
              <a:ext cx="1017" cy="1156"/>
            </a:xfrm>
            <a:custGeom>
              <a:avLst/>
              <a:gdLst>
                <a:gd name="T0" fmla="*/ 941 w 1017"/>
                <a:gd name="T1" fmla="*/ 350 h 1156"/>
                <a:gd name="T2" fmla="*/ 1016 w 1017"/>
                <a:gd name="T3" fmla="*/ 0 h 1156"/>
                <a:gd name="T4" fmla="*/ 691 w 1017"/>
                <a:gd name="T5" fmla="*/ 0 h 1156"/>
                <a:gd name="T6" fmla="*/ 605 w 1017"/>
                <a:gd name="T7" fmla="*/ 367 h 1156"/>
                <a:gd name="T8" fmla="*/ 239 w 1017"/>
                <a:gd name="T9" fmla="*/ 159 h 1156"/>
                <a:gd name="T10" fmla="*/ 56 w 1017"/>
                <a:gd name="T11" fmla="*/ 526 h 1156"/>
                <a:gd name="T12" fmla="*/ 317 w 1017"/>
                <a:gd name="T13" fmla="*/ 657 h 1156"/>
                <a:gd name="T14" fmla="*/ 0 w 1017"/>
                <a:gd name="T15" fmla="*/ 811 h 1156"/>
                <a:gd name="T16" fmla="*/ 120 w 1017"/>
                <a:gd name="T17" fmla="*/ 1155 h 1156"/>
                <a:gd name="T18" fmla="*/ 452 w 1017"/>
                <a:gd name="T19" fmla="*/ 1007 h 1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7"/>
                <a:gd name="T31" fmla="*/ 0 h 1156"/>
                <a:gd name="T32" fmla="*/ 1017 w 1017"/>
                <a:gd name="T33" fmla="*/ 1156 h 1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7" h="1156">
                  <a:moveTo>
                    <a:pt x="941" y="350"/>
                  </a:moveTo>
                  <a:lnTo>
                    <a:pt x="1016" y="0"/>
                  </a:lnTo>
                  <a:lnTo>
                    <a:pt x="691" y="0"/>
                  </a:lnTo>
                  <a:lnTo>
                    <a:pt x="605" y="367"/>
                  </a:lnTo>
                  <a:lnTo>
                    <a:pt x="239" y="159"/>
                  </a:lnTo>
                  <a:lnTo>
                    <a:pt x="56" y="526"/>
                  </a:lnTo>
                  <a:lnTo>
                    <a:pt x="317" y="657"/>
                  </a:lnTo>
                  <a:lnTo>
                    <a:pt x="0" y="811"/>
                  </a:lnTo>
                  <a:lnTo>
                    <a:pt x="120" y="1155"/>
                  </a:lnTo>
                  <a:lnTo>
                    <a:pt x="452" y="1007"/>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97" name="Freeform 135"/>
            <p:cNvSpPr>
              <a:spLocks/>
            </p:cNvSpPr>
            <p:nvPr/>
          </p:nvSpPr>
          <p:spPr bwMode="auto">
            <a:xfrm>
              <a:off x="2350" y="2589"/>
              <a:ext cx="406" cy="388"/>
            </a:xfrm>
            <a:custGeom>
              <a:avLst/>
              <a:gdLst>
                <a:gd name="T0" fmla="*/ 94 w 406"/>
                <a:gd name="T1" fmla="*/ 0 h 388"/>
                <a:gd name="T2" fmla="*/ 0 w 406"/>
                <a:gd name="T3" fmla="*/ 387 h 388"/>
                <a:gd name="T4" fmla="*/ 352 w 406"/>
                <a:gd name="T5" fmla="*/ 387 h 388"/>
                <a:gd name="T6" fmla="*/ 405 w 406"/>
                <a:gd name="T7" fmla="*/ 158 h 388"/>
                <a:gd name="T8" fmla="*/ 0 60000 65536"/>
                <a:gd name="T9" fmla="*/ 0 60000 65536"/>
                <a:gd name="T10" fmla="*/ 0 60000 65536"/>
                <a:gd name="T11" fmla="*/ 0 60000 65536"/>
                <a:gd name="T12" fmla="*/ 0 w 406"/>
                <a:gd name="T13" fmla="*/ 0 h 388"/>
                <a:gd name="T14" fmla="*/ 406 w 406"/>
                <a:gd name="T15" fmla="*/ 388 h 388"/>
              </a:gdLst>
              <a:ahLst/>
              <a:cxnLst>
                <a:cxn ang="T8">
                  <a:pos x="T0" y="T1"/>
                </a:cxn>
                <a:cxn ang="T9">
                  <a:pos x="T2" y="T3"/>
                </a:cxn>
                <a:cxn ang="T10">
                  <a:pos x="T4" y="T5"/>
                </a:cxn>
                <a:cxn ang="T11">
                  <a:pos x="T6" y="T7"/>
                </a:cxn>
              </a:cxnLst>
              <a:rect l="T12" t="T13" r="T14" b="T15"/>
              <a:pathLst>
                <a:path w="406" h="388">
                  <a:moveTo>
                    <a:pt x="94" y="0"/>
                  </a:moveTo>
                  <a:lnTo>
                    <a:pt x="0" y="387"/>
                  </a:lnTo>
                  <a:lnTo>
                    <a:pt x="352" y="387"/>
                  </a:lnTo>
                  <a:lnTo>
                    <a:pt x="405" y="158"/>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33898" name="Freeform 136"/>
            <p:cNvSpPr>
              <a:spLocks/>
            </p:cNvSpPr>
            <p:nvPr/>
          </p:nvSpPr>
          <p:spPr bwMode="auto">
            <a:xfrm>
              <a:off x="2755" y="1933"/>
              <a:ext cx="1350" cy="813"/>
            </a:xfrm>
            <a:custGeom>
              <a:avLst/>
              <a:gdLst>
                <a:gd name="T0" fmla="*/ 0 w 1350"/>
                <a:gd name="T1" fmla="*/ 812 h 813"/>
                <a:gd name="T2" fmla="*/ 1181 w 1350"/>
                <a:gd name="T3" fmla="*/ 812 h 813"/>
                <a:gd name="T4" fmla="*/ 1349 w 1350"/>
                <a:gd name="T5" fmla="*/ 0 h 813"/>
                <a:gd name="T6" fmla="*/ 183 w 1350"/>
                <a:gd name="T7" fmla="*/ 0 h 813"/>
                <a:gd name="T8" fmla="*/ 0 60000 65536"/>
                <a:gd name="T9" fmla="*/ 0 60000 65536"/>
                <a:gd name="T10" fmla="*/ 0 60000 65536"/>
                <a:gd name="T11" fmla="*/ 0 60000 65536"/>
                <a:gd name="T12" fmla="*/ 0 w 1350"/>
                <a:gd name="T13" fmla="*/ 0 h 813"/>
                <a:gd name="T14" fmla="*/ 1350 w 1350"/>
                <a:gd name="T15" fmla="*/ 813 h 813"/>
              </a:gdLst>
              <a:ahLst/>
              <a:cxnLst>
                <a:cxn ang="T8">
                  <a:pos x="T0" y="T1"/>
                </a:cxn>
                <a:cxn ang="T9">
                  <a:pos x="T2" y="T3"/>
                </a:cxn>
                <a:cxn ang="T10">
                  <a:pos x="T4" y="T5"/>
                </a:cxn>
                <a:cxn ang="T11">
                  <a:pos x="T6" y="T7"/>
                </a:cxn>
              </a:cxnLst>
              <a:rect l="T12" t="T13" r="T14" b="T15"/>
              <a:pathLst>
                <a:path w="1350" h="813">
                  <a:moveTo>
                    <a:pt x="0" y="812"/>
                  </a:moveTo>
                  <a:lnTo>
                    <a:pt x="1181" y="812"/>
                  </a:lnTo>
                  <a:lnTo>
                    <a:pt x="1349" y="0"/>
                  </a:lnTo>
                  <a:lnTo>
                    <a:pt x="183" y="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grpSp>
      <p:pic>
        <p:nvPicPr>
          <p:cNvPr id="33797"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70883" y="4618831"/>
            <a:ext cx="1395412"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522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90B89-EEEE-4703-3B82-548BE009AD0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1AD8852-9EE4-5A1C-CC6A-1067068AFC47}"/>
              </a:ext>
            </a:extLst>
          </p:cNvPr>
          <p:cNvSpPr>
            <a:spLocks noGrp="1"/>
          </p:cNvSpPr>
          <p:nvPr>
            <p:ph type="title"/>
          </p:nvPr>
        </p:nvSpPr>
        <p:spPr>
          <a:xfrm>
            <a:off x="647122" y="278102"/>
            <a:ext cx="10515600" cy="107918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0" cap="none" spc="0" normalizeH="0" baseline="0" noProof="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n-ea"/>
                <a:cs typeface="+mn-cs"/>
              </a:rPr>
              <a:t>Questions</a:t>
            </a:r>
          </a:p>
        </p:txBody>
      </p:sp>
      <p:sp>
        <p:nvSpPr>
          <p:cNvPr id="7" name="Text Placeholder 6">
            <a:extLst>
              <a:ext uri="{FF2B5EF4-FFF2-40B4-BE49-F238E27FC236}">
                <a16:creationId xmlns:a16="http://schemas.microsoft.com/office/drawing/2014/main" id="{C6314B18-8E4F-0D01-D981-1AEA93470B09}"/>
              </a:ext>
            </a:extLst>
          </p:cNvPr>
          <p:cNvSpPr>
            <a:spLocks noGrp="1"/>
          </p:cNvSpPr>
          <p:nvPr>
            <p:ph type="body" idx="1"/>
          </p:nvPr>
        </p:nvSpPr>
        <p:spPr>
          <a:xfrm>
            <a:off x="349942" y="1543859"/>
            <a:ext cx="11109960" cy="4321232"/>
          </a:xfrm>
        </p:spPr>
        <p:txBody>
          <a:bodyPr>
            <a:normAutofit/>
          </a:bodyPr>
          <a:lstStyle/>
          <a:p>
            <a:pPr>
              <a:buFont typeface="Wingdings" pitchFamily="2" charset="2"/>
              <a:buChar char="Ø"/>
            </a:pPr>
            <a:r>
              <a:rPr lang="en-US" sz="3200" dirty="0">
                <a:solidFill>
                  <a:schemeClr val="accent2"/>
                </a:solidFill>
              </a:rPr>
              <a:t>What applications can serve as an inaugural POCUS program in EMS?</a:t>
            </a:r>
          </a:p>
          <a:p>
            <a:pPr>
              <a:buFont typeface="Wingdings" pitchFamily="2" charset="2"/>
              <a:buChar char="Ø"/>
            </a:pPr>
            <a:r>
              <a:rPr lang="en-US" sz="3200" dirty="0">
                <a:solidFill>
                  <a:schemeClr val="accent2"/>
                </a:solidFill>
              </a:rPr>
              <a:t>In OHCA, could POCUS help establish futility of efforts and guide TOR decisions</a:t>
            </a:r>
            <a:r>
              <a:rPr kumimoji="0" lang="en-US" sz="3200" b="0" i="0" u="none" strike="noStrike" kern="1200" cap="none" spc="0" normalizeH="0" baseline="0" noProof="0" dirty="0">
                <a:ln>
                  <a:noFill/>
                </a:ln>
                <a:solidFill>
                  <a:srgbClr val="9B2D1F"/>
                </a:solidFill>
                <a:effectLst/>
                <a:uLnTx/>
                <a:uFillTx/>
                <a:latin typeface="Franklin Gothic Book" panose="020B0503020102020204" pitchFamily="34" charset="0"/>
                <a:ea typeface="+mn-ea"/>
                <a:cs typeface="+mn-cs"/>
              </a:rPr>
              <a:t>?</a:t>
            </a:r>
            <a:endParaRPr lang="en-US" sz="3200" dirty="0">
              <a:solidFill>
                <a:schemeClr val="accent2"/>
              </a:solidFill>
            </a:endParaRPr>
          </a:p>
          <a:p>
            <a:pPr marL="230188" marR="0" lvl="0" indent="-230188" algn="l" defTabSz="914400" rtl="0" eaLnBrk="1" fontAlgn="auto" latinLnBrk="0" hangingPunct="1">
              <a:lnSpc>
                <a:spcPct val="90000"/>
              </a:lnSpc>
              <a:spcBef>
                <a:spcPts val="1200"/>
              </a:spcBef>
              <a:spcAft>
                <a:spcPts val="200"/>
              </a:spcAft>
              <a:buClr>
                <a:srgbClr val="D34817"/>
              </a:buClr>
              <a:buSzPct val="100000"/>
              <a:buFont typeface="Wingdings" pitchFamily="2" charset="2"/>
              <a:buChar char="Ø"/>
              <a:tabLst/>
              <a:defRPr/>
            </a:pPr>
            <a:r>
              <a:rPr lang="en-US" sz="3200" dirty="0">
                <a:solidFill>
                  <a:schemeClr val="accent2"/>
                </a:solidFill>
              </a:rPr>
              <a:t>During pulse checks, could carotid blood flow be indicative of sub-clinical ROSC </a:t>
            </a:r>
            <a:r>
              <a:rPr kumimoji="0" lang="en-US" sz="3200" b="0" i="0" u="none" strike="noStrike" kern="1200" cap="none" spc="0" normalizeH="0" baseline="0" noProof="0" dirty="0">
                <a:ln>
                  <a:noFill/>
                </a:ln>
                <a:solidFill>
                  <a:srgbClr val="9B2D1F"/>
                </a:solidFill>
                <a:effectLst/>
                <a:uLnTx/>
                <a:uFillTx/>
                <a:latin typeface="Franklin Gothic Book" panose="020B0503020102020204" pitchFamily="34" charset="0"/>
                <a:ea typeface="+mn-ea"/>
                <a:cs typeface="+mn-cs"/>
                <a:sym typeface="Wingdings" panose="05000000000000000000" pitchFamily="2" charset="2"/>
              </a:rPr>
              <a:t></a:t>
            </a:r>
            <a:r>
              <a:rPr lang="en-US" sz="3200" dirty="0">
                <a:solidFill>
                  <a:schemeClr val="accent2"/>
                </a:solidFill>
              </a:rPr>
              <a:t> informs</a:t>
            </a:r>
            <a:r>
              <a:rPr kumimoji="0" lang="en-US" sz="3200" b="0" i="0" u="none" strike="noStrike" kern="1200" cap="none" spc="0" normalizeH="0" baseline="0" noProof="0" dirty="0">
                <a:ln>
                  <a:noFill/>
                </a:ln>
                <a:solidFill>
                  <a:srgbClr val="9B2D1F"/>
                </a:solidFill>
                <a:effectLst/>
                <a:uLnTx/>
                <a:uFillTx/>
                <a:latin typeface="Franklin Gothic Book" panose="020B0503020102020204" pitchFamily="34" charset="0"/>
                <a:ea typeface="+mn-ea"/>
                <a:cs typeface="+mn-cs"/>
              </a:rPr>
              <a:t> transport decisions?</a:t>
            </a:r>
          </a:p>
          <a:p>
            <a:pPr marL="342900" marR="0" lvl="0" indent="-342900" algn="l" defTabSz="914400" rtl="0" eaLnBrk="1" fontAlgn="auto" latinLnBrk="0" hangingPunct="1">
              <a:lnSpc>
                <a:spcPct val="90000"/>
              </a:lnSpc>
              <a:spcBef>
                <a:spcPts val="1200"/>
              </a:spcBef>
              <a:spcAft>
                <a:spcPts val="200"/>
              </a:spcAft>
              <a:buClr>
                <a:srgbClr val="D34817"/>
              </a:buClr>
              <a:buSzPct val="100000"/>
              <a:buFont typeface="Wingdings" panose="05000000000000000000" pitchFamily="2" charset="2"/>
              <a:buChar char="q"/>
              <a:tabLst/>
              <a:defRPr/>
            </a:pPr>
            <a:r>
              <a:rPr lang="en-US" sz="3200" dirty="0">
                <a:solidFill>
                  <a:srgbClr val="9B2D1F"/>
                </a:solidFill>
              </a:rPr>
              <a:t> To “Focus” on </a:t>
            </a:r>
            <a:r>
              <a:rPr lang="en-US" sz="3200" u="sng" dirty="0">
                <a:solidFill>
                  <a:srgbClr val="9B2D1F"/>
                </a:solidFill>
              </a:rPr>
              <a:t>limited</a:t>
            </a:r>
            <a:r>
              <a:rPr lang="en-US" sz="3200" dirty="0">
                <a:solidFill>
                  <a:srgbClr val="9B2D1F"/>
                </a:solidFill>
              </a:rPr>
              <a:t> use cases and do it well, is that a sound strategy to introduce </a:t>
            </a:r>
            <a:r>
              <a:rPr kumimoji="0" lang="en-US" sz="3200" b="0" i="0" u="none" strike="noStrike" kern="1200" cap="none" spc="0" normalizeH="0" baseline="0" noProof="0" dirty="0">
                <a:ln>
                  <a:noFill/>
                </a:ln>
                <a:solidFill>
                  <a:srgbClr val="9B2D1F"/>
                </a:solidFill>
                <a:effectLst/>
                <a:uLnTx/>
                <a:uFillTx/>
                <a:latin typeface="Franklin Gothic Book" panose="020B0503020102020204" pitchFamily="34" charset="0"/>
                <a:ea typeface="+mn-ea"/>
                <a:cs typeface="+mn-cs"/>
              </a:rPr>
              <a:t>a prehospital POCUS starter program</a:t>
            </a:r>
            <a:r>
              <a:rPr lang="en-US" sz="3200" dirty="0">
                <a:solidFill>
                  <a:srgbClr val="9B2D1F"/>
                </a:solidFill>
              </a:rPr>
              <a:t>?</a:t>
            </a:r>
            <a:endParaRPr kumimoji="0" lang="en-US" sz="3200" b="0" i="0" u="none" strike="noStrike" kern="1200" cap="none" spc="0" normalizeH="0" baseline="0" noProof="0" dirty="0">
              <a:ln>
                <a:noFill/>
              </a:ln>
              <a:solidFill>
                <a:srgbClr val="9B2D1F"/>
              </a:solidFill>
              <a:effectLst/>
              <a:uLnTx/>
              <a:uFillTx/>
              <a:latin typeface="Franklin Gothic Book" panose="020B0503020102020204" pitchFamily="34" charset="0"/>
              <a:ea typeface="+mn-ea"/>
              <a:cs typeface="+mn-cs"/>
            </a:endParaRPr>
          </a:p>
          <a:p>
            <a:endParaRPr lang="en-US" dirty="0"/>
          </a:p>
        </p:txBody>
      </p:sp>
    </p:spTree>
    <p:extLst>
      <p:ext uri="{BB962C8B-B14F-4D97-AF65-F5344CB8AC3E}">
        <p14:creationId xmlns:p14="http://schemas.microsoft.com/office/powerpoint/2010/main" val="2188177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7484"/>
            <a:ext cx="10515600" cy="719425"/>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kern="10" spc="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ea typeface="+mn-ea"/>
                <a:cs typeface="+mn-cs"/>
              </a:rPr>
              <a:t>Introduction</a:t>
            </a:r>
            <a:endParaRPr kumimoji="0" lang="en-US" sz="4800" b="0" i="0" u="none" strike="noStrike" kern="10" cap="none" spc="0" normalizeH="0" baseline="0" noProof="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n-ea"/>
              <a:cs typeface="+mn-cs"/>
            </a:endParaRPr>
          </a:p>
        </p:txBody>
      </p:sp>
      <p:sp>
        <p:nvSpPr>
          <p:cNvPr id="3" name="Text Placeholder 2"/>
          <p:cNvSpPr>
            <a:spLocks noGrp="1"/>
          </p:cNvSpPr>
          <p:nvPr>
            <p:ph type="body" idx="1"/>
          </p:nvPr>
        </p:nvSpPr>
        <p:spPr>
          <a:xfrm>
            <a:off x="266701" y="1582467"/>
            <a:ext cx="11925299" cy="4456590"/>
          </a:xfrm>
        </p:spPr>
        <p:txBody>
          <a:bodyPr vert="horz" lIns="91440" tIns="45720" rIns="91440" bIns="45720" rtlCol="0" anchor="t">
            <a:normAutofit fontScale="92500" lnSpcReduction="10000"/>
          </a:bodyPr>
          <a:lstStyle/>
          <a:p>
            <a:pPr>
              <a:buFont typeface="Wingdings" pitchFamily="2" charset="2"/>
              <a:buChar char="q"/>
            </a:pPr>
            <a:r>
              <a:rPr lang="en-US" sz="36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Our EMS system generally emphasizes on scene resuscitation of OHCA until ROSC or TOR at 30 minutes: “</a:t>
            </a:r>
            <a:r>
              <a:rPr lang="en-US" sz="36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Stop, drop and resus</a:t>
            </a:r>
            <a:r>
              <a:rPr lang="en-US" sz="36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dirty="0">
              <a:solidFill>
                <a:schemeClr val="accent2"/>
              </a:solidFill>
            </a:endParaRPr>
          </a:p>
          <a:p>
            <a:pPr>
              <a:buFont typeface="Wingdings" pitchFamily="2" charset="2"/>
              <a:buChar char="q"/>
            </a:pPr>
            <a:r>
              <a:rPr lang="en-US" sz="3600" dirty="0">
                <a:solidFill>
                  <a:schemeClr val="accent1"/>
                </a:solidFill>
              </a:rPr>
              <a:t>Decision making may be easier in </a:t>
            </a:r>
            <a:endParaRPr lang="en-US" sz="3600" dirty="0">
              <a:solidFill>
                <a:schemeClr val="accent1"/>
              </a:solidFill>
              <a:cs typeface="Calibri"/>
            </a:endParaRPr>
          </a:p>
          <a:p>
            <a:pPr lvl="1">
              <a:buFont typeface="Wingdings" pitchFamily="2" charset="2"/>
              <a:buChar char="q"/>
            </a:pPr>
            <a:r>
              <a:rPr lang="en-US" sz="3200" dirty="0">
                <a:solidFill>
                  <a:schemeClr val="accent1"/>
                </a:solidFill>
              </a:rPr>
              <a:t>Asystole</a:t>
            </a:r>
            <a:endParaRPr lang="en-US" sz="3200" dirty="0">
              <a:solidFill>
                <a:schemeClr val="accent1"/>
              </a:solidFill>
              <a:cs typeface="Calibri"/>
            </a:endParaRPr>
          </a:p>
          <a:p>
            <a:pPr lvl="1">
              <a:buFont typeface="Wingdings" pitchFamily="2" charset="2"/>
              <a:buChar char="q"/>
            </a:pPr>
            <a:r>
              <a:rPr lang="en-US" sz="3200" dirty="0">
                <a:solidFill>
                  <a:schemeClr val="accent1"/>
                </a:solidFill>
              </a:rPr>
              <a:t>Certain historic indications implicating futility</a:t>
            </a:r>
            <a:endParaRPr lang="en-US" sz="3200" dirty="0">
              <a:solidFill>
                <a:schemeClr val="accent1"/>
              </a:solidFill>
              <a:cs typeface="Calibri"/>
            </a:endParaRPr>
          </a:p>
          <a:p>
            <a:pPr>
              <a:buFont typeface="Wingdings" pitchFamily="2" charset="2"/>
              <a:buChar char="q"/>
            </a:pPr>
            <a:r>
              <a:rPr lang="en-US" sz="3600" dirty="0">
                <a:solidFill>
                  <a:schemeClr val="accent1"/>
                </a:solidFill>
              </a:rPr>
              <a:t>PEA may indicate/introduce more complexity</a:t>
            </a:r>
          </a:p>
          <a:p>
            <a:pPr lvl="2">
              <a:buFont typeface="Wingdings" pitchFamily="2" charset="2"/>
              <a:buChar char="q"/>
            </a:pPr>
            <a:r>
              <a:rPr lang="en-US" sz="2800" dirty="0">
                <a:solidFill>
                  <a:schemeClr val="accent1"/>
                </a:solidFill>
                <a:cs typeface="Calibri"/>
              </a:rPr>
              <a:t>State protocol relied on indirect evidence of perfusion </a:t>
            </a:r>
            <a:r>
              <a:rPr lang="en-US" sz="2800" dirty="0">
                <a:solidFill>
                  <a:schemeClr val="accent1"/>
                </a:solidFill>
                <a:cs typeface="Calibri"/>
                <a:sym typeface="Wingdings" panose="05000000000000000000" pitchFamily="2" charset="2"/>
              </a:rPr>
              <a:t> EtCO2</a:t>
            </a:r>
          </a:p>
          <a:p>
            <a:pPr lvl="2">
              <a:buFont typeface="Wingdings" pitchFamily="2" charset="2"/>
              <a:buChar char="q"/>
            </a:pPr>
            <a:r>
              <a:rPr lang="en-US" sz="2800" dirty="0">
                <a:solidFill>
                  <a:schemeClr val="accent1"/>
                </a:solidFill>
                <a:cs typeface="Calibri"/>
                <a:sym typeface="Wingdings" panose="05000000000000000000" pitchFamily="2" charset="2"/>
              </a:rPr>
              <a:t>&gt; 15  May not predict survivability after the effort to transport</a:t>
            </a:r>
            <a:endParaRPr lang="en-US" sz="2800" dirty="0">
              <a:solidFill>
                <a:schemeClr val="accent1"/>
              </a:solidFill>
              <a:cs typeface="Calibri"/>
            </a:endParaRPr>
          </a:p>
          <a:p>
            <a:pPr>
              <a:buFont typeface="Wingdings" pitchFamily="2" charset="2"/>
              <a:buChar char="q"/>
            </a:pPr>
            <a:r>
              <a:rPr lang="en-US" sz="3600" dirty="0">
                <a:solidFill>
                  <a:schemeClr val="accent1"/>
                </a:solidFill>
              </a:rPr>
              <a:t> Traditional Protocol: “May” invoke TOR if EtCO2 &lt; 15</a:t>
            </a:r>
            <a:endParaRPr lang="en-US" sz="3600" dirty="0">
              <a:solidFill>
                <a:schemeClr val="accent1"/>
              </a:solidFill>
              <a:cs typeface="Calibri"/>
            </a:endParaRPr>
          </a:p>
          <a:p>
            <a:pPr>
              <a:buFont typeface="Wingdings" pitchFamily="2" charset="2"/>
              <a:buChar char="q"/>
            </a:pPr>
            <a:endParaRPr lang="en-US" sz="3600" dirty="0">
              <a:solidFill>
                <a:schemeClr val="accent1"/>
              </a:solidFill>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DDE3-D236-471B-BF08-627D078F8897}"/>
              </a:ext>
            </a:extLst>
          </p:cNvPr>
          <p:cNvSpPr>
            <a:spLocks noGrp="1"/>
          </p:cNvSpPr>
          <p:nvPr>
            <p:ph type="title"/>
          </p:nvPr>
        </p:nvSpPr>
        <p:spPr>
          <a:xfrm>
            <a:off x="762000" y="457200"/>
            <a:ext cx="10515600" cy="776010"/>
          </a:xfrm>
        </p:spPr>
        <p:txBody>
          <a:bodyPr>
            <a:normAutofit/>
          </a:bodyPr>
          <a:lstStyle/>
          <a:p>
            <a:pPr algn="ctr"/>
            <a:r>
              <a:rPr lang="en-US" kern="10" spc="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ea typeface="+mn-ea"/>
                <a:cs typeface="+mn-cs"/>
              </a:rPr>
              <a:t>Dilemma (For Some)</a:t>
            </a:r>
            <a:endParaRPr lang="en-US" dirty="0"/>
          </a:p>
        </p:txBody>
      </p:sp>
      <p:sp>
        <p:nvSpPr>
          <p:cNvPr id="3" name="Text Placeholder 2">
            <a:extLst>
              <a:ext uri="{FF2B5EF4-FFF2-40B4-BE49-F238E27FC236}">
                <a16:creationId xmlns:a16="http://schemas.microsoft.com/office/drawing/2014/main" id="{431FA0C7-85F1-4DF4-94BC-467E23DAB8F2}"/>
              </a:ext>
            </a:extLst>
          </p:cNvPr>
          <p:cNvSpPr>
            <a:spLocks noGrp="1"/>
          </p:cNvSpPr>
          <p:nvPr>
            <p:ph type="body" idx="1"/>
          </p:nvPr>
        </p:nvSpPr>
        <p:spPr>
          <a:xfrm>
            <a:off x="419100" y="1599058"/>
            <a:ext cx="11560464" cy="4672433"/>
          </a:xfrm>
        </p:spPr>
        <p:txBody>
          <a:bodyPr>
            <a:normAutofit fontScale="85000" lnSpcReduction="10000"/>
          </a:body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Char char="q"/>
              <a:tabLst/>
              <a:defRPr/>
            </a:pPr>
            <a:r>
              <a:rPr lang="en-US" sz="3600"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Acquisitions of complex images by EMS clinicians are subject to</a:t>
            </a:r>
          </a:p>
          <a:p>
            <a:pPr marL="282575" lvl="1" indent="0">
              <a:spcBef>
                <a:spcPts val="1000"/>
              </a:spcBef>
              <a:spcAft>
                <a:spcPts val="0"/>
              </a:spcAft>
              <a:buClrTx/>
              <a:buFont typeface="Wingdings" pitchFamily="2" charset="2"/>
              <a:buChar char="q"/>
              <a:defRPr/>
            </a:pPr>
            <a:r>
              <a:rPr lang="en-US" sz="2800"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Variable skill and interpretations, skills degradation for part-timers, </a:t>
            </a:r>
            <a:r>
              <a:rPr lang="en-US" sz="2800"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etc</a:t>
            </a:r>
            <a:endParaRPr lang="en-US" sz="2800"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endParaRPr>
          </a:p>
          <a:p>
            <a:pPr marL="282575" lvl="1" indent="0">
              <a:spcBef>
                <a:spcPts val="1000"/>
              </a:spcBef>
              <a:spcAft>
                <a:spcPts val="0"/>
              </a:spcAft>
              <a:buClrTx/>
              <a:buFont typeface="Wingdings" pitchFamily="2" charset="2"/>
              <a:buChar char="q"/>
              <a:defRPr/>
            </a:pPr>
            <a:r>
              <a:rPr lang="en-US" sz="2800"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False positives or negatives in </a:t>
            </a:r>
            <a:r>
              <a:rPr kumimoji="0" lang="en-US" sz="2800" b="0" i="0" u="none" strike="noStrike" kern="1200" cap="none" spc="0" normalizeH="0" baseline="0" noProof="0" dirty="0">
                <a:ln>
                  <a:noFill/>
                </a:ln>
                <a:solidFill>
                  <a:schemeClr val="accent2"/>
                </a:solidFill>
                <a:uLnTx/>
                <a:uFillTx/>
                <a:latin typeface="Arial" panose="020B0604020202020204" pitchFamily="34" charset="0"/>
                <a:cs typeface="Arial" panose="020B0604020202020204" pitchFamily="34" charset="0"/>
              </a:rPr>
              <a:t>Non-binary or subjective continuum of variables (ex: </a:t>
            </a:r>
            <a:r>
              <a:rPr lang="en-US" sz="2800" dirty="0">
                <a:solidFill>
                  <a:schemeClr val="accent2"/>
                </a:solidFill>
                <a:latin typeface="Arial" panose="020B0604020202020204" pitchFamily="34" charset="0"/>
                <a:cs typeface="Arial" panose="020B0604020202020204" pitchFamily="34" charset="0"/>
              </a:rPr>
              <a:t>FAST exam</a:t>
            </a:r>
            <a:r>
              <a:rPr kumimoji="0" lang="en-US" sz="2800" b="0" i="0" u="none" strike="noStrike" kern="1200" cap="none" spc="0" normalizeH="0" baseline="0" noProof="0" dirty="0">
                <a:ln>
                  <a:noFill/>
                </a:ln>
                <a:solidFill>
                  <a:schemeClr val="accent2"/>
                </a:solidFill>
                <a:uLnTx/>
                <a:uFillTx/>
                <a:latin typeface="Arial" panose="020B0604020202020204" pitchFamily="34" charset="0"/>
                <a:cs typeface="Arial" panose="020B0604020202020204" pitchFamily="34" charset="0"/>
              </a:rPr>
              <a:t>)</a:t>
            </a:r>
          </a:p>
          <a:p>
            <a:pPr marL="282575" lvl="1" indent="0">
              <a:spcBef>
                <a:spcPts val="1000"/>
              </a:spcBef>
              <a:spcAft>
                <a:spcPts val="0"/>
              </a:spcAft>
              <a:buClrTx/>
              <a:buFont typeface="Wingdings" pitchFamily="2" charset="2"/>
              <a:buChar char="q"/>
              <a:defRPr/>
            </a:pPr>
            <a:r>
              <a:rPr lang="en-US" sz="3200" dirty="0">
                <a:solidFill>
                  <a:schemeClr val="accent2"/>
                </a:solidFill>
                <a:latin typeface="Calibri"/>
              </a:rPr>
              <a:t> N</a:t>
            </a:r>
            <a:r>
              <a:rPr kumimoji="0" lang="en-US" sz="3200" b="0" i="0" u="none" strike="noStrike" kern="1200" cap="none" spc="0" normalizeH="0" baseline="0" noProof="0" dirty="0">
                <a:ln>
                  <a:noFill/>
                </a:ln>
                <a:solidFill>
                  <a:schemeClr val="accent2"/>
                </a:solidFill>
                <a:effectLst/>
                <a:uLnTx/>
                <a:uFillTx/>
                <a:latin typeface="Calibri"/>
                <a:ea typeface="+mn-ea"/>
                <a:cs typeface="+mn-cs"/>
              </a:rPr>
              <a:t>ON-sensitive testing that TAKES TIME, cannot be used for negative decisions</a:t>
            </a:r>
          </a:p>
          <a:p>
            <a:pPr marL="0" marR="0" lvl="0" indent="0" algn="l" defTabSz="914400" rtl="0" eaLnBrk="1" fontAlgn="auto" latinLnBrk="0" hangingPunct="1">
              <a:lnSpc>
                <a:spcPct val="90000"/>
              </a:lnSpc>
              <a:spcBef>
                <a:spcPts val="1000"/>
              </a:spcBef>
              <a:spcAft>
                <a:spcPts val="0"/>
              </a:spcAft>
              <a:buClrTx/>
              <a:buSzTx/>
              <a:buFont typeface="Wingdings" pitchFamily="2" charset="2"/>
              <a:buChar char="q"/>
              <a:tabLst/>
              <a:defRPr/>
            </a:pPr>
            <a:r>
              <a:rPr lang="en-US" sz="3600" dirty="0">
                <a:solidFill>
                  <a:schemeClr val="accent2"/>
                </a:solidFill>
                <a:latin typeface="Calibri"/>
              </a:rPr>
              <a:t>We sought a start-up program that addresses above limitations</a:t>
            </a:r>
          </a:p>
          <a:p>
            <a:pPr marL="0" marR="0" lvl="0" indent="0" algn="l" defTabSz="914400" rtl="0" eaLnBrk="1" fontAlgn="auto" latinLnBrk="0" hangingPunct="1">
              <a:lnSpc>
                <a:spcPct val="90000"/>
              </a:lnSpc>
              <a:spcBef>
                <a:spcPts val="1000"/>
              </a:spcBef>
              <a:spcAft>
                <a:spcPts val="0"/>
              </a:spcAft>
              <a:buClrTx/>
              <a:buSzTx/>
              <a:buFont typeface="Wingdings" pitchFamily="2" charset="2"/>
              <a:buChar char="q"/>
              <a:tabLst/>
              <a:defRPr/>
            </a:pPr>
            <a:r>
              <a:rPr lang="en-US" sz="3600" dirty="0">
                <a:solidFill>
                  <a:schemeClr val="accent2"/>
                </a:solidFill>
                <a:latin typeface="Calibri"/>
              </a:rPr>
              <a:t>All systems have a medical director</a:t>
            </a:r>
          </a:p>
          <a:p>
            <a:pPr marL="911225" lvl="2" indent="-457200">
              <a:spcBef>
                <a:spcPts val="1000"/>
              </a:spcBef>
              <a:spcAft>
                <a:spcPts val="0"/>
              </a:spcAft>
              <a:buClrTx/>
              <a:buFont typeface="Wingdings" panose="05000000000000000000" pitchFamily="2" charset="2"/>
              <a:buChar char="ü"/>
              <a:defRPr/>
            </a:pPr>
            <a:r>
              <a:rPr lang="en-US" sz="2800" dirty="0">
                <a:solidFill>
                  <a:schemeClr val="accent2"/>
                </a:solidFill>
                <a:latin typeface="Calibri"/>
              </a:rPr>
              <a:t>Should system choose </a:t>
            </a:r>
            <a:r>
              <a:rPr lang="en-US" sz="2800" u="sng" dirty="0">
                <a:solidFill>
                  <a:schemeClr val="accent2"/>
                </a:solidFill>
                <a:latin typeface="Calibri"/>
              </a:rPr>
              <a:t>low dose</a:t>
            </a:r>
            <a:r>
              <a:rPr lang="en-US" sz="2800" dirty="0">
                <a:solidFill>
                  <a:schemeClr val="accent2"/>
                </a:solidFill>
                <a:latin typeface="Calibri"/>
              </a:rPr>
              <a:t> </a:t>
            </a:r>
            <a:r>
              <a:rPr lang="en-US" sz="2800" u="sng" dirty="0">
                <a:solidFill>
                  <a:schemeClr val="accent2"/>
                </a:solidFill>
                <a:latin typeface="Calibri"/>
              </a:rPr>
              <a:t>high frequency use </a:t>
            </a:r>
            <a:r>
              <a:rPr lang="en-US" sz="2800" dirty="0">
                <a:solidFill>
                  <a:schemeClr val="accent2"/>
                </a:solidFill>
                <a:latin typeface="Calibri"/>
              </a:rPr>
              <a:t>of probe &amp; digestible </a:t>
            </a:r>
            <a:r>
              <a:rPr lang="en-US" sz="2800" u="sng" dirty="0">
                <a:solidFill>
                  <a:schemeClr val="accent2"/>
                </a:solidFill>
                <a:latin typeface="Calibri"/>
              </a:rPr>
              <a:t>education</a:t>
            </a:r>
            <a:r>
              <a:rPr lang="en-US" sz="2800" dirty="0">
                <a:solidFill>
                  <a:schemeClr val="accent2"/>
                </a:solidFill>
                <a:latin typeface="Calibri"/>
              </a:rPr>
              <a:t>?</a:t>
            </a:r>
          </a:p>
          <a:p>
            <a:pPr marL="0" marR="0" lvl="0" indent="0" algn="l" defTabSz="914400" rtl="0" eaLnBrk="1" fontAlgn="auto" latinLnBrk="0" hangingPunct="1">
              <a:lnSpc>
                <a:spcPct val="90000"/>
              </a:lnSpc>
              <a:spcBef>
                <a:spcPts val="1000"/>
              </a:spcBef>
              <a:spcAft>
                <a:spcPts val="0"/>
              </a:spcAft>
              <a:buClrTx/>
              <a:buSzTx/>
              <a:buFont typeface="Wingdings" pitchFamily="2" charset="2"/>
              <a:buChar char="q"/>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Wingdings" pitchFamily="2" charset="2"/>
              <a:buChar char="q"/>
              <a:tabLst/>
              <a:defRPr/>
            </a:pPr>
            <a:r>
              <a:rPr kumimoji="0" lang="en-US" sz="3600" b="0" i="0" u="none" strike="noStrike" kern="1200" cap="none" spc="0" normalizeH="0" baseline="0" noProof="0" dirty="0">
                <a:ln>
                  <a:noFill/>
                </a:ln>
                <a:solidFill>
                  <a:schemeClr val="accent2"/>
                </a:solidFill>
                <a:effectLst/>
                <a:uLnTx/>
                <a:uFillTx/>
                <a:latin typeface="Calibri"/>
                <a:ea typeface="+mn-ea"/>
                <a:cs typeface="+mn-cs"/>
              </a:rPr>
              <a:t>We are also </a:t>
            </a:r>
            <a:r>
              <a:rPr kumimoji="0" lang="en-US" sz="3600" b="0" i="0" u="none" strike="noStrike" kern="1200" cap="none" spc="0" normalizeH="0" baseline="0" noProof="0" dirty="0">
                <a:ln>
                  <a:noFill/>
                </a:ln>
                <a:solidFill>
                  <a:srgbClr val="FF0000"/>
                </a:solidFill>
                <a:effectLst/>
                <a:uLnTx/>
                <a:uFillTx/>
                <a:latin typeface="Calibri"/>
                <a:ea typeface="+mn-ea"/>
                <a:cs typeface="+mn-cs"/>
              </a:rPr>
              <a:t>advocates of NON-disparate services </a:t>
            </a:r>
            <a:r>
              <a:rPr kumimoji="0" lang="en-US" sz="3600" b="0" i="0" u="none" strike="noStrike" kern="1200" cap="none" spc="0" normalizeH="0" baseline="0" noProof="0" dirty="0">
                <a:ln>
                  <a:noFill/>
                </a:ln>
                <a:solidFill>
                  <a:schemeClr val="accent2"/>
                </a:solidFill>
                <a:effectLst/>
                <a:uLnTx/>
                <a:uFillTx/>
                <a:latin typeface="Calibri"/>
                <a:ea typeface="+mn-ea"/>
                <a:cs typeface="+mn-cs"/>
              </a:rPr>
              <a:t>to citizens 24/7</a:t>
            </a:r>
          </a:p>
          <a:p>
            <a:endParaRPr lang="en-US" dirty="0"/>
          </a:p>
        </p:txBody>
      </p:sp>
    </p:spTree>
    <p:extLst>
      <p:ext uri="{BB962C8B-B14F-4D97-AF65-F5344CB8AC3E}">
        <p14:creationId xmlns:p14="http://schemas.microsoft.com/office/powerpoint/2010/main" val="3631953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DDE3-D236-471B-BF08-627D078F8897}"/>
              </a:ext>
            </a:extLst>
          </p:cNvPr>
          <p:cNvSpPr>
            <a:spLocks noGrp="1"/>
          </p:cNvSpPr>
          <p:nvPr>
            <p:ph type="title"/>
          </p:nvPr>
        </p:nvSpPr>
        <p:spPr>
          <a:xfrm>
            <a:off x="703118" y="398175"/>
            <a:ext cx="10515600" cy="776010"/>
          </a:xfrm>
        </p:spPr>
        <p:txBody>
          <a:bodyPr>
            <a:normAutofit/>
          </a:bodyPr>
          <a:lstStyle/>
          <a:p>
            <a:pPr algn="ctr"/>
            <a:r>
              <a:rPr lang="en-US" sz="4000" kern="10" spc="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ea typeface="+mn-ea"/>
                <a:cs typeface="+mn-cs"/>
              </a:rPr>
              <a:t>Clinical Guidelines</a:t>
            </a:r>
            <a:endParaRPr lang="en-US" dirty="0"/>
          </a:p>
        </p:txBody>
      </p:sp>
      <p:sp>
        <p:nvSpPr>
          <p:cNvPr id="3" name="Text Placeholder 2">
            <a:extLst>
              <a:ext uri="{FF2B5EF4-FFF2-40B4-BE49-F238E27FC236}">
                <a16:creationId xmlns:a16="http://schemas.microsoft.com/office/drawing/2014/main" id="{431FA0C7-85F1-4DF4-94BC-467E23DAB8F2}"/>
              </a:ext>
            </a:extLst>
          </p:cNvPr>
          <p:cNvSpPr>
            <a:spLocks noGrp="1"/>
          </p:cNvSpPr>
          <p:nvPr>
            <p:ph type="body" idx="1"/>
          </p:nvPr>
        </p:nvSpPr>
        <p:spPr>
          <a:xfrm>
            <a:off x="271318" y="1681018"/>
            <a:ext cx="11785600" cy="4216400"/>
          </a:xfrm>
        </p:spPr>
        <p:txBody>
          <a:bodyPr>
            <a:normAutofit fontScale="85000" lnSpcReduction="10000"/>
          </a:body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Char char="q"/>
              <a:tabLst/>
              <a:defRPr/>
            </a:pPr>
            <a:r>
              <a:rPr lang="en-US" sz="3600" dirty="0">
                <a:solidFill>
                  <a:schemeClr val="accent2"/>
                </a:solidFill>
                <a:latin typeface="Calibri"/>
              </a:rPr>
              <a:t>We chose </a:t>
            </a:r>
            <a:r>
              <a:rPr lang="en-US" sz="3600" u="sng" dirty="0">
                <a:solidFill>
                  <a:schemeClr val="accent2"/>
                </a:solidFill>
                <a:latin typeface="Calibri"/>
              </a:rPr>
              <a:t>PEA as primary indication for its use</a:t>
            </a:r>
          </a:p>
          <a:p>
            <a:pPr marL="0" marR="0" lvl="0" indent="0" algn="l" defTabSz="914400" rtl="0" eaLnBrk="1" fontAlgn="auto" latinLnBrk="0" hangingPunct="1">
              <a:lnSpc>
                <a:spcPct val="90000"/>
              </a:lnSpc>
              <a:spcBef>
                <a:spcPts val="1000"/>
              </a:spcBef>
              <a:spcAft>
                <a:spcPts val="0"/>
              </a:spcAft>
              <a:buClrTx/>
              <a:buSzTx/>
              <a:buFont typeface="Wingdings" pitchFamily="2" charset="2"/>
              <a:buChar char="q"/>
              <a:tabLst/>
              <a:defRPr/>
            </a:pPr>
            <a:r>
              <a:rPr lang="en-US" sz="3600" dirty="0">
                <a:solidFill>
                  <a:schemeClr val="accent2"/>
                </a:solidFill>
                <a:latin typeface="Calibri"/>
              </a:rPr>
              <a:t> Assessment: Patients rhythm </a:t>
            </a:r>
            <a:r>
              <a:rPr lang="en-US" sz="3600" dirty="0">
                <a:solidFill>
                  <a:srgbClr val="FF0000"/>
                </a:solidFill>
                <a:latin typeface="Calibri"/>
              </a:rPr>
              <a:t>at the floor of care and at 30 min </a:t>
            </a:r>
          </a:p>
          <a:p>
            <a:pPr marL="0" marR="0" lvl="0" indent="0" algn="l" defTabSz="914400" rtl="0" eaLnBrk="1" fontAlgn="auto" latinLnBrk="0" hangingPunct="1">
              <a:lnSpc>
                <a:spcPct val="90000"/>
              </a:lnSpc>
              <a:spcBef>
                <a:spcPts val="1000"/>
              </a:spcBef>
              <a:spcAft>
                <a:spcPts val="0"/>
              </a:spcAft>
              <a:buClrTx/>
              <a:buSzTx/>
              <a:buFont typeface="Wingdings" pitchFamily="2" charset="2"/>
              <a:buChar char="q"/>
              <a:tabLst/>
              <a:defRPr/>
            </a:pPr>
            <a:r>
              <a:rPr lang="en-US" sz="3600" dirty="0">
                <a:solidFill>
                  <a:srgbClr val="FF0000"/>
                </a:solidFill>
                <a:latin typeface="Calibri"/>
              </a:rPr>
              <a:t>May assess carotid artery flow upon arrival of the EMS DO</a:t>
            </a:r>
            <a:endParaRPr lang="en-US" sz="3600" dirty="0">
              <a:solidFill>
                <a:schemeClr val="accent2"/>
              </a:solidFill>
              <a:latin typeface="Calibri"/>
            </a:endParaRPr>
          </a:p>
          <a:p>
            <a:pPr marL="454025" lvl="2" indent="0">
              <a:spcBef>
                <a:spcPts val="1000"/>
              </a:spcBef>
              <a:spcAft>
                <a:spcPts val="0"/>
              </a:spcAft>
              <a:buClrTx/>
              <a:buFont typeface="Wingdings" pitchFamily="2" charset="2"/>
              <a:buChar char="q"/>
              <a:defRPr/>
            </a:pPr>
            <a:r>
              <a:rPr lang="en-US" sz="2800" dirty="0">
                <a:solidFill>
                  <a:schemeClr val="accent2"/>
                </a:solidFill>
                <a:latin typeface="Calibri"/>
              </a:rPr>
              <a:t>Identification of flow or Pseudo-PEA and transport decisions earlier</a:t>
            </a:r>
            <a:endParaRPr kumimoji="0" lang="en-US" sz="2800" b="0" i="0" u="none" strike="noStrike" kern="1200" cap="none" spc="0" normalizeH="0" baseline="0" noProof="0" dirty="0">
              <a:ln>
                <a:noFill/>
              </a:ln>
              <a:solidFill>
                <a:schemeClr val="accent2"/>
              </a:solidFill>
              <a:effectLst/>
              <a:uLnTx/>
              <a:uFillTx/>
              <a:latin typeface="Calibri"/>
              <a:ea typeface="+mn-ea"/>
              <a:cs typeface="+mn-cs"/>
            </a:endParaRPr>
          </a:p>
          <a:p>
            <a:pPr marL="454025" lvl="2" indent="0">
              <a:spcBef>
                <a:spcPts val="1000"/>
              </a:spcBef>
              <a:spcAft>
                <a:spcPts val="0"/>
              </a:spcAft>
              <a:buClrTx/>
              <a:buFont typeface="Wingdings" pitchFamily="2" charset="2"/>
              <a:buChar char="q"/>
              <a:defRPr/>
            </a:pPr>
            <a:r>
              <a:rPr kumimoji="0" lang="en-US" sz="2800" b="0" i="0" u="none" strike="noStrike" kern="1200" cap="none" spc="0" normalizeH="0" baseline="0" noProof="0" dirty="0">
                <a:ln>
                  <a:noFill/>
                </a:ln>
                <a:solidFill>
                  <a:schemeClr val="accent2"/>
                </a:solidFill>
                <a:effectLst/>
                <a:uLnTx/>
                <a:uFillTx/>
                <a:latin typeface="Calibri"/>
                <a:ea typeface="+mn-ea"/>
                <a:cs typeface="+mn-cs"/>
              </a:rPr>
              <a:t>Futility at the 30 minute mark</a:t>
            </a:r>
          </a:p>
          <a:p>
            <a:pPr>
              <a:buFont typeface="Wingdings" pitchFamily="2" charset="2"/>
              <a:buChar char="q"/>
              <a:defRPr/>
            </a:pPr>
            <a:r>
              <a:rPr kumimoji="0" lang="en-US" sz="3600" b="0" i="0" u="none" strike="noStrike" kern="1200" cap="none" spc="0" normalizeH="0" baseline="0" noProof="0" dirty="0">
                <a:ln>
                  <a:noFill/>
                </a:ln>
                <a:solidFill>
                  <a:schemeClr val="accent2"/>
                </a:solidFill>
                <a:effectLst/>
                <a:uLnTx/>
                <a:uFillTx/>
                <a:latin typeface="Calibri"/>
                <a:ea typeface="+mn-ea"/>
                <a:cs typeface="+mn-cs"/>
              </a:rPr>
              <a:t> ALS Pharmacology: </a:t>
            </a:r>
            <a:r>
              <a:rPr kumimoji="0" lang="en-US" sz="3600" b="1" i="0" u="none" strike="noStrike" kern="1200" cap="none" spc="0" normalizeH="0" baseline="0" noProof="0" dirty="0">
                <a:ln>
                  <a:noFill/>
                </a:ln>
                <a:solidFill>
                  <a:srgbClr val="FF0000"/>
                </a:solidFill>
                <a:effectLst/>
                <a:uLnTx/>
                <a:uFillTx/>
                <a:latin typeface="Calibri"/>
                <a:ea typeface="+mn-ea"/>
                <a:cs typeface="+mn-cs"/>
              </a:rPr>
              <a:t>initiate post-ROSC care with Epi drip</a:t>
            </a:r>
            <a:r>
              <a:rPr kumimoji="0" lang="en-US" sz="3600" b="0" i="0" u="none" strike="noStrike" kern="1200" cap="none" spc="0" normalizeH="0" baseline="0" noProof="0" dirty="0">
                <a:ln>
                  <a:noFill/>
                </a:ln>
                <a:solidFill>
                  <a:schemeClr val="accent2"/>
                </a:solidFill>
                <a:effectLst/>
                <a:uLnTx/>
                <a:uFillTx/>
                <a:latin typeface="Calibri"/>
                <a:ea typeface="+mn-ea"/>
                <a:cs typeface="+mn-cs"/>
              </a:rPr>
              <a:t>? </a:t>
            </a:r>
            <a:r>
              <a:rPr lang="en-US" sz="3600" dirty="0">
                <a:solidFill>
                  <a:schemeClr val="accent2"/>
                </a:solidFill>
                <a:latin typeface="Calibri"/>
              </a:rPr>
              <a:t>(Objective)</a:t>
            </a:r>
            <a:endParaRPr kumimoji="0" lang="en-US" sz="3000" b="0" i="0" u="none" strike="noStrike" kern="1200" cap="none" spc="0" normalizeH="0" baseline="0" noProof="0" dirty="0">
              <a:ln>
                <a:noFill/>
              </a:ln>
              <a:solidFill>
                <a:schemeClr val="accent2"/>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Wingdings" pitchFamily="2" charset="2"/>
              <a:buChar char="q"/>
              <a:tabLst/>
              <a:defRPr/>
            </a:pPr>
            <a:r>
              <a:rPr lang="en-US" sz="3600" dirty="0">
                <a:solidFill>
                  <a:schemeClr val="accent2"/>
                </a:solidFill>
                <a:latin typeface="Calibri"/>
              </a:rPr>
              <a:t>ALS Skills: </a:t>
            </a:r>
            <a:r>
              <a:rPr kumimoji="0" lang="en-US" sz="3600" b="1" i="0" u="none" strike="noStrike" kern="1200" cap="none" spc="0" normalizeH="0" baseline="0" noProof="0" dirty="0">
                <a:ln>
                  <a:noFill/>
                </a:ln>
                <a:solidFill>
                  <a:srgbClr val="FF0000"/>
                </a:solidFill>
                <a:effectLst/>
                <a:uLnTx/>
                <a:uFillTx/>
                <a:latin typeface="Calibri"/>
                <a:ea typeface="+mn-ea"/>
                <a:cs typeface="+mn-cs"/>
              </a:rPr>
              <a:t>Definitive airway if not obtained earlier in code</a:t>
            </a:r>
            <a:r>
              <a:rPr kumimoji="0" lang="en-US" sz="3600" b="0" i="0" u="none" strike="noStrike" kern="1200" cap="none" spc="0" normalizeH="0" baseline="0" noProof="0" dirty="0">
                <a:ln>
                  <a:noFill/>
                </a:ln>
                <a:solidFill>
                  <a:srgbClr val="FF0000"/>
                </a:solidFill>
                <a:effectLst/>
                <a:uLnTx/>
                <a:uFillTx/>
                <a:latin typeface="Calibri"/>
                <a:ea typeface="+mn-ea"/>
                <a:cs typeface="+mn-cs"/>
              </a:rPr>
              <a:t> </a:t>
            </a:r>
            <a:r>
              <a:rPr kumimoji="0" lang="en-US" sz="3600" b="0" i="0" u="none" strike="noStrike" kern="1200" cap="none" spc="0" normalizeH="0" baseline="0" noProof="0" dirty="0">
                <a:ln>
                  <a:noFill/>
                </a:ln>
                <a:solidFill>
                  <a:schemeClr val="accent2"/>
                </a:solidFill>
                <a:effectLst/>
                <a:uLnTx/>
                <a:uFillTx/>
                <a:latin typeface="Calibri"/>
                <a:ea typeface="+mn-ea"/>
                <a:cs typeface="+mn-cs"/>
              </a:rPr>
              <a:t>(Objective)</a:t>
            </a:r>
            <a:endParaRPr lang="en-US" sz="3600" dirty="0">
              <a:solidFill>
                <a:schemeClr val="accent2"/>
              </a:solidFill>
              <a:latin typeface="Calibri"/>
            </a:endParaRPr>
          </a:p>
          <a:p>
            <a:pPr>
              <a:buFont typeface="Wingdings" pitchFamily="2" charset="2"/>
              <a:buChar char="q"/>
              <a:defRPr/>
            </a:pPr>
            <a:r>
              <a:rPr lang="en-US" sz="3600" dirty="0">
                <a:solidFill>
                  <a:schemeClr val="accent2"/>
                </a:solidFill>
                <a:latin typeface="Calibri"/>
              </a:rPr>
              <a:t>Specialty Destinations: CIC </a:t>
            </a:r>
            <a:r>
              <a:rPr kumimoji="0" lang="en-US" sz="3600" b="0" i="0" u="none" strike="noStrike" kern="1200" cap="none" spc="0" normalizeH="0" baseline="0" noProof="0" dirty="0">
                <a:ln>
                  <a:noFill/>
                </a:ln>
                <a:solidFill>
                  <a:schemeClr val="accent2"/>
                </a:solidFill>
                <a:effectLst/>
                <a:uLnTx/>
                <a:uFillTx/>
                <a:latin typeface="Calibri"/>
                <a:ea typeface="+mn-ea"/>
                <a:cs typeface="+mn-cs"/>
              </a:rPr>
              <a:t>(Mandated)</a:t>
            </a:r>
            <a:endParaRPr lang="en-US" sz="3600" dirty="0">
              <a:solidFill>
                <a:schemeClr val="accent2"/>
              </a:solidFill>
              <a:latin typeface="Calibri"/>
            </a:endParaRPr>
          </a:p>
          <a:p>
            <a:pPr marL="0" marR="0" lvl="0" indent="0" algn="l" defTabSz="914400" rtl="0" eaLnBrk="1" fontAlgn="auto" latinLnBrk="0" hangingPunct="1">
              <a:lnSpc>
                <a:spcPct val="90000"/>
              </a:lnSpc>
              <a:spcBef>
                <a:spcPts val="1000"/>
              </a:spcBef>
              <a:spcAft>
                <a:spcPts val="0"/>
              </a:spcAft>
              <a:buClrTx/>
              <a:buSzTx/>
              <a:buNone/>
              <a:tabLst/>
              <a:defRPr/>
            </a:pPr>
            <a:endParaRPr lang="en-US" sz="3600" dirty="0">
              <a:solidFill>
                <a:schemeClr val="accent2"/>
              </a:solidFill>
              <a:latin typeface="Calibri"/>
            </a:endParaRPr>
          </a:p>
          <a:p>
            <a:pPr marL="0" marR="0" lvl="0" indent="0" algn="l" defTabSz="914400" rtl="0" eaLnBrk="1" fontAlgn="auto" latinLnBrk="0" hangingPunct="1">
              <a:lnSpc>
                <a:spcPct val="90000"/>
              </a:lnSpc>
              <a:spcBef>
                <a:spcPts val="1000"/>
              </a:spcBef>
              <a:spcAft>
                <a:spcPts val="0"/>
              </a:spcAft>
              <a:buClrTx/>
              <a:buSzTx/>
              <a:buFont typeface="Wingdings" pitchFamily="2" charset="2"/>
              <a:buChar char="q"/>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endParaRPr lang="en-US" dirty="0"/>
          </a:p>
        </p:txBody>
      </p:sp>
    </p:spTree>
    <p:extLst>
      <p:ext uri="{BB962C8B-B14F-4D97-AF65-F5344CB8AC3E}">
        <p14:creationId xmlns:p14="http://schemas.microsoft.com/office/powerpoint/2010/main" val="2909744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C78FF-C3D8-54F1-72F2-26ACA66105C1}"/>
              </a:ext>
            </a:extLst>
          </p:cNvPr>
          <p:cNvSpPr>
            <a:spLocks noGrp="1"/>
          </p:cNvSpPr>
          <p:nvPr>
            <p:ph type="title"/>
          </p:nvPr>
        </p:nvSpPr>
        <p:spPr>
          <a:xfrm>
            <a:off x="1097280" y="286603"/>
            <a:ext cx="10058400" cy="926377"/>
          </a:xfrm>
        </p:spPr>
        <p:txBody>
          <a:bodyPr/>
          <a:lstStyle/>
          <a:p>
            <a:pPr algn="ctr"/>
            <a:r>
              <a:rPr kumimoji="0" lang="en-US" sz="4000" b="0" i="0" u="none" strike="noStrike" kern="10" cap="none" spc="0" normalizeH="0" baseline="0" noProof="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j-ea"/>
                <a:cs typeface="+mj-cs"/>
              </a:rPr>
              <a:t>Clinical Guideline Algorithms</a:t>
            </a:r>
            <a:endParaRPr lang="en-US" dirty="0"/>
          </a:p>
        </p:txBody>
      </p:sp>
      <p:pic>
        <p:nvPicPr>
          <p:cNvPr id="10" name="Content Placeholder 9">
            <a:extLst>
              <a:ext uri="{FF2B5EF4-FFF2-40B4-BE49-F238E27FC236}">
                <a16:creationId xmlns:a16="http://schemas.microsoft.com/office/drawing/2014/main" id="{26528BA8-60EF-8620-E764-A23315188BB9}"/>
              </a:ext>
            </a:extLst>
          </p:cNvPr>
          <p:cNvPicPr>
            <a:picLocks noGrp="1" noChangeAspect="1"/>
          </p:cNvPicPr>
          <p:nvPr>
            <p:ph sz="half" idx="1"/>
          </p:nvPr>
        </p:nvPicPr>
        <p:blipFill>
          <a:blip r:embed="rId3"/>
          <a:stretch>
            <a:fillRect/>
          </a:stretch>
        </p:blipFill>
        <p:spPr>
          <a:xfrm>
            <a:off x="765110" y="1889821"/>
            <a:ext cx="4937760" cy="4274619"/>
          </a:xfrm>
        </p:spPr>
      </p:pic>
      <p:pic>
        <p:nvPicPr>
          <p:cNvPr id="12" name="Content Placeholder 11">
            <a:extLst>
              <a:ext uri="{FF2B5EF4-FFF2-40B4-BE49-F238E27FC236}">
                <a16:creationId xmlns:a16="http://schemas.microsoft.com/office/drawing/2014/main" id="{DEEC8FEB-7702-C6C2-3905-BF1B3EB4E39B}"/>
              </a:ext>
            </a:extLst>
          </p:cNvPr>
          <p:cNvPicPr>
            <a:picLocks noGrp="1" noChangeAspect="1"/>
          </p:cNvPicPr>
          <p:nvPr>
            <p:ph sz="half" idx="2"/>
          </p:nvPr>
        </p:nvPicPr>
        <p:blipFill>
          <a:blip r:embed="rId4"/>
          <a:stretch>
            <a:fillRect/>
          </a:stretch>
        </p:blipFill>
        <p:spPr>
          <a:xfrm>
            <a:off x="5798360" y="1889821"/>
            <a:ext cx="5357320" cy="4274619"/>
          </a:xfrm>
        </p:spPr>
      </p:pic>
      <p:sp>
        <p:nvSpPr>
          <p:cNvPr id="5" name="Date Placeholder 4">
            <a:extLst>
              <a:ext uri="{FF2B5EF4-FFF2-40B4-BE49-F238E27FC236}">
                <a16:creationId xmlns:a16="http://schemas.microsoft.com/office/drawing/2014/main" id="{038A9483-F13C-82B5-F6BD-87B5C043AAA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June 2024</a:t>
            </a:r>
          </a:p>
        </p:txBody>
      </p:sp>
      <p:sp>
        <p:nvSpPr>
          <p:cNvPr id="6" name="Footer Placeholder 5">
            <a:extLst>
              <a:ext uri="{FF2B5EF4-FFF2-40B4-BE49-F238E27FC236}">
                <a16:creationId xmlns:a16="http://schemas.microsoft.com/office/drawing/2014/main" id="{01A1CF5F-1FB4-0F7F-EC4E-6E6B9CEA183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a:ea typeface="+mn-ea"/>
                <a:cs typeface="+mn-cs"/>
              </a:rPr>
              <a:t>Montgomery County Fire &amp; Rescue Service</a:t>
            </a:r>
            <a:endParaRPr kumimoji="0" lang="en-US" sz="900" b="0" i="0" u="none" strike="noStrike" kern="1200" cap="all" spc="0" normalizeH="0" baseline="0" noProof="0" dirty="0">
              <a:ln>
                <a:noFill/>
              </a:ln>
              <a:solidFill>
                <a:srgbClr val="FFFFFF"/>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ED1B184E-CD33-5F84-2BDF-78BDBE489BB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979914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5664B1-B22A-418D-86A9-66759812D927}"/>
              </a:ext>
            </a:extLst>
          </p:cNvPr>
          <p:cNvSpPr>
            <a:spLocks noGrp="1"/>
          </p:cNvSpPr>
          <p:nvPr>
            <p:ph type="title"/>
          </p:nvPr>
        </p:nvSpPr>
        <p:spPr>
          <a:xfrm>
            <a:off x="461640" y="1446212"/>
            <a:ext cx="4310386" cy="986270"/>
          </a:xfrm>
        </p:spPr>
        <p:txBody>
          <a:bodyPr>
            <a:normAutofit fontScale="90000"/>
          </a:bodyPr>
          <a:lstStyle/>
          <a:p>
            <a:r>
              <a:rPr lang="en-US"/>
              <a:t>2019 Internal Study: Significant Over-dispatch</a:t>
            </a:r>
          </a:p>
        </p:txBody>
      </p:sp>
      <p:sp>
        <p:nvSpPr>
          <p:cNvPr id="5" name="Content Placeholder 4">
            <a:extLst>
              <a:ext uri="{FF2B5EF4-FFF2-40B4-BE49-F238E27FC236}">
                <a16:creationId xmlns:a16="http://schemas.microsoft.com/office/drawing/2014/main" id="{5634A172-7E49-49F9-956B-A40C93B71061}"/>
              </a:ext>
            </a:extLst>
          </p:cNvPr>
          <p:cNvSpPr>
            <a:spLocks noGrp="1"/>
          </p:cNvSpPr>
          <p:nvPr>
            <p:ph type="body" sz="half" idx="2"/>
          </p:nvPr>
        </p:nvSpPr>
        <p:spPr>
          <a:xfrm>
            <a:off x="65633" y="0"/>
            <a:ext cx="4589493" cy="4008582"/>
          </a:xfrm>
        </p:spPr>
        <p:txBody>
          <a:bodyPr>
            <a:noAutofit/>
          </a:bodyPr>
          <a:lstStyle/>
          <a:p>
            <a:pPr marL="285750" indent="-285750">
              <a:buFont typeface="Wingdings" panose="05000000000000000000" pitchFamily="2" charset="2"/>
              <a:buChar char="Ø"/>
            </a:pPr>
            <a:r>
              <a:rPr lang="en-US" sz="2000"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Results: </a:t>
            </a:r>
            <a:endParaRPr lang="en-US" sz="2000" dirty="0"/>
          </a:p>
          <a:p>
            <a:pPr marL="285750" indent="-285750">
              <a:buFont typeface="Wingdings" panose="05000000000000000000" pitchFamily="2" charset="2"/>
              <a:buChar char="Ø"/>
            </a:pPr>
            <a:r>
              <a:rPr lang="en-US" sz="2000" dirty="0">
                <a:solidFill>
                  <a:schemeClr val="accent2"/>
                </a:solidFill>
              </a:rPr>
              <a:t>EMSDO’s reached Scene:</a:t>
            </a:r>
            <a:r>
              <a:rPr lang="en-US" sz="2000"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1,041/1,265 events</a:t>
            </a:r>
            <a:endParaRPr lang="en-US" sz="2000" dirty="0">
              <a:solidFill>
                <a:schemeClr val="accent2"/>
              </a:solidFill>
            </a:endParaRPr>
          </a:p>
          <a:p>
            <a:pPr marL="285750" indent="-285750">
              <a:buFont typeface="Wingdings" panose="05000000000000000000" pitchFamily="2" charset="2"/>
              <a:buChar char="Ø"/>
            </a:pPr>
            <a:r>
              <a:rPr lang="en-US" sz="2000" b="1" dirty="0">
                <a:solidFill>
                  <a:schemeClr val="accent2"/>
                </a:solidFill>
              </a:rPr>
              <a:t>Carotid Flow assessed</a:t>
            </a:r>
            <a:r>
              <a:rPr lang="en-US" sz="2000" dirty="0">
                <a:solidFill>
                  <a:schemeClr val="accent2"/>
                </a:solidFill>
              </a:rPr>
              <a:t>:</a:t>
            </a:r>
            <a:r>
              <a:rPr lang="en-US" sz="20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182 </a:t>
            </a:r>
            <a:r>
              <a:rPr lang="en-US" sz="2000" b="1" dirty="0">
                <a:solidFill>
                  <a:srgbClr val="0070C0"/>
                </a:solidFill>
                <a:latin typeface="Arial" panose="020B0604020202020204" pitchFamily="34" charset="0"/>
                <a:ea typeface="Calibri" panose="020F0502020204030204" pitchFamily="34" charset="0"/>
                <a:cs typeface="Arial" panose="020B0604020202020204" pitchFamily="34" charset="0"/>
              </a:rPr>
              <a:t>(17%)</a:t>
            </a:r>
          </a:p>
          <a:p>
            <a:pPr marL="285750" indent="-285750">
              <a:buFont typeface="Wingdings" panose="05000000000000000000" pitchFamily="2" charset="2"/>
              <a:buChar char="Ø"/>
            </a:pPr>
            <a:r>
              <a:rPr lang="en-US" sz="2000" b="1" dirty="0">
                <a:solidFill>
                  <a:srgbClr val="0070C0"/>
                </a:solidFill>
                <a:latin typeface="Arial" panose="020B0604020202020204" pitchFamily="34" charset="0"/>
                <a:ea typeface="Calibri" panose="020F0502020204030204" pitchFamily="34" charset="0"/>
                <a:cs typeface="Arial" panose="020B0604020202020204" pitchFamily="34" charset="0"/>
              </a:rPr>
              <a:t>Flow Present: </a:t>
            </a:r>
            <a:r>
              <a:rPr lang="en-US" sz="20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47 </a:t>
            </a:r>
            <a:r>
              <a:rPr lang="en-US" sz="2000" b="1" dirty="0">
                <a:solidFill>
                  <a:srgbClr val="0070C0"/>
                </a:solidFill>
                <a:latin typeface="Arial" panose="020B0604020202020204" pitchFamily="34" charset="0"/>
                <a:ea typeface="Calibri" panose="020F0502020204030204" pitchFamily="34" charset="0"/>
                <a:cs typeface="Arial" panose="020B0604020202020204" pitchFamily="34" charset="0"/>
              </a:rPr>
              <a:t>(26%)</a:t>
            </a:r>
          </a:p>
          <a:p>
            <a:pPr marL="285750" indent="-285750">
              <a:buFont typeface="Wingdings" panose="05000000000000000000" pitchFamily="2" charset="2"/>
              <a:buChar char="Ø"/>
            </a:pPr>
            <a:r>
              <a:rPr lang="en-US" sz="2000" b="1" dirty="0">
                <a:solidFill>
                  <a:prstClr val="black"/>
                </a:solidFill>
                <a:latin typeface="Arial" panose="020B0604020202020204" pitchFamily="34" charset="0"/>
                <a:ea typeface="Calibri" panose="020F0502020204030204" pitchFamily="34" charset="0"/>
                <a:cs typeface="Arial" panose="020B0604020202020204" pitchFamily="34" charset="0"/>
              </a:rPr>
              <a:t>Assessment Informed Individual Decisions: </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141 </a:t>
            </a:r>
            <a:r>
              <a:rPr lang="en-US" sz="2000" b="1" dirty="0">
                <a:solidFill>
                  <a:srgbClr val="0070C0"/>
                </a:solidFill>
                <a:latin typeface="Arial" panose="020B0604020202020204" pitchFamily="34" charset="0"/>
                <a:ea typeface="Calibri" panose="020F0502020204030204" pitchFamily="34" charset="0"/>
                <a:cs typeface="Arial" panose="020B0604020202020204" pitchFamily="34" charset="0"/>
              </a:rPr>
              <a:t>(77%)</a:t>
            </a:r>
            <a:endParaRPr lang="en-US" sz="2000" b="1" dirty="0">
              <a:solidFill>
                <a:srgbClr val="0070C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0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TOR frequency</a:t>
            </a:r>
            <a:r>
              <a:rPr lang="en-US" sz="2000"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20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was 563/1041 </a:t>
            </a:r>
            <a:r>
              <a:rPr lang="en-US" sz="2000"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(53.8%). </a:t>
            </a:r>
            <a:r>
              <a:rPr lang="en-US" sz="20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TOR frequency </a:t>
            </a:r>
            <a:r>
              <a:rPr lang="en-US" sz="2000"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with POCUS </a:t>
            </a:r>
            <a:r>
              <a:rPr lang="en-US" sz="20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was 102/182 </a:t>
            </a:r>
            <a:r>
              <a:rPr lang="en-US" sz="2000" b="1" dirty="0">
                <a:solidFill>
                  <a:prstClr val="black"/>
                </a:solidFill>
                <a:latin typeface="Arial" panose="020B0604020202020204" pitchFamily="34" charset="0"/>
                <a:ea typeface="Calibri" panose="020F0502020204030204" pitchFamily="34" charset="0"/>
                <a:cs typeface="Arial" panose="020B0604020202020204" pitchFamily="34" charset="0"/>
              </a:rPr>
              <a:t>(56%)</a:t>
            </a:r>
          </a:p>
          <a:p>
            <a:pPr marL="285750" indent="-285750">
              <a:buFont typeface="Wingdings" panose="05000000000000000000" pitchFamily="2" charset="2"/>
              <a:buChar char="Ø"/>
            </a:pPr>
            <a:r>
              <a:rPr lang="en-US" sz="2000" b="1" dirty="0">
                <a:solidFill>
                  <a:srgbClr val="00B0F0"/>
                </a:solidFill>
                <a:latin typeface="Arial" panose="020B0604020202020204" pitchFamily="34" charset="0"/>
                <a:ea typeface="Calibri" panose="020F0502020204030204" pitchFamily="34" charset="0"/>
                <a:cs typeface="Arial" panose="020B0604020202020204" pitchFamily="34" charset="0"/>
              </a:rPr>
              <a:t>No aggregate difference in frequency of TOR decisions in POCUS cohort v. attended OHCAs</a:t>
            </a:r>
          </a:p>
          <a:p>
            <a:pPr marL="285750" indent="-285750">
              <a:buFont typeface="Wingdings" panose="05000000000000000000" pitchFamily="2" charset="2"/>
              <a:buChar char="Ø"/>
            </a:pPr>
            <a:r>
              <a:rPr lang="it-IT" sz="20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(D = 2.2%; χ2 = .30; 95% CI: -5.66%-9.84%;  P = </a:t>
            </a:r>
            <a:r>
              <a:rPr lang="en-US" sz="20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0.58)</a:t>
            </a:r>
          </a:p>
          <a:p>
            <a:pPr marL="285750" indent="-285750">
              <a:buFont typeface="Wingdings" panose="05000000000000000000" pitchFamily="2" charset="2"/>
              <a:buChar char="Ø"/>
            </a:pPr>
            <a:endPar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The Medical Director agreed with Supervisor’s interpretation </a:t>
            </a:r>
            <a:r>
              <a:rPr lang="en-US" sz="2000" b="1" u="sng" dirty="0">
                <a:solidFill>
                  <a:srgbClr val="00B050"/>
                </a:solidFill>
                <a:latin typeface="Arial" panose="020B0604020202020204" pitchFamily="34" charset="0"/>
                <a:ea typeface="Calibri" panose="020F0502020204030204" pitchFamily="34" charset="0"/>
                <a:cs typeface="Arial" panose="020B0604020202020204" pitchFamily="34" charset="0"/>
              </a:rPr>
              <a:t>96% </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of the time </a:t>
            </a:r>
            <a:endParaRPr lang="en-US" sz="2000" dirty="0">
              <a:solidFill>
                <a:srgbClr val="00B050"/>
              </a:solidFill>
            </a:endParaRPr>
          </a:p>
        </p:txBody>
      </p:sp>
      <p:pic>
        <p:nvPicPr>
          <p:cNvPr id="3" name="Picture 2">
            <a:extLst>
              <a:ext uri="{FF2B5EF4-FFF2-40B4-BE49-F238E27FC236}">
                <a16:creationId xmlns:a16="http://schemas.microsoft.com/office/drawing/2014/main" id="{9D53401A-ECBE-B923-CE38-F0C18CDE6930}"/>
              </a:ext>
            </a:extLst>
          </p:cNvPr>
          <p:cNvPicPr>
            <a:picLocks noChangeAspect="1"/>
          </p:cNvPicPr>
          <p:nvPr/>
        </p:nvPicPr>
        <p:blipFill>
          <a:blip r:embed="rId3"/>
          <a:stretch>
            <a:fillRect/>
          </a:stretch>
        </p:blipFill>
        <p:spPr>
          <a:xfrm>
            <a:off x="4772026" y="0"/>
            <a:ext cx="7419974" cy="6465455"/>
          </a:xfrm>
          <a:prstGeom prst="rect">
            <a:avLst/>
          </a:prstGeom>
        </p:spPr>
      </p:pic>
    </p:spTree>
    <p:extLst>
      <p:ext uri="{BB962C8B-B14F-4D97-AF65-F5344CB8AC3E}">
        <p14:creationId xmlns:p14="http://schemas.microsoft.com/office/powerpoint/2010/main" val="3626385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093E55-0038-634F-B0FE-5D2C339FBA46}"/>
              </a:ext>
            </a:extLst>
          </p:cNvPr>
          <p:cNvSpPr>
            <a:spLocks noGrp="1"/>
          </p:cNvSpPr>
          <p:nvPr>
            <p:ph type="title"/>
          </p:nvPr>
        </p:nvSpPr>
        <p:spPr>
          <a:xfrm>
            <a:off x="647122" y="278102"/>
            <a:ext cx="10515600" cy="107918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n-ea"/>
                <a:cs typeface="+mn-cs"/>
              </a:rPr>
              <a:t>Take-Home Points</a:t>
            </a:r>
          </a:p>
        </p:txBody>
      </p:sp>
      <p:sp>
        <p:nvSpPr>
          <p:cNvPr id="7" name="Text Placeholder 6">
            <a:extLst>
              <a:ext uri="{FF2B5EF4-FFF2-40B4-BE49-F238E27FC236}">
                <a16:creationId xmlns:a16="http://schemas.microsoft.com/office/drawing/2014/main" id="{15DCDC60-5149-9441-954A-E9D7431D2384}"/>
              </a:ext>
            </a:extLst>
          </p:cNvPr>
          <p:cNvSpPr>
            <a:spLocks noGrp="1"/>
          </p:cNvSpPr>
          <p:nvPr>
            <p:ph type="body" idx="1"/>
          </p:nvPr>
        </p:nvSpPr>
        <p:spPr>
          <a:xfrm>
            <a:off x="337416" y="1357284"/>
            <a:ext cx="11109960" cy="4881993"/>
          </a:xfrm>
        </p:spPr>
        <p:txBody>
          <a:bodyPr>
            <a:normAutofit/>
          </a:bodyPr>
          <a:lstStyle/>
          <a:p>
            <a:pPr>
              <a:buFont typeface="Wingdings" pitchFamily="2" charset="2"/>
              <a:buChar char="Ø"/>
            </a:pPr>
            <a:r>
              <a:rPr lang="en-US" sz="3200" dirty="0">
                <a:solidFill>
                  <a:schemeClr val="accent2"/>
                </a:solidFill>
              </a:rPr>
              <a:t>As OCHA is best managed by HPCPR, and TOR is indicated for futility of efforts </a:t>
            </a:r>
            <a:r>
              <a:rPr lang="en-US" sz="3200" dirty="0">
                <a:solidFill>
                  <a:schemeClr val="accent2"/>
                </a:solidFill>
                <a:sym typeface="Wingdings" panose="05000000000000000000" pitchFamily="2" charset="2"/>
              </a:rPr>
              <a:t></a:t>
            </a:r>
            <a:r>
              <a:rPr lang="en-US" sz="3200" dirty="0">
                <a:solidFill>
                  <a:schemeClr val="accent2"/>
                </a:solidFill>
              </a:rPr>
              <a:t> We need good tools for those decisions</a:t>
            </a:r>
          </a:p>
          <a:p>
            <a:pPr>
              <a:buFont typeface="Wingdings" pitchFamily="2" charset="2"/>
              <a:buChar char="Ø"/>
            </a:pPr>
            <a:r>
              <a:rPr lang="en-US" sz="3200" dirty="0">
                <a:solidFill>
                  <a:schemeClr val="accent2"/>
                </a:solidFill>
              </a:rPr>
              <a:t>During pulse checks, carotid blood flow is indicative of sub-clinical ROSC, which informs downstream care</a:t>
            </a:r>
          </a:p>
          <a:p>
            <a:pPr>
              <a:buFont typeface="Wingdings" pitchFamily="2" charset="2"/>
              <a:buChar char="Ø"/>
            </a:pPr>
            <a:r>
              <a:rPr lang="en-US" sz="3200" dirty="0">
                <a:solidFill>
                  <a:schemeClr val="accent2"/>
                </a:solidFill>
              </a:rPr>
              <a:t>POCUS is a reliable and viable tool for use in refractory PEA</a:t>
            </a:r>
          </a:p>
          <a:p>
            <a:pPr marL="342900" marR="0" lvl="0" indent="-342900" algn="l" defTabSz="914400" rtl="0" eaLnBrk="1" fontAlgn="auto" latinLnBrk="0" hangingPunct="1">
              <a:lnSpc>
                <a:spcPct val="90000"/>
              </a:lnSpc>
              <a:spcBef>
                <a:spcPts val="1200"/>
              </a:spcBef>
              <a:spcAft>
                <a:spcPts val="200"/>
              </a:spcAft>
              <a:buClr>
                <a:srgbClr val="D34817"/>
              </a:buClr>
              <a:buSzPct val="100000"/>
              <a:buFont typeface="Wingdings" panose="05000000000000000000" pitchFamily="2" charset="2"/>
              <a:buChar char="q"/>
              <a:tabLst/>
              <a:defRPr/>
            </a:pPr>
            <a:r>
              <a:rPr kumimoji="0" lang="en-US" sz="3200" b="0" i="0" u="none" strike="noStrike" kern="1200" cap="none" spc="0" normalizeH="0" baseline="0" noProof="0" dirty="0">
                <a:ln>
                  <a:noFill/>
                </a:ln>
                <a:solidFill>
                  <a:srgbClr val="9B2D1F"/>
                </a:solidFill>
                <a:effectLst/>
                <a:uLnTx/>
                <a:uFillTx/>
                <a:latin typeface="Franklin Gothic Book" panose="020B0503020102020204" pitchFamily="34" charset="0"/>
                <a:ea typeface="+mn-ea"/>
                <a:cs typeface="+mn-cs"/>
              </a:rPr>
              <a:t> Start with an objective POCUS program </a:t>
            </a:r>
            <a:r>
              <a:rPr lang="en-US" sz="3200" dirty="0">
                <a:solidFill>
                  <a:srgbClr val="9B2D1F"/>
                </a:solidFill>
              </a:rPr>
              <a:t>answering</a:t>
            </a:r>
            <a:r>
              <a:rPr kumimoji="0" lang="en-US" sz="3200" b="0" i="0" u="none" strike="noStrike" kern="1200" cap="none" spc="0" normalizeH="0" baseline="0" noProof="0" dirty="0">
                <a:ln>
                  <a:noFill/>
                </a:ln>
                <a:solidFill>
                  <a:srgbClr val="9B2D1F"/>
                </a:solidFill>
                <a:effectLst/>
                <a:uLnTx/>
                <a:uFillTx/>
                <a:latin typeface="Franklin Gothic Book" panose="020B0503020102020204" pitchFamily="34" charset="0"/>
                <a:ea typeface="+mn-ea"/>
                <a:cs typeface="+mn-cs"/>
              </a:rPr>
              <a:t> simple (binary) questions that are actionable/consequential</a:t>
            </a:r>
          </a:p>
          <a:p>
            <a:pPr marL="342900" marR="0" lvl="0" indent="-342900" algn="l" defTabSz="914400" rtl="0" eaLnBrk="1" fontAlgn="auto" latinLnBrk="0" hangingPunct="1">
              <a:lnSpc>
                <a:spcPct val="90000"/>
              </a:lnSpc>
              <a:spcBef>
                <a:spcPts val="1200"/>
              </a:spcBef>
              <a:spcAft>
                <a:spcPts val="200"/>
              </a:spcAft>
              <a:buClr>
                <a:srgbClr val="D34817"/>
              </a:buClr>
              <a:buSzPct val="100000"/>
              <a:buFont typeface="Wingdings" panose="05000000000000000000" pitchFamily="2" charset="2"/>
              <a:buChar char="q"/>
              <a:tabLst/>
              <a:defRPr/>
            </a:pPr>
            <a:r>
              <a:rPr lang="en-US" sz="3200" dirty="0">
                <a:solidFill>
                  <a:srgbClr val="9B2D1F"/>
                </a:solidFill>
              </a:rPr>
              <a:t> “Focus” on an area and do it well; that’s how we introduced “POCUS”</a:t>
            </a:r>
            <a:r>
              <a:rPr lang="en-US" sz="3200" dirty="0">
                <a:solidFill>
                  <a:srgbClr val="9B2D1F"/>
                </a:solidFill>
                <a:sym typeface="Wingdings" panose="05000000000000000000" pitchFamily="2" charset="2"/>
              </a:rPr>
              <a:t></a:t>
            </a:r>
            <a:r>
              <a:rPr lang="en-US" sz="3200" dirty="0">
                <a:solidFill>
                  <a:srgbClr val="9B2D1F"/>
                </a:solidFill>
              </a:rPr>
              <a:t> Could that interest other starter programs?</a:t>
            </a:r>
            <a:endParaRPr kumimoji="0" lang="en-US" sz="3200" b="0" i="0" u="none" strike="noStrike" kern="1200" cap="none" spc="0" normalizeH="0" baseline="0" noProof="0" dirty="0">
              <a:ln>
                <a:noFill/>
              </a:ln>
              <a:solidFill>
                <a:srgbClr val="9B2D1F"/>
              </a:solidFill>
              <a:effectLst/>
              <a:uLnTx/>
              <a:uFillTx/>
              <a:latin typeface="Franklin Gothic Book" panose="020B0503020102020204" pitchFamily="34" charset="0"/>
              <a:ea typeface="+mn-ea"/>
              <a:cs typeface="+mn-cs"/>
            </a:endParaRPr>
          </a:p>
          <a:p>
            <a:pPr marL="0" indent="0">
              <a:buNone/>
            </a:pPr>
            <a:endParaRPr lang="en-US" dirty="0"/>
          </a:p>
        </p:txBody>
      </p:sp>
    </p:spTree>
    <p:extLst>
      <p:ext uri="{BB962C8B-B14F-4D97-AF65-F5344CB8AC3E}">
        <p14:creationId xmlns:p14="http://schemas.microsoft.com/office/powerpoint/2010/main" val="4037638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54"/>
          <p:cNvSpPr>
            <a:spLocks noGrp="1" noRot="1" noChangeAspect="1" noMove="1" noResize="1" noEditPoints="1" noAdjustHandles="1" noChangeArrowheads="1" noChangeShapeType="1" noTextEdit="1"/>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6" name="Rectangle 56"/>
          <p:cNvSpPr>
            <a:spLocks noGrp="1" noRot="1" noChangeAspect="1" noMove="1" noResize="1" noEditPoints="1" noAdjustHandles="1" noChangeArrowheads="1" noChangeShapeType="1" noTextEdit="1"/>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7" name="Straight Connector 5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8" name="Rectangle 60"/>
          <p:cNvSpPr>
            <a:spLocks noGrp="1" noRot="1" noChangeAspect="1" noMove="1" noResize="1" noEditPoints="1" noAdjustHandles="1" noChangeArrowheads="1" noChangeShapeType="1" noTextEdit="1"/>
          </p:cNvSpPr>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itle 6"/>
          <p:cNvSpPr>
            <a:spLocks noGrp="1"/>
          </p:cNvSpPr>
          <p:nvPr>
            <p:ph type="title"/>
          </p:nvPr>
        </p:nvSpPr>
        <p:spPr>
          <a:xfrm>
            <a:off x="200902" y="4953000"/>
            <a:ext cx="10058400" cy="822960"/>
          </a:xfrm>
        </p:spPr>
        <p:txBody>
          <a:bodyPr vert="horz" lIns="91440" tIns="45720" rIns="91440" bIns="45720" rtlCol="0" anchor="b">
            <a:normAutofit/>
          </a:bodyPr>
          <a:lstStyle/>
          <a:p>
            <a:r>
              <a:rPr lang="en-US" dirty="0">
                <a:solidFill>
                  <a:srgbClr val="FFFFFF"/>
                </a:solidFill>
                <a:uFillTx/>
              </a:rPr>
              <a:t>Questions?</a:t>
            </a:r>
          </a:p>
        </p:txBody>
      </p:sp>
      <p:sp>
        <p:nvSpPr>
          <p:cNvPr id="69" name="Rectangle 62"/>
          <p:cNvSpPr>
            <a:spLocks noGrp="1" noRot="1" noChangeAspect="1" noMove="1" noResize="1" noEditPoints="1" noAdjustHandles="1" noChangeArrowheads="1" noChangeShapeType="1" noTextEdit="1"/>
          </p:cNvSpPr>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Date Placeholder 3"/>
          <p:cNvSpPr>
            <a:spLocks noGrp="1"/>
          </p:cNvSpPr>
          <p:nvPr>
            <p:ph type="dt" sz="half" idx="10"/>
          </p:nvPr>
        </p:nvSpPr>
        <p:spPr>
          <a:xfrm>
            <a:off x="1097280" y="6459785"/>
            <a:ext cx="2472271"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June 2024</a:t>
            </a:r>
          </a:p>
        </p:txBody>
      </p:sp>
      <p:sp>
        <p:nvSpPr>
          <p:cNvPr id="5" name="Footer Placeholder 4"/>
          <p:cNvSpPr>
            <a:spLocks noGrp="1"/>
          </p:cNvSpPr>
          <p:nvPr>
            <p:ph type="ftr" sz="quarter" idx="11"/>
          </p:nvPr>
        </p:nvSpPr>
        <p:spPr>
          <a:xfrm>
            <a:off x="3686185" y="6459785"/>
            <a:ext cx="4822804"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a:ea typeface="+mn-ea"/>
                <a:cs typeface="+mn-cs"/>
              </a:rPr>
              <a:t>Montgomery County Fire &amp; Rescue Service</a:t>
            </a:r>
          </a:p>
        </p:txBody>
      </p:sp>
      <p:sp>
        <p:nvSpPr>
          <p:cNvPr id="6" name="Slide Number Placeholder 5"/>
          <p:cNvSpPr>
            <a:spLocks noGrp="1"/>
          </p:cNvSpPr>
          <p:nvPr>
            <p:ph type="sldNum" sz="quarter" idx="12"/>
          </p:nvPr>
        </p:nvSpPr>
        <p:spPr>
          <a:xfrm>
            <a:off x="9900458" y="6459785"/>
            <a:ext cx="1312025"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29637A9-119A-49DA-BD12-AAC58B377D80}" type="slidenum">
              <a:rPr kumimoji="0" lang="en-US" sz="1050" b="0" i="0" u="none" strike="noStrike" kern="1200" cap="none" spc="0" normalizeH="0" baseline="0" noProof="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05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11" descr="A fire truck parked in front of a building">
            <a:extLst>
              <a:ext uri="{FF2B5EF4-FFF2-40B4-BE49-F238E27FC236}">
                <a16:creationId xmlns:a16="http://schemas.microsoft.com/office/drawing/2014/main" id="{999ACCAA-F679-5A91-DFF1-9186BC114C9B}"/>
              </a:ext>
            </a:extLst>
          </p:cNvPr>
          <p:cNvPicPr>
            <a:picLocks noChangeAspect="1"/>
          </p:cNvPicPr>
          <p:nvPr/>
        </p:nvPicPr>
        <p:blipFill>
          <a:blip r:embed="rId3"/>
          <a:stretch>
            <a:fillRect/>
          </a:stretch>
        </p:blipFill>
        <p:spPr>
          <a:xfrm>
            <a:off x="31131" y="1"/>
            <a:ext cx="5994766" cy="4899480"/>
          </a:xfrm>
          <a:prstGeom prst="rect">
            <a:avLst/>
          </a:prstGeom>
        </p:spPr>
      </p:pic>
      <p:pic>
        <p:nvPicPr>
          <p:cNvPr id="17" name="Picture 16" descr="A fire truck on the street">
            <a:extLst>
              <a:ext uri="{FF2B5EF4-FFF2-40B4-BE49-F238E27FC236}">
                <a16:creationId xmlns:a16="http://schemas.microsoft.com/office/drawing/2014/main" id="{274B7017-31A0-55D7-582F-0BFFC4948175}"/>
              </a:ext>
            </a:extLst>
          </p:cNvPr>
          <p:cNvPicPr>
            <a:picLocks noChangeAspect="1"/>
          </p:cNvPicPr>
          <p:nvPr/>
        </p:nvPicPr>
        <p:blipFill>
          <a:blip r:embed="rId4"/>
          <a:stretch>
            <a:fillRect/>
          </a:stretch>
        </p:blipFill>
        <p:spPr>
          <a:xfrm>
            <a:off x="6006380" y="67828"/>
            <a:ext cx="5994766" cy="4682301"/>
          </a:xfrm>
          <a:prstGeom prst="rect">
            <a:avLst/>
          </a:prstGeom>
        </p:spPr>
      </p:pic>
      <p:pic>
        <p:nvPicPr>
          <p:cNvPr id="18" name="Picture 17" descr="A red car parked in front of a brick building">
            <a:extLst>
              <a:ext uri="{FF2B5EF4-FFF2-40B4-BE49-F238E27FC236}">
                <a16:creationId xmlns:a16="http://schemas.microsoft.com/office/drawing/2014/main" id="{3E96F945-5365-566E-F9EF-23036ECA3471}"/>
              </a:ext>
            </a:extLst>
          </p:cNvPr>
          <p:cNvPicPr>
            <a:picLocks noChangeAspect="1"/>
          </p:cNvPicPr>
          <p:nvPr/>
        </p:nvPicPr>
        <p:blipFill>
          <a:blip r:embed="rId5"/>
          <a:stretch>
            <a:fillRect/>
          </a:stretch>
        </p:blipFill>
        <p:spPr>
          <a:xfrm>
            <a:off x="8752055" y="4402386"/>
            <a:ext cx="3464505" cy="2162940"/>
          </a:xfrm>
          <a:prstGeom prst="rect">
            <a:avLst/>
          </a:prstGeom>
        </p:spPr>
      </p:pic>
      <p:pic>
        <p:nvPicPr>
          <p:cNvPr id="19" name="Picture 18" descr="A fire truck parked in a parking lot&#10;&#10;Description automatically generated with low confidence">
            <a:extLst>
              <a:ext uri="{FF2B5EF4-FFF2-40B4-BE49-F238E27FC236}">
                <a16:creationId xmlns:a16="http://schemas.microsoft.com/office/drawing/2014/main" id="{0F263896-1267-B222-8449-2DFC1585054F}"/>
              </a:ext>
            </a:extLst>
          </p:cNvPr>
          <p:cNvPicPr>
            <a:picLocks noChangeAspect="1"/>
          </p:cNvPicPr>
          <p:nvPr/>
        </p:nvPicPr>
        <p:blipFill>
          <a:blip r:embed="rId6"/>
          <a:stretch>
            <a:fillRect/>
          </a:stretch>
        </p:blipFill>
        <p:spPr>
          <a:xfrm>
            <a:off x="6035105" y="4390225"/>
            <a:ext cx="2716950" cy="2162941"/>
          </a:xfrm>
          <a:prstGeom prst="rect">
            <a:avLst/>
          </a:prstGeom>
        </p:spPr>
      </p:pic>
    </p:spTree>
    <p:extLst>
      <p:ext uri="{BB962C8B-B14F-4D97-AF65-F5344CB8AC3E}">
        <p14:creationId xmlns:p14="http://schemas.microsoft.com/office/powerpoint/2010/main" val="1044817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1F9D2E-E0C5-7C0D-B682-94736F4D3204}"/>
              </a:ext>
            </a:extLst>
          </p:cNvPr>
          <p:cNvSpPr>
            <a:spLocks noGrp="1"/>
          </p:cNvSpPr>
          <p:nvPr>
            <p:ph type="sldNum" sz="quarter" idx="12"/>
          </p:nvPr>
        </p:nvSpPr>
        <p:spPr/>
        <p:txBody>
          <a:bodyPr/>
          <a:lstStyle/>
          <a:p>
            <a:fld id="{D1BF2159-D2EA-0146-9723-B3F2C2D2E608}" type="slidenum">
              <a:rPr lang="en-US" smtClean="0"/>
              <a:t>3</a:t>
            </a:fld>
            <a:endParaRPr lang="en-US"/>
          </a:p>
        </p:txBody>
      </p:sp>
      <p:pic>
        <p:nvPicPr>
          <p:cNvPr id="1026" name="Picture 2">
            <a:extLst>
              <a:ext uri="{FF2B5EF4-FFF2-40B4-BE49-F238E27FC236}">
                <a16:creationId xmlns:a16="http://schemas.microsoft.com/office/drawing/2014/main" id="{E3D7A2ED-3880-5504-96BA-47FFCF414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4990"/>
            <a:ext cx="12192000" cy="810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77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CC65F-A4F2-13B7-6DB7-D71A2F8CB929}"/>
              </a:ext>
            </a:extLst>
          </p:cNvPr>
          <p:cNvSpPr>
            <a:spLocks noGrp="1"/>
          </p:cNvSpPr>
          <p:nvPr>
            <p:ph type="title"/>
          </p:nvPr>
        </p:nvSpPr>
        <p:spPr/>
        <p:txBody>
          <a:bodyPr/>
          <a:lstStyle/>
          <a:p>
            <a:r>
              <a:rPr lang="en-US" dirty="0"/>
              <a:t>What’s the key to US success?</a:t>
            </a:r>
          </a:p>
        </p:txBody>
      </p:sp>
      <p:sp>
        <p:nvSpPr>
          <p:cNvPr id="2" name="Slide Number Placeholder 1">
            <a:extLst>
              <a:ext uri="{FF2B5EF4-FFF2-40B4-BE49-F238E27FC236}">
                <a16:creationId xmlns:a16="http://schemas.microsoft.com/office/drawing/2014/main" id="{7EDBCD7E-655A-9DD7-8CFF-935680700C73}"/>
              </a:ext>
            </a:extLst>
          </p:cNvPr>
          <p:cNvSpPr>
            <a:spLocks noGrp="1"/>
          </p:cNvSpPr>
          <p:nvPr>
            <p:ph type="sldNum" sz="quarter" idx="12"/>
          </p:nvPr>
        </p:nvSpPr>
        <p:spPr/>
        <p:txBody>
          <a:bodyPr/>
          <a:lstStyle/>
          <a:p>
            <a:fld id="{D1BF2159-D2EA-0146-9723-B3F2C2D2E608}" type="slidenum">
              <a:rPr lang="en-US" smtClean="0"/>
              <a:t>4</a:t>
            </a:fld>
            <a:endParaRPr lang="en-US"/>
          </a:p>
        </p:txBody>
      </p:sp>
      <p:sp>
        <p:nvSpPr>
          <p:cNvPr id="4" name="TextBox 3">
            <a:extLst>
              <a:ext uri="{FF2B5EF4-FFF2-40B4-BE49-F238E27FC236}">
                <a16:creationId xmlns:a16="http://schemas.microsoft.com/office/drawing/2014/main" id="{40FFECF5-9A8E-2693-E896-87AE3A52B72A}"/>
              </a:ext>
            </a:extLst>
          </p:cNvPr>
          <p:cNvSpPr txBox="1"/>
          <p:nvPr/>
        </p:nvSpPr>
        <p:spPr>
          <a:xfrm>
            <a:off x="763674" y="2381458"/>
            <a:ext cx="9445451" cy="2677656"/>
          </a:xfrm>
          <a:prstGeom prst="rect">
            <a:avLst/>
          </a:prstGeom>
          <a:noFill/>
        </p:spPr>
        <p:txBody>
          <a:bodyPr wrap="square" rtlCol="0">
            <a:spAutoFit/>
          </a:bodyPr>
          <a:lstStyle/>
          <a:p>
            <a:r>
              <a:rPr lang="en-US" sz="2400" dirty="0"/>
              <a:t>GEL</a:t>
            </a:r>
          </a:p>
          <a:p>
            <a:endParaRPr lang="en-US" sz="2400" dirty="0"/>
          </a:p>
          <a:p>
            <a:r>
              <a:rPr lang="en-US" sz="2400" dirty="0"/>
              <a:t>G – having the right </a:t>
            </a:r>
            <a:r>
              <a:rPr lang="en-US" sz="2400" u="sng" dirty="0" err="1"/>
              <a:t>G</a:t>
            </a:r>
            <a:r>
              <a:rPr lang="en-US" sz="2400" dirty="0" err="1"/>
              <a:t>roundrules</a:t>
            </a:r>
            <a:endParaRPr lang="en-US" sz="2400" dirty="0"/>
          </a:p>
          <a:p>
            <a:endParaRPr lang="en-US" sz="2400" dirty="0"/>
          </a:p>
          <a:p>
            <a:r>
              <a:rPr lang="en-US" sz="2400" dirty="0"/>
              <a:t>E – having constant image </a:t>
            </a:r>
            <a:r>
              <a:rPr lang="en-US" sz="2400" u="sng" dirty="0"/>
              <a:t>E</a:t>
            </a:r>
            <a:r>
              <a:rPr lang="en-US" sz="2400" dirty="0"/>
              <a:t>valuation</a:t>
            </a:r>
          </a:p>
          <a:p>
            <a:endParaRPr lang="en-US" sz="2400" dirty="0"/>
          </a:p>
          <a:p>
            <a:r>
              <a:rPr lang="en-US" sz="2400" dirty="0"/>
              <a:t>L – </a:t>
            </a:r>
            <a:r>
              <a:rPr lang="en-US" sz="2400" u="sng" dirty="0"/>
              <a:t>L</a:t>
            </a:r>
            <a:r>
              <a:rPr lang="en-US" sz="2400" dirty="0"/>
              <a:t>ayering ultrasound full into the practice of prehospital care</a:t>
            </a:r>
          </a:p>
        </p:txBody>
      </p:sp>
      <p:pic>
        <p:nvPicPr>
          <p:cNvPr id="1026" name="Picture 2" descr="Parker Labs AquaSonic 100 Ultrasound Transmission Gel - Aquasonic 100 Ultrasound Transmission Gel, 250 mL - 01-08">
            <a:extLst>
              <a:ext uri="{FF2B5EF4-FFF2-40B4-BE49-F238E27FC236}">
                <a16:creationId xmlns:a16="http://schemas.microsoft.com/office/drawing/2014/main" id="{8BFD249F-C906-6BFA-07B3-D4D3426B8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125" y="476458"/>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434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F557D5-8653-6DE8-FB6B-6316A4904EDA}"/>
              </a:ext>
            </a:extLst>
          </p:cNvPr>
          <p:cNvSpPr>
            <a:spLocks noGrp="1"/>
          </p:cNvSpPr>
          <p:nvPr>
            <p:ph type="title"/>
          </p:nvPr>
        </p:nvSpPr>
        <p:spPr/>
        <p:txBody>
          <a:bodyPr/>
          <a:lstStyle/>
          <a:p>
            <a:r>
              <a:rPr lang="en-US" dirty="0" err="1"/>
              <a:t>Groundrules</a:t>
            </a:r>
            <a:endParaRPr lang="en-US" dirty="0"/>
          </a:p>
        </p:txBody>
      </p:sp>
      <p:sp>
        <p:nvSpPr>
          <p:cNvPr id="5" name="Content Placeholder 4">
            <a:extLst>
              <a:ext uri="{FF2B5EF4-FFF2-40B4-BE49-F238E27FC236}">
                <a16:creationId xmlns:a16="http://schemas.microsoft.com/office/drawing/2014/main" id="{C5F5B701-C64B-1B8C-5184-DF52C1B6CABF}"/>
              </a:ext>
            </a:extLst>
          </p:cNvPr>
          <p:cNvSpPr>
            <a:spLocks noGrp="1"/>
          </p:cNvSpPr>
          <p:nvPr>
            <p:ph idx="1"/>
          </p:nvPr>
        </p:nvSpPr>
        <p:spPr/>
        <p:txBody>
          <a:bodyPr>
            <a:normAutofit/>
          </a:bodyPr>
          <a:lstStyle/>
          <a:p>
            <a:pPr marL="0" indent="0">
              <a:buNone/>
            </a:pPr>
            <a:endParaRPr lang="en-US" sz="2400" dirty="0"/>
          </a:p>
          <a:p>
            <a:pPr marL="0" indent="0">
              <a:buNone/>
            </a:pPr>
            <a:r>
              <a:rPr lang="en-US" sz="2400" dirty="0"/>
              <a:t>Practice in your patients who are not critical, when appropriate</a:t>
            </a:r>
          </a:p>
          <a:p>
            <a:pPr marL="0" indent="0">
              <a:buNone/>
            </a:pPr>
            <a:endParaRPr lang="en-US" sz="2400" dirty="0"/>
          </a:p>
          <a:p>
            <a:pPr marL="0" indent="0">
              <a:buNone/>
            </a:pPr>
            <a:r>
              <a:rPr lang="en-US" sz="2400" dirty="0"/>
              <a:t>Save your images, submit the worksheets (so you can get feedback)</a:t>
            </a:r>
          </a:p>
          <a:p>
            <a:pPr marL="0" indent="0">
              <a:buNone/>
            </a:pPr>
            <a:endParaRPr lang="en-US" sz="2400" dirty="0"/>
          </a:p>
          <a:p>
            <a:pPr marL="0" indent="0">
              <a:buNone/>
            </a:pPr>
            <a:r>
              <a:rPr lang="en-US" sz="2400" dirty="0"/>
              <a:t>You can </a:t>
            </a:r>
            <a:r>
              <a:rPr lang="en-US" sz="2400" b="1" dirty="0"/>
              <a:t>always upgrade</a:t>
            </a:r>
            <a:r>
              <a:rPr lang="en-US" sz="2400" i="1" dirty="0"/>
              <a:t> </a:t>
            </a:r>
            <a:r>
              <a:rPr lang="en-US" sz="2400" dirty="0"/>
              <a:t>acuity based on clinical concerns and concerning ultrasound findings</a:t>
            </a:r>
          </a:p>
          <a:p>
            <a:pPr marL="0" indent="0">
              <a:buNone/>
            </a:pPr>
            <a:endParaRPr lang="en-US" sz="2400" dirty="0"/>
          </a:p>
          <a:p>
            <a:pPr marL="0" indent="0">
              <a:buNone/>
            </a:pPr>
            <a:r>
              <a:rPr lang="en-US" sz="2400" dirty="0"/>
              <a:t>You can </a:t>
            </a:r>
            <a:r>
              <a:rPr lang="en-US" sz="2400" b="1" dirty="0"/>
              <a:t>never downgrade</a:t>
            </a:r>
            <a:r>
              <a:rPr lang="en-US" sz="2400" dirty="0"/>
              <a:t> acuity (or sign a patient) based on normal ultrasound findings</a:t>
            </a:r>
          </a:p>
        </p:txBody>
      </p:sp>
      <p:sp>
        <p:nvSpPr>
          <p:cNvPr id="3" name="Slide Number Placeholder 2">
            <a:extLst>
              <a:ext uri="{FF2B5EF4-FFF2-40B4-BE49-F238E27FC236}">
                <a16:creationId xmlns:a16="http://schemas.microsoft.com/office/drawing/2014/main" id="{DDA1E510-5801-4EB8-2280-851987817D6D}"/>
              </a:ext>
            </a:extLst>
          </p:cNvPr>
          <p:cNvSpPr>
            <a:spLocks noGrp="1"/>
          </p:cNvSpPr>
          <p:nvPr>
            <p:ph type="sldNum" sz="quarter" idx="12"/>
          </p:nvPr>
        </p:nvSpPr>
        <p:spPr/>
        <p:txBody>
          <a:bodyPr/>
          <a:lstStyle/>
          <a:p>
            <a:fld id="{D1BF2159-D2EA-0146-9723-B3F2C2D2E608}" type="slidenum">
              <a:rPr lang="en-US" smtClean="0"/>
              <a:t>5</a:t>
            </a:fld>
            <a:endParaRPr lang="en-US"/>
          </a:p>
        </p:txBody>
      </p:sp>
    </p:spTree>
    <p:extLst>
      <p:ext uri="{BB962C8B-B14F-4D97-AF65-F5344CB8AC3E}">
        <p14:creationId xmlns:p14="http://schemas.microsoft.com/office/powerpoint/2010/main" val="1303216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00A73D-8A10-2AED-C743-C892A2CC9D3A}"/>
              </a:ext>
            </a:extLst>
          </p:cNvPr>
          <p:cNvSpPr>
            <a:spLocks noGrp="1"/>
          </p:cNvSpPr>
          <p:nvPr>
            <p:ph type="sldNum" sz="quarter" idx="12"/>
          </p:nvPr>
        </p:nvSpPr>
        <p:spPr/>
        <p:txBody>
          <a:bodyPr/>
          <a:lstStyle/>
          <a:p>
            <a:fld id="{4FB59338-C84A-894B-9360-C68DFF96A74E}" type="slidenum">
              <a:rPr lang="en-US" smtClean="0"/>
              <a:t>6</a:t>
            </a:fld>
            <a:endParaRPr lang="en-US"/>
          </a:p>
        </p:txBody>
      </p:sp>
      <p:pic>
        <p:nvPicPr>
          <p:cNvPr id="6" name="Picture 5" descr="A screenshot of a white page&#10;&#10;AI-generated content may be incorrect.">
            <a:extLst>
              <a:ext uri="{FF2B5EF4-FFF2-40B4-BE49-F238E27FC236}">
                <a16:creationId xmlns:a16="http://schemas.microsoft.com/office/drawing/2014/main" id="{0D3CCC91-B531-3E52-DAD5-84E4ADDDF4C7}"/>
              </a:ext>
            </a:extLst>
          </p:cNvPr>
          <p:cNvPicPr>
            <a:picLocks noChangeAspect="1"/>
          </p:cNvPicPr>
          <p:nvPr/>
        </p:nvPicPr>
        <p:blipFill>
          <a:blip r:embed="rId2"/>
          <a:stretch>
            <a:fillRect/>
          </a:stretch>
        </p:blipFill>
        <p:spPr>
          <a:xfrm>
            <a:off x="1255138" y="0"/>
            <a:ext cx="9681723" cy="6207367"/>
          </a:xfrm>
          <a:prstGeom prst="rect">
            <a:avLst/>
          </a:prstGeom>
        </p:spPr>
      </p:pic>
    </p:spTree>
    <p:extLst>
      <p:ext uri="{BB962C8B-B14F-4D97-AF65-F5344CB8AC3E}">
        <p14:creationId xmlns:p14="http://schemas.microsoft.com/office/powerpoint/2010/main" val="1058446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ambulance parked next to a building&#10;&#10;AI-generated content may be incorrect.">
            <a:extLst>
              <a:ext uri="{FF2B5EF4-FFF2-40B4-BE49-F238E27FC236}">
                <a16:creationId xmlns:a16="http://schemas.microsoft.com/office/drawing/2014/main" id="{F1D5CC62-7334-7919-843E-70B482D259AE}"/>
              </a:ext>
            </a:extLst>
          </p:cNvPr>
          <p:cNvPicPr>
            <a:picLocks noChangeAspect="1"/>
          </p:cNvPicPr>
          <p:nvPr/>
        </p:nvPicPr>
        <p:blipFill>
          <a:blip r:embed="rId2"/>
          <a:stretch>
            <a:fillRect/>
          </a:stretch>
        </p:blipFill>
        <p:spPr>
          <a:xfrm>
            <a:off x="0" y="-1281848"/>
            <a:ext cx="12192000" cy="8139848"/>
          </a:xfrm>
          <a:prstGeom prst="rect">
            <a:avLst/>
          </a:prstGeom>
        </p:spPr>
      </p:pic>
      <p:pic>
        <p:nvPicPr>
          <p:cNvPr id="6" name="Picture 5" descr="A hand holding a device&#10;&#10;AI-generated content may be incorrect.">
            <a:extLst>
              <a:ext uri="{FF2B5EF4-FFF2-40B4-BE49-F238E27FC236}">
                <a16:creationId xmlns:a16="http://schemas.microsoft.com/office/drawing/2014/main" id="{C9443252-1695-98D5-91B3-C1FCCBA7E924}"/>
              </a:ext>
            </a:extLst>
          </p:cNvPr>
          <p:cNvPicPr>
            <a:picLocks noChangeAspect="1"/>
          </p:cNvPicPr>
          <p:nvPr/>
        </p:nvPicPr>
        <p:blipFill>
          <a:blip r:embed="rId3"/>
          <a:stretch>
            <a:fillRect/>
          </a:stretch>
        </p:blipFill>
        <p:spPr>
          <a:xfrm>
            <a:off x="0" y="0"/>
            <a:ext cx="6245112" cy="6858000"/>
          </a:xfrm>
          <a:prstGeom prst="rect">
            <a:avLst/>
          </a:prstGeom>
        </p:spPr>
      </p:pic>
    </p:spTree>
    <p:extLst>
      <p:ext uri="{BB962C8B-B14F-4D97-AF65-F5344CB8AC3E}">
        <p14:creationId xmlns:p14="http://schemas.microsoft.com/office/powerpoint/2010/main" val="2731883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in a chair&#10;&#10;AI-generated content may be incorrect.">
            <a:extLst>
              <a:ext uri="{FF2B5EF4-FFF2-40B4-BE49-F238E27FC236}">
                <a16:creationId xmlns:a16="http://schemas.microsoft.com/office/drawing/2014/main" id="{12C280A8-2A4D-6CB3-B126-9B9A17E9E9B8}"/>
              </a:ext>
            </a:extLst>
          </p:cNvPr>
          <p:cNvPicPr>
            <a:picLocks noChangeAspect="1"/>
          </p:cNvPicPr>
          <p:nvPr/>
        </p:nvPicPr>
        <p:blipFill>
          <a:blip r:embed="rId2"/>
          <a:stretch>
            <a:fillRect/>
          </a:stretch>
        </p:blipFill>
        <p:spPr>
          <a:xfrm>
            <a:off x="1152939" y="0"/>
            <a:ext cx="8956268" cy="6252080"/>
          </a:xfrm>
          <a:prstGeom prst="rect">
            <a:avLst/>
          </a:prstGeom>
        </p:spPr>
      </p:pic>
    </p:spTree>
    <p:extLst>
      <p:ext uri="{BB962C8B-B14F-4D97-AF65-F5344CB8AC3E}">
        <p14:creationId xmlns:p14="http://schemas.microsoft.com/office/powerpoint/2010/main" val="2248254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85AA899A-B0C0-B9F7-2CF8-42A6E7C2937E}"/>
              </a:ext>
            </a:extLst>
          </p:cNvPr>
          <p:cNvPicPr>
            <a:picLocks noChangeAspect="1"/>
          </p:cNvPicPr>
          <p:nvPr/>
        </p:nvPicPr>
        <p:blipFill>
          <a:blip r:embed="rId2"/>
          <a:stretch>
            <a:fillRect/>
          </a:stretch>
        </p:blipFill>
        <p:spPr>
          <a:xfrm>
            <a:off x="658493" y="0"/>
            <a:ext cx="10875013" cy="6244514"/>
          </a:xfrm>
          <a:prstGeom prst="rect">
            <a:avLst/>
          </a:prstGeom>
        </p:spPr>
      </p:pic>
    </p:spTree>
    <p:extLst>
      <p:ext uri="{BB962C8B-B14F-4D97-AF65-F5344CB8AC3E}">
        <p14:creationId xmlns:p14="http://schemas.microsoft.com/office/powerpoint/2010/main" val="3426710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HEMS">
      <a:dk1>
        <a:srgbClr val="000000"/>
      </a:dk1>
      <a:lt1>
        <a:srgbClr val="FFFFFF"/>
      </a:lt1>
      <a:dk2>
        <a:srgbClr val="44546A"/>
      </a:dk2>
      <a:lt2>
        <a:srgbClr val="E7E6E6"/>
      </a:lt2>
      <a:accent1>
        <a:srgbClr val="0076BC"/>
      </a:accent1>
      <a:accent2>
        <a:srgbClr val="873693"/>
      </a:accent2>
      <a:accent3>
        <a:srgbClr val="77BD42"/>
      </a:accent3>
      <a:accent4>
        <a:srgbClr val="F18B20"/>
      </a:accent4>
      <a:accent5>
        <a:srgbClr val="40A1D9"/>
      </a:accent5>
      <a:accent6>
        <a:srgbClr val="A77BB6"/>
      </a:accent6>
      <a:hlink>
        <a:srgbClr val="C1D32F"/>
      </a:hlink>
      <a:folHlink>
        <a:srgbClr val="FEBD3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3.xml><?xml version="1.0" encoding="utf-8"?>
<a:theme xmlns:a="http://schemas.openxmlformats.org/drawingml/2006/main" name="MCFRS Monthly Leadership Briefing">
  <a:themeElements>
    <a:clrScheme name="MCFRS Monthly Leadership Brief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CFRS Monthly Leadership Brief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32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32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MCFRS Monthly Leadership Brief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CFRS Monthly Leadership Brief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CFRS Monthly Leadership Brief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CFRS Monthly Leadership Brief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CFRS Monthly Leadership Brief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CFRS Monthly Leadership Brief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CFRS Monthly Leadership Brief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CFRS Monthly Leadership Brief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CFRS Monthly Leadership Brief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CFRS Monthly Leadership Brief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CFRS Monthly Leadership Brief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CFRS Monthly Leadership Brief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39289</TotalTime>
  <Words>2029</Words>
  <Application>Microsoft Macintosh PowerPoint</Application>
  <PresentationFormat>Widescreen</PresentationFormat>
  <Paragraphs>213</Paragraphs>
  <Slides>29</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Arial</vt:lpstr>
      <vt:lpstr>Arial Black</vt:lpstr>
      <vt:lpstr>Calibri</vt:lpstr>
      <vt:lpstr>Calibri Light</vt:lpstr>
      <vt:lpstr>Franklin Gothic Book</vt:lpstr>
      <vt:lpstr>Franklin Gothic Medium</vt:lpstr>
      <vt:lpstr>Tahoma</vt:lpstr>
      <vt:lpstr>Wingdings</vt:lpstr>
      <vt:lpstr>Office Theme</vt:lpstr>
      <vt:lpstr>Retrospect</vt:lpstr>
      <vt:lpstr>MCFRS Monthly Leadership Briefing</vt:lpstr>
      <vt:lpstr>Hennepin EMS </vt:lpstr>
      <vt:lpstr>No financial disclosures</vt:lpstr>
      <vt:lpstr>PowerPoint Presentation</vt:lpstr>
      <vt:lpstr>What’s the key to US success?</vt:lpstr>
      <vt:lpstr>Groundrules</vt:lpstr>
      <vt:lpstr>PowerPoint Presentation</vt:lpstr>
      <vt:lpstr>PowerPoint Presentation</vt:lpstr>
      <vt:lpstr>PowerPoint Presentation</vt:lpstr>
      <vt:lpstr>PowerPoint Presentation</vt:lpstr>
      <vt:lpstr>PowerPoint Presentation</vt:lpstr>
      <vt:lpstr>PowerPoint Presentation</vt:lpstr>
      <vt:lpstr>Do the crews use it?</vt:lpstr>
      <vt:lpstr> So what?</vt:lpstr>
      <vt:lpstr>Vascular Access</vt:lpstr>
      <vt:lpstr>Vascular Access Rollout</vt:lpstr>
      <vt:lpstr>PowerPoint Presentation</vt:lpstr>
      <vt:lpstr>PowerPoint Presentation</vt:lpstr>
      <vt:lpstr>What’s the key to US success?</vt:lpstr>
      <vt:lpstr>Questions</vt:lpstr>
      <vt:lpstr>Hocus Pocus… ♪</vt:lpstr>
      <vt:lpstr>“Hocus, POCUS… Let’s Focus” ♫ Inaugural EMS Ultrasound program that highlights a binary choice to inform transportation decisions in Cardiac Arrest Care</vt:lpstr>
      <vt:lpstr>Questions</vt:lpstr>
      <vt:lpstr>Introduction</vt:lpstr>
      <vt:lpstr>Dilemma (For Some)</vt:lpstr>
      <vt:lpstr>Clinical Guidelines</vt:lpstr>
      <vt:lpstr>Clinical Guideline Algorithms</vt:lpstr>
      <vt:lpstr>2019 Internal Study: Significant Over-dispatch</vt:lpstr>
      <vt:lpstr>Take-Home Points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Hennepin EMS</dc:title>
  <dc:creator>Briana McBride</dc:creator>
  <cp:lastModifiedBy>Nicholas S Simpson</cp:lastModifiedBy>
  <cp:revision>45</cp:revision>
  <dcterms:created xsi:type="dcterms:W3CDTF">2023-09-13T15:30:43Z</dcterms:created>
  <dcterms:modified xsi:type="dcterms:W3CDTF">2025-06-13T11:41:53Z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17dd99-8573-483a-8620-8f6f69c1291c_Enabled">
    <vt:lpwstr>true</vt:lpwstr>
  </property>
  <property fmtid="{D5CDD505-2E9C-101B-9397-08002B2CF9AE}" pid="3" name="MSIP_Label_5517dd99-8573-483a-8620-8f6f69c1291c_SetDate">
    <vt:lpwstr>2023-10-24T23:55:10Z</vt:lpwstr>
  </property>
  <property fmtid="{D5CDD505-2E9C-101B-9397-08002B2CF9AE}" pid="4" name="MSIP_Label_5517dd99-8573-483a-8620-8f6f69c1291c_Method">
    <vt:lpwstr>Standard</vt:lpwstr>
  </property>
  <property fmtid="{D5CDD505-2E9C-101B-9397-08002B2CF9AE}" pid="5" name="MSIP_Label_5517dd99-8573-483a-8620-8f6f69c1291c_Name">
    <vt:lpwstr>General</vt:lpwstr>
  </property>
  <property fmtid="{D5CDD505-2E9C-101B-9397-08002B2CF9AE}" pid="6" name="MSIP_Label_5517dd99-8573-483a-8620-8f6f69c1291c_SiteId">
    <vt:lpwstr>ada0782c-5f34-4003-b5d6-3187f30aecdd</vt:lpwstr>
  </property>
  <property fmtid="{D5CDD505-2E9C-101B-9397-08002B2CF9AE}" pid="7" name="MSIP_Label_5517dd99-8573-483a-8620-8f6f69c1291c_ActionId">
    <vt:lpwstr>32eaad34-b3f0-4023-82fd-1529a43dad7f</vt:lpwstr>
  </property>
  <property fmtid="{D5CDD505-2E9C-101B-9397-08002B2CF9AE}" pid="8" name="MSIP_Label_5517dd99-8573-483a-8620-8f6f69c1291c_ContentBits">
    <vt:lpwstr>0</vt:lpwstr>
  </property>
</Properties>
</file>