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7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2"/>
    <p:restoredTop sz="94719"/>
  </p:normalViewPr>
  <p:slideViewPr>
    <p:cSldViewPr snapToGrid="0">
      <p:cViewPr varScale="1">
        <p:scale>
          <a:sx n="74" d="100"/>
          <a:sy n="74" d="100"/>
        </p:scale>
        <p:origin x="2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hannah final nba.pdf" descr="hannah final nb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hannah final nba (dragged).pdf" descr="hannah final nba (dragged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lide 16_9 - 33.pdf" descr="Slide 16_9 - 3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hannah final nba.pdf" descr="hannah final nb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hannah final nba (dragged).pdf" descr="hannah final nba (dragged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hannah final nba (dragged).pdf" descr="hannah final nba (dragged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hannah final nba (dragged).pdf" descr="hannah final nba (dragged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hannah final nba (dragged).pdf" descr="hannah final nba (dragged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hannah final nba (dragged).pdf" descr="hannah final nba (dragged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hannah final nba (dragged).pdf" descr="hannah final nba (dragged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hannah final nba (dragged).pdf" descr="hannah final nba (dragged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hannah final nba (dragged).pdf" descr="hannah final nba (dragged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006648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hannah final nba.pdf" descr="hannah final nb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hannah final nba (dragged).pdf" descr="hannah final nba (dragged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hannah final nba (dragged).pdf" descr="hannah final nba (dragged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Chaddrick Johnson</cp:lastModifiedBy>
  <cp:revision>1</cp:revision>
  <dcterms:modified xsi:type="dcterms:W3CDTF">2025-06-12T14:49:08Z</dcterms:modified>
</cp:coreProperties>
</file>