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91" r:id="rId3"/>
    <p:sldMasterId id="2147483710" r:id="rId4"/>
  </p:sldMasterIdLst>
  <p:notesMasterIdLst>
    <p:notesMasterId r:id="rId67"/>
  </p:notesMasterIdLst>
  <p:sldIdLst>
    <p:sldId id="256" r:id="rId5"/>
    <p:sldId id="262" r:id="rId6"/>
    <p:sldId id="278" r:id="rId7"/>
    <p:sldId id="280" r:id="rId8"/>
    <p:sldId id="272" r:id="rId9"/>
    <p:sldId id="279" r:id="rId10"/>
    <p:sldId id="281" r:id="rId11"/>
    <p:sldId id="277" r:id="rId12"/>
    <p:sldId id="275" r:id="rId13"/>
    <p:sldId id="274" r:id="rId14"/>
    <p:sldId id="257" r:id="rId15"/>
    <p:sldId id="263" r:id="rId16"/>
    <p:sldId id="329" r:id="rId17"/>
    <p:sldId id="328" r:id="rId18"/>
    <p:sldId id="319" r:id="rId19"/>
    <p:sldId id="1029" r:id="rId20"/>
    <p:sldId id="1030" r:id="rId21"/>
    <p:sldId id="1031" r:id="rId22"/>
    <p:sldId id="1033" r:id="rId23"/>
    <p:sldId id="1032" r:id="rId24"/>
    <p:sldId id="1028" r:id="rId25"/>
    <p:sldId id="1034" r:id="rId26"/>
    <p:sldId id="1035" r:id="rId27"/>
    <p:sldId id="258" r:id="rId28"/>
    <p:sldId id="1036" r:id="rId29"/>
    <p:sldId id="267" r:id="rId30"/>
    <p:sldId id="264" r:id="rId31"/>
    <p:sldId id="1037" r:id="rId32"/>
    <p:sldId id="276" r:id="rId33"/>
    <p:sldId id="1038" r:id="rId34"/>
    <p:sldId id="1039" r:id="rId35"/>
    <p:sldId id="1040" r:id="rId36"/>
    <p:sldId id="1056" r:id="rId37"/>
    <p:sldId id="1057" r:id="rId38"/>
    <p:sldId id="314" r:id="rId39"/>
    <p:sldId id="1058" r:id="rId40"/>
    <p:sldId id="309" r:id="rId41"/>
    <p:sldId id="259" r:id="rId42"/>
    <p:sldId id="311" r:id="rId43"/>
    <p:sldId id="268" r:id="rId44"/>
    <p:sldId id="269" r:id="rId45"/>
    <p:sldId id="1059" r:id="rId46"/>
    <p:sldId id="312" r:id="rId47"/>
    <p:sldId id="271" r:id="rId48"/>
    <p:sldId id="1060" r:id="rId49"/>
    <p:sldId id="1061" r:id="rId50"/>
    <p:sldId id="265" r:id="rId51"/>
    <p:sldId id="266" r:id="rId52"/>
    <p:sldId id="1062" r:id="rId53"/>
    <p:sldId id="308" r:id="rId54"/>
    <p:sldId id="315" r:id="rId55"/>
    <p:sldId id="1048" r:id="rId56"/>
    <p:sldId id="1049" r:id="rId57"/>
    <p:sldId id="1050" r:id="rId58"/>
    <p:sldId id="1051" r:id="rId59"/>
    <p:sldId id="1052" r:id="rId60"/>
    <p:sldId id="1053" r:id="rId61"/>
    <p:sldId id="260" r:id="rId62"/>
    <p:sldId id="261" r:id="rId63"/>
    <p:sldId id="1054" r:id="rId64"/>
    <p:sldId id="1055" r:id="rId65"/>
    <p:sldId id="1063"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66"/>
    <a:srgbClr val="CEAA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9"/>
    <p:restoredTop sz="94694"/>
  </p:normalViewPr>
  <p:slideViewPr>
    <p:cSldViewPr snapToGrid="0">
      <p:cViewPr varScale="1">
        <p:scale>
          <a:sx n="121" d="100"/>
          <a:sy n="121" d="100"/>
        </p:scale>
        <p:origin x="6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8B5C3A-D136-8942-8D1C-194CF85179F7}" type="datetimeFigureOut">
              <a:rPr lang="en-US" smtClean="0"/>
              <a:t>6/12/25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803F05-A56C-8E42-A660-895DDDA9CE81}" type="slidenum">
              <a:rPr lang="en-US" smtClean="0"/>
              <a:t>‹#›</a:t>
            </a:fld>
            <a:endParaRPr lang="en-US"/>
          </a:p>
        </p:txBody>
      </p:sp>
    </p:spTree>
    <p:extLst>
      <p:ext uri="{BB962C8B-B14F-4D97-AF65-F5344CB8AC3E}">
        <p14:creationId xmlns:p14="http://schemas.microsoft.com/office/powerpoint/2010/main" val="1765379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803F05-A56C-8E42-A660-895DDDA9CE81}" type="slidenum">
              <a:rPr lang="en-US" smtClean="0"/>
              <a:t>1</a:t>
            </a:fld>
            <a:endParaRPr lang="en-US"/>
          </a:p>
        </p:txBody>
      </p:sp>
    </p:spTree>
    <p:extLst>
      <p:ext uri="{BB962C8B-B14F-4D97-AF65-F5344CB8AC3E}">
        <p14:creationId xmlns:p14="http://schemas.microsoft.com/office/powerpoint/2010/main" val="221665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most situations,</a:t>
            </a:r>
            <a:r>
              <a:rPr lang="en-US" baseline="0" dirty="0"/>
              <a:t> the most difficult part of these procedures will be the decision to pick of the knife and to a certain extent, you can think about your indications for making this decision before the situation arises….maybe even right now.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1B9DB8-00ED-4470-A9FC-5CB239286D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599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Mom decided to deliver in a birthing center.  Having 911 called and a fire crew respond is not part of her birth plan.  Facilities deliver a lot of babies, and 911 is not typically called. Did they call early and appropriately? Or did they wait, and now you have mom and/or baby in extremis? You can augment their care. As EMS providers, resuscitation is your bread and butter.  Midwives may have options for hemorrhage control that you don’t have.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237F90-C148-A64C-93D6-0B6D2C625C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7717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is on edge for future calls, staff and EMS.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237F90-C148-A64C-93D6-0B6D2C625C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1664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Avoid the nuclear option!  Try to work with facility first!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237F90-C148-A64C-93D6-0B6D2C625C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9352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states have specific requirements for reporting transfers out of birthing centers.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237F90-C148-A64C-93D6-0B6D2C625C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3969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AABC = American Association of Birth Centers.  Goal is to proactively pre-plan how/when to coordinate transfer to the hospital.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237F90-C148-A64C-93D6-0B6D2C625C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454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Friday, AG read directly off EMS run sheet that they were reviewing as part of investigation.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237F90-C148-A64C-93D6-0B6D2C625C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3502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232323"/>
                </a:solidFill>
                <a:effectLst/>
                <a:latin typeface="Helvetica" pitchFamily="2" charset="0"/>
              </a:rPr>
              <a:t>The pathophysiology of preeclampsia likely involves both maternal and fetal/placental factors. Abnormalities in the development of placental vasculature early in pregnancy may result in relative placental under perfusion/hypoxia/ischemia, which then leads tor release of antiangiogenic factors into the maternal circulation that alter maternal systemic endothelial function and cause hypertension and other manifestations of the disease (hematologic, neurologic, cardiac, pulmonary, renal, and hepatic dysfunction). However, the trigger for abnormal placental development and the subsequent cascade of events remains unknown.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9D56F-63A7-4D60-9175-AC2033DB06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3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ea typeface="ＭＳ Ｐゴシック" charset="0"/>
                <a:cs typeface="ＭＳ Ｐゴシック" charset="0"/>
              </a:rPr>
              <a:t>Preeclampsia and non-preeclampsia cases have about the same proportion of deaths in the 2 week postpartum period,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baseline="0" dirty="0">
                <a:ea typeface="ＭＳ Ｐゴシック" charset="0"/>
                <a:cs typeface="ＭＳ Ｐゴシック" charset="0"/>
              </a:rPr>
              <a:t>Targeting early follow-up for preeclampsia</a:t>
            </a:r>
            <a:r>
              <a:rPr lang="en-US" b="0" baseline="0" dirty="0">
                <a:ea typeface="ＭＳ Ｐゴシック" charset="0"/>
                <a:cs typeface="ＭＳ Ｐゴシック" charset="0"/>
              </a:rPr>
              <a:t> should help to address this group of patients.</a:t>
            </a:r>
            <a:endParaRPr lang="en-US" b="0" dirty="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9D56F-63A7-4D60-9175-AC2033DB06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549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0711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happening in the ambulance, so by definition it isn’t really normal. The gentle downward traction of the head will often deliver the anterior shoulder and the subsequent upward motion pulls the posterior shoulder through the pelvic outlet. Placenta should be delivered 5-7 minutes later.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4440C9-B0B3-42E7-AECE-376989AF5F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900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Breech presentations occur in 4% of all deliveries. Less the 0.2% or about one in every 300 births.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4440C9-B0B3-42E7-AECE-376989AF5F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572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buttocks and legs to not provide a sufficient wedge, hindering cervical accommodation of the relatively larger head. Also, because the presenting part does not occlude the cervical opening completely, umbilical cord prolapse may occur.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4440C9-B0B3-42E7-AECE-376989AF5F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254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the feet or buttocks aren’t shaping the birth canal in the same way the head does.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4440C9-B0B3-42E7-AECE-376989AF5F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849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finger in the mouth to flex the neck and the right index finger at the back of the head.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4440C9-B0B3-42E7-AECE-376989AF5F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48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612E8F-954E-054A-916B-D57F0E3C6AA6}"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E53C0-F87C-424E-A23C-A7A3F61A0160}" type="slidenum">
              <a:rPr lang="en-US" smtClean="0"/>
              <a:t>‹#›</a:t>
            </a:fld>
            <a:endParaRPr lang="en-US"/>
          </a:p>
        </p:txBody>
      </p:sp>
    </p:spTree>
    <p:extLst>
      <p:ext uri="{BB962C8B-B14F-4D97-AF65-F5344CB8AC3E}">
        <p14:creationId xmlns:p14="http://schemas.microsoft.com/office/powerpoint/2010/main" val="3285588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612E8F-954E-054A-916B-D57F0E3C6AA6}"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E53C0-F87C-424E-A23C-A7A3F61A0160}" type="slidenum">
              <a:rPr lang="en-US" smtClean="0"/>
              <a:t>‹#›</a:t>
            </a:fld>
            <a:endParaRPr lang="en-US"/>
          </a:p>
        </p:txBody>
      </p:sp>
    </p:spTree>
    <p:extLst>
      <p:ext uri="{BB962C8B-B14F-4D97-AF65-F5344CB8AC3E}">
        <p14:creationId xmlns:p14="http://schemas.microsoft.com/office/powerpoint/2010/main" val="3201745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612E8F-954E-054A-916B-D57F0E3C6AA6}"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E53C0-F87C-424E-A23C-A7A3F61A0160}" type="slidenum">
              <a:rPr lang="en-US" smtClean="0"/>
              <a:t>‹#›</a:t>
            </a:fld>
            <a:endParaRPr lang="en-US"/>
          </a:p>
        </p:txBody>
      </p:sp>
    </p:spTree>
    <p:extLst>
      <p:ext uri="{BB962C8B-B14F-4D97-AF65-F5344CB8AC3E}">
        <p14:creationId xmlns:p14="http://schemas.microsoft.com/office/powerpoint/2010/main" val="57014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542" y="2623949"/>
            <a:ext cx="9144000" cy="1307939"/>
          </a:xfrm>
        </p:spPr>
        <p:txBody>
          <a:bodyPr anchor="b"/>
          <a:lstStyle>
            <a:lvl1pPr algn="ctr">
              <a:defRPr sz="60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24244440-D801-40F1-8DC9-A8E1CD037087}"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B37A9-0544-46E0-ADE0-09FE36BD45F5}" type="slidenum">
              <a:rPr lang="en-US" smtClean="0"/>
              <a:t>‹#›</a:t>
            </a:fld>
            <a:endParaRPr lang="en-US"/>
          </a:p>
        </p:txBody>
      </p:sp>
    </p:spTree>
    <p:extLst>
      <p:ext uri="{BB962C8B-B14F-4D97-AF65-F5344CB8AC3E}">
        <p14:creationId xmlns:p14="http://schemas.microsoft.com/office/powerpoint/2010/main" val="562838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ACB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244440-D801-40F1-8DC9-A8E1CD037087}"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78262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244440-D801-40F1-8DC9-A8E1CD037087}"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B37A9-0544-46E0-ADE0-09FE36BD45F5}" type="slidenum">
              <a:rPr lang="en-US" smtClean="0"/>
              <a:t>‹#›</a:t>
            </a:fld>
            <a:endParaRPr lang="en-US"/>
          </a:p>
        </p:txBody>
      </p:sp>
    </p:spTree>
    <p:extLst>
      <p:ext uri="{BB962C8B-B14F-4D97-AF65-F5344CB8AC3E}">
        <p14:creationId xmlns:p14="http://schemas.microsoft.com/office/powerpoint/2010/main" val="1916668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244440-D801-40F1-8DC9-A8E1CD037087}"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B37A9-0544-46E0-ADE0-09FE36BD45F5}" type="slidenum">
              <a:rPr lang="en-US" smtClean="0"/>
              <a:t>‹#›</a:t>
            </a:fld>
            <a:endParaRPr lang="en-US"/>
          </a:p>
        </p:txBody>
      </p:sp>
    </p:spTree>
    <p:extLst>
      <p:ext uri="{BB962C8B-B14F-4D97-AF65-F5344CB8AC3E}">
        <p14:creationId xmlns:p14="http://schemas.microsoft.com/office/powerpoint/2010/main" val="1791895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244440-D801-40F1-8DC9-A8E1CD037087}" type="datetimeFigureOut">
              <a:rPr lang="en-US" smtClean="0"/>
              <a:t>6/12/25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B37A9-0544-46E0-ADE0-09FE36BD45F5}" type="slidenum">
              <a:rPr lang="en-US" smtClean="0"/>
              <a:t>‹#›</a:t>
            </a:fld>
            <a:endParaRPr lang="en-US"/>
          </a:p>
        </p:txBody>
      </p:sp>
    </p:spTree>
    <p:extLst>
      <p:ext uri="{BB962C8B-B14F-4D97-AF65-F5344CB8AC3E}">
        <p14:creationId xmlns:p14="http://schemas.microsoft.com/office/powerpoint/2010/main" val="2982870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244440-D801-40F1-8DC9-A8E1CD037087}" type="datetimeFigureOut">
              <a:rPr lang="en-US" smtClean="0"/>
              <a:t>6/12/25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B37A9-0544-46E0-ADE0-09FE36BD45F5}" type="slidenum">
              <a:rPr lang="en-US" smtClean="0"/>
              <a:t>‹#›</a:t>
            </a:fld>
            <a:endParaRPr lang="en-US"/>
          </a:p>
        </p:txBody>
      </p:sp>
    </p:spTree>
    <p:extLst>
      <p:ext uri="{BB962C8B-B14F-4D97-AF65-F5344CB8AC3E}">
        <p14:creationId xmlns:p14="http://schemas.microsoft.com/office/powerpoint/2010/main" val="1597431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244440-D801-40F1-8DC9-A8E1CD037087}" type="datetimeFigureOut">
              <a:rPr lang="en-US" smtClean="0"/>
              <a:t>6/12/25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B37A9-0544-46E0-ADE0-09FE36BD45F5}" type="slidenum">
              <a:rPr lang="en-US" smtClean="0"/>
              <a:t>‹#›</a:t>
            </a:fld>
            <a:endParaRPr lang="en-US"/>
          </a:p>
        </p:txBody>
      </p:sp>
    </p:spTree>
    <p:extLst>
      <p:ext uri="{BB962C8B-B14F-4D97-AF65-F5344CB8AC3E}">
        <p14:creationId xmlns:p14="http://schemas.microsoft.com/office/powerpoint/2010/main" val="1224934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244440-D801-40F1-8DC9-A8E1CD037087}"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B37A9-0544-46E0-ADE0-09FE36BD45F5}" type="slidenum">
              <a:rPr lang="en-US" smtClean="0"/>
              <a:t>‹#›</a:t>
            </a:fld>
            <a:endParaRPr lang="en-US"/>
          </a:p>
        </p:txBody>
      </p:sp>
    </p:spTree>
    <p:extLst>
      <p:ext uri="{BB962C8B-B14F-4D97-AF65-F5344CB8AC3E}">
        <p14:creationId xmlns:p14="http://schemas.microsoft.com/office/powerpoint/2010/main" val="213080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612E8F-954E-054A-916B-D57F0E3C6AA6}"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E53C0-F87C-424E-A23C-A7A3F61A0160}" type="slidenum">
              <a:rPr lang="en-US" smtClean="0"/>
              <a:t>‹#›</a:t>
            </a:fld>
            <a:endParaRPr lang="en-US"/>
          </a:p>
        </p:txBody>
      </p:sp>
    </p:spTree>
    <p:extLst>
      <p:ext uri="{BB962C8B-B14F-4D97-AF65-F5344CB8AC3E}">
        <p14:creationId xmlns:p14="http://schemas.microsoft.com/office/powerpoint/2010/main" val="1818099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244440-D801-40F1-8DC9-A8E1CD037087}"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B37A9-0544-46E0-ADE0-09FE36BD45F5}" type="slidenum">
              <a:rPr lang="en-US" smtClean="0"/>
              <a:t>‹#›</a:t>
            </a:fld>
            <a:endParaRPr lang="en-US"/>
          </a:p>
        </p:txBody>
      </p:sp>
    </p:spTree>
    <p:extLst>
      <p:ext uri="{BB962C8B-B14F-4D97-AF65-F5344CB8AC3E}">
        <p14:creationId xmlns:p14="http://schemas.microsoft.com/office/powerpoint/2010/main" val="98647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244440-D801-40F1-8DC9-A8E1CD037087}"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B37A9-0544-46E0-ADE0-09FE36BD45F5}" type="slidenum">
              <a:rPr lang="en-US" smtClean="0"/>
              <a:t>‹#›</a:t>
            </a:fld>
            <a:endParaRPr lang="en-US"/>
          </a:p>
        </p:txBody>
      </p:sp>
    </p:spTree>
    <p:extLst>
      <p:ext uri="{BB962C8B-B14F-4D97-AF65-F5344CB8AC3E}">
        <p14:creationId xmlns:p14="http://schemas.microsoft.com/office/powerpoint/2010/main" val="3578760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244440-D801-40F1-8DC9-A8E1CD037087}"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B37A9-0544-46E0-ADE0-09FE36BD45F5}" type="slidenum">
              <a:rPr lang="en-US" smtClean="0"/>
              <a:t>‹#›</a:t>
            </a:fld>
            <a:endParaRPr lang="en-US"/>
          </a:p>
        </p:txBody>
      </p:sp>
    </p:spTree>
    <p:extLst>
      <p:ext uri="{BB962C8B-B14F-4D97-AF65-F5344CB8AC3E}">
        <p14:creationId xmlns:p14="http://schemas.microsoft.com/office/powerpoint/2010/main" val="3617637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p:nvPr userDrawn="1"/>
        </p:nvSpPr>
        <p:spPr>
          <a:xfrm>
            <a:off x="203201" y="6477001"/>
            <a:ext cx="1051891" cy="246221"/>
          </a:xfrm>
          <a:prstGeom prst="rect">
            <a:avLst/>
          </a:prstGeom>
          <a:noFill/>
        </p:spPr>
        <p:txBody>
          <a:bodyPr wrap="none" rtlCol="0">
            <a:spAutoFit/>
          </a:bodyPr>
          <a:lstStyle/>
          <a:p>
            <a:r>
              <a:rPr lang="en-US" sz="1000" dirty="0"/>
              <a:t>Copyrights apply</a:t>
            </a:r>
          </a:p>
        </p:txBody>
      </p:sp>
    </p:spTree>
    <p:extLst>
      <p:ext uri="{BB962C8B-B14F-4D97-AF65-F5344CB8AC3E}">
        <p14:creationId xmlns:p14="http://schemas.microsoft.com/office/powerpoint/2010/main" val="1444720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a:pPr/>
              <a:t>6/12/25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591458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795608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with Content">
    <p:bg>
      <p:bgPr>
        <a:solidFill>
          <a:srgbClr val="F6E3C6"/>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6D94AEDB-AC1E-B6A3-D94E-708E629BCE66}"/>
              </a:ext>
            </a:extLst>
          </p:cNvPr>
          <p:cNvSpPr/>
          <p:nvPr/>
        </p:nvSpPr>
        <p:spPr>
          <a:xfrm>
            <a:off x="0" y="0"/>
            <a:ext cx="9015700" cy="1685275"/>
          </a:xfrm>
          <a:custGeom>
            <a:avLst/>
            <a:gdLst>
              <a:gd name="connsiteX0" fmla="*/ 0 w 8196091"/>
              <a:gd name="connsiteY0" fmla="*/ 1532069 h 1532068"/>
              <a:gd name="connsiteX1" fmla="*/ 0 w 8196091"/>
              <a:gd name="connsiteY1" fmla="*/ 0 h 1532068"/>
              <a:gd name="connsiteX2" fmla="*/ 8196091 w 8196091"/>
              <a:gd name="connsiteY2" fmla="*/ 0 h 1532068"/>
              <a:gd name="connsiteX3" fmla="*/ 0 w 8196091"/>
              <a:gd name="connsiteY3" fmla="*/ 1532069 h 1532068"/>
            </a:gdLst>
            <a:ahLst/>
            <a:cxnLst>
              <a:cxn ang="0">
                <a:pos x="connsiteX0" y="connsiteY0"/>
              </a:cxn>
              <a:cxn ang="0">
                <a:pos x="connsiteX1" y="connsiteY1"/>
              </a:cxn>
              <a:cxn ang="0">
                <a:pos x="connsiteX2" y="connsiteY2"/>
              </a:cxn>
              <a:cxn ang="0">
                <a:pos x="connsiteX3" y="connsiteY3"/>
              </a:cxn>
            </a:cxnLst>
            <a:rect l="l" t="t" r="r" b="b"/>
            <a:pathLst>
              <a:path w="8196091" h="1532068">
                <a:moveTo>
                  <a:pt x="0" y="1532069"/>
                </a:moveTo>
                <a:lnTo>
                  <a:pt x="0" y="0"/>
                </a:lnTo>
                <a:lnTo>
                  <a:pt x="8196091" y="0"/>
                </a:lnTo>
                <a:lnTo>
                  <a:pt x="0" y="1532069"/>
                </a:lnTo>
                <a:close/>
              </a:path>
            </a:pathLst>
          </a:custGeom>
          <a:solidFill>
            <a:srgbClr val="EBBF80"/>
          </a:solidFill>
          <a:ln w="4337"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29AE4F6-CF64-4BA7-CC79-009F2D39FEB3}"/>
              </a:ext>
            </a:extLst>
          </p:cNvPr>
          <p:cNvSpPr/>
          <p:nvPr/>
        </p:nvSpPr>
        <p:spPr>
          <a:xfrm>
            <a:off x="0" y="0"/>
            <a:ext cx="8365023" cy="1527190"/>
          </a:xfrm>
          <a:custGeom>
            <a:avLst/>
            <a:gdLst>
              <a:gd name="connsiteX0" fmla="*/ 0 w 7604566"/>
              <a:gd name="connsiteY0" fmla="*/ 0 h 1388354"/>
              <a:gd name="connsiteX1" fmla="*/ 0 w 7604566"/>
              <a:gd name="connsiteY1" fmla="*/ 1388354 h 1388354"/>
              <a:gd name="connsiteX2" fmla="*/ 7604567 w 7604566"/>
              <a:gd name="connsiteY2" fmla="*/ 0 h 1388354"/>
              <a:gd name="connsiteX3" fmla="*/ 0 w 7604566"/>
              <a:gd name="connsiteY3" fmla="*/ 0 h 1388354"/>
            </a:gdLst>
            <a:ahLst/>
            <a:cxnLst>
              <a:cxn ang="0">
                <a:pos x="connsiteX0" y="connsiteY0"/>
              </a:cxn>
              <a:cxn ang="0">
                <a:pos x="connsiteX1" y="connsiteY1"/>
              </a:cxn>
              <a:cxn ang="0">
                <a:pos x="connsiteX2" y="connsiteY2"/>
              </a:cxn>
              <a:cxn ang="0">
                <a:pos x="connsiteX3" y="connsiteY3"/>
              </a:cxn>
            </a:cxnLst>
            <a:rect l="l" t="t" r="r" b="b"/>
            <a:pathLst>
              <a:path w="7604566" h="1388354">
                <a:moveTo>
                  <a:pt x="0" y="0"/>
                </a:moveTo>
                <a:lnTo>
                  <a:pt x="0" y="1388354"/>
                </a:lnTo>
                <a:lnTo>
                  <a:pt x="7604567" y="0"/>
                </a:lnTo>
                <a:lnTo>
                  <a:pt x="0" y="0"/>
                </a:lnTo>
                <a:close/>
              </a:path>
            </a:pathLst>
          </a:custGeom>
          <a:solidFill>
            <a:srgbClr val="D29119"/>
          </a:solidFill>
          <a:ln w="4337"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3875C77-2751-A146-C571-68510A8B85DA}"/>
              </a:ext>
            </a:extLst>
          </p:cNvPr>
          <p:cNvSpPr/>
          <p:nvPr/>
        </p:nvSpPr>
        <p:spPr>
          <a:xfrm>
            <a:off x="0" y="4595623"/>
            <a:ext cx="12189779" cy="2260132"/>
          </a:xfrm>
          <a:custGeom>
            <a:avLst/>
            <a:gdLst>
              <a:gd name="connsiteX0" fmla="*/ 0 w 9138414"/>
              <a:gd name="connsiteY0" fmla="*/ 1646962 h 2054665"/>
              <a:gd name="connsiteX1" fmla="*/ 0 w 9138414"/>
              <a:gd name="connsiteY1" fmla="*/ 2054666 h 2054665"/>
              <a:gd name="connsiteX2" fmla="*/ 9138414 w 9138414"/>
              <a:gd name="connsiteY2" fmla="*/ 2054666 h 2054665"/>
              <a:gd name="connsiteX3" fmla="*/ 9138414 w 9138414"/>
              <a:gd name="connsiteY3" fmla="*/ 0 h 2054665"/>
              <a:gd name="connsiteX4" fmla="*/ 0 w 9138414"/>
              <a:gd name="connsiteY4" fmla="*/ 1646962 h 2054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414" h="2054665">
                <a:moveTo>
                  <a:pt x="0" y="1646962"/>
                </a:moveTo>
                <a:lnTo>
                  <a:pt x="0" y="2054666"/>
                </a:lnTo>
                <a:lnTo>
                  <a:pt x="9138414" y="2054666"/>
                </a:lnTo>
                <a:lnTo>
                  <a:pt x="9138414" y="0"/>
                </a:lnTo>
                <a:lnTo>
                  <a:pt x="0" y="1646962"/>
                </a:lnTo>
                <a:close/>
              </a:path>
            </a:pathLst>
          </a:custGeom>
          <a:solidFill>
            <a:srgbClr val="EBBF80"/>
          </a:solidFill>
          <a:ln w="433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Freeform: Shape 15">
            <a:extLst>
              <a:ext uri="{FF2B5EF4-FFF2-40B4-BE49-F238E27FC236}">
                <a16:creationId xmlns:a16="http://schemas.microsoft.com/office/drawing/2014/main" id="{BAAB553C-E70D-4152-1BD3-0A3A25D57137}"/>
              </a:ext>
            </a:extLst>
          </p:cNvPr>
          <p:cNvSpPr/>
          <p:nvPr/>
        </p:nvSpPr>
        <p:spPr>
          <a:xfrm>
            <a:off x="0" y="4711167"/>
            <a:ext cx="12189779" cy="2144588"/>
          </a:xfrm>
          <a:custGeom>
            <a:avLst/>
            <a:gdLst>
              <a:gd name="connsiteX0" fmla="*/ 0 w 9138414"/>
              <a:gd name="connsiteY0" fmla="*/ 1949625 h 1949625"/>
              <a:gd name="connsiteX1" fmla="*/ 9138414 w 9138414"/>
              <a:gd name="connsiteY1" fmla="*/ 1949625 h 1949625"/>
              <a:gd name="connsiteX2" fmla="*/ 9138414 w 9138414"/>
              <a:gd name="connsiteY2" fmla="*/ 0 h 1949625"/>
              <a:gd name="connsiteX3" fmla="*/ 0 w 9138414"/>
              <a:gd name="connsiteY3" fmla="*/ 1646094 h 1949625"/>
              <a:gd name="connsiteX4" fmla="*/ 0 w 9138414"/>
              <a:gd name="connsiteY4" fmla="*/ 1949625 h 194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414" h="1949625">
                <a:moveTo>
                  <a:pt x="0" y="1949625"/>
                </a:moveTo>
                <a:lnTo>
                  <a:pt x="9138414" y="1949625"/>
                </a:lnTo>
                <a:lnTo>
                  <a:pt x="9138414" y="0"/>
                </a:lnTo>
                <a:lnTo>
                  <a:pt x="0" y="1646094"/>
                </a:lnTo>
                <a:lnTo>
                  <a:pt x="0" y="1949625"/>
                </a:lnTo>
                <a:close/>
              </a:path>
            </a:pathLst>
          </a:custGeom>
          <a:solidFill>
            <a:srgbClr val="D29119"/>
          </a:solidFill>
          <a:ln w="433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Freeform: Shape 16">
            <a:extLst>
              <a:ext uri="{FF2B5EF4-FFF2-40B4-BE49-F238E27FC236}">
                <a16:creationId xmlns:a16="http://schemas.microsoft.com/office/drawing/2014/main" id="{25DACAC9-BB73-4D92-5772-8C342ED0F241}"/>
              </a:ext>
            </a:extLst>
          </p:cNvPr>
          <p:cNvSpPr/>
          <p:nvPr/>
        </p:nvSpPr>
        <p:spPr>
          <a:xfrm>
            <a:off x="4563293" y="4966918"/>
            <a:ext cx="7628708" cy="1509735"/>
          </a:xfrm>
          <a:custGeom>
            <a:avLst/>
            <a:gdLst>
              <a:gd name="connsiteX0" fmla="*/ 4666307 w 5957054"/>
              <a:gd name="connsiteY0" fmla="*/ 0 h 1372486"/>
              <a:gd name="connsiteX1" fmla="*/ 4674633 w 5957054"/>
              <a:gd name="connsiteY1" fmla="*/ 1800 h 1372486"/>
              <a:gd name="connsiteX2" fmla="*/ 5640604 w 5957054"/>
              <a:gd name="connsiteY2" fmla="*/ 112824 h 1372486"/>
              <a:gd name="connsiteX3" fmla="*/ 5957054 w 5957054"/>
              <a:gd name="connsiteY3" fmla="*/ 107818 h 1372486"/>
              <a:gd name="connsiteX4" fmla="*/ 5957054 w 5957054"/>
              <a:gd name="connsiteY4" fmla="*/ 897368 h 1372486"/>
              <a:gd name="connsiteX5" fmla="*/ 5674488 w 5957054"/>
              <a:gd name="connsiteY5" fmla="*/ 973643 h 1372486"/>
              <a:gd name="connsiteX6" fmla="*/ 812477 w 5957054"/>
              <a:gd name="connsiteY6" fmla="*/ 971018 h 1372486"/>
              <a:gd name="connsiteX7" fmla="*/ 420452 w 5957054"/>
              <a:gd name="connsiteY7" fmla="*/ 901551 h 1372486"/>
              <a:gd name="connsiteX8" fmla="*/ 415286 w 5957054"/>
              <a:gd name="connsiteY8" fmla="*/ 900754 h 1372486"/>
              <a:gd name="connsiteX9" fmla="*/ 131817 w 5957054"/>
              <a:gd name="connsiteY9" fmla="*/ 858170 h 1372486"/>
              <a:gd name="connsiteX10" fmla="*/ 123130 w 5957054"/>
              <a:gd name="connsiteY10" fmla="*/ 856962 h 1372486"/>
              <a:gd name="connsiteX11" fmla="*/ 18943 w 5957054"/>
              <a:gd name="connsiteY11" fmla="*/ 842981 h 1372486"/>
              <a:gd name="connsiteX12" fmla="*/ 6530 w 5957054"/>
              <a:gd name="connsiteY12" fmla="*/ 841362 h 1372486"/>
              <a:gd name="connsiteX13" fmla="*/ 0 w 5957054"/>
              <a:gd name="connsiteY13" fmla="*/ 840538 h 1372486"/>
              <a:gd name="connsiteX14" fmla="*/ 4666307 w 5957054"/>
              <a:gd name="connsiteY14" fmla="*/ 0 h 1372486"/>
              <a:gd name="connsiteX0" fmla="*/ 4659777 w 5950524"/>
              <a:gd name="connsiteY0" fmla="*/ 0 h 1372486"/>
              <a:gd name="connsiteX1" fmla="*/ 4668103 w 5950524"/>
              <a:gd name="connsiteY1" fmla="*/ 1800 h 1372486"/>
              <a:gd name="connsiteX2" fmla="*/ 5634074 w 5950524"/>
              <a:gd name="connsiteY2" fmla="*/ 112824 h 1372486"/>
              <a:gd name="connsiteX3" fmla="*/ 5950524 w 5950524"/>
              <a:gd name="connsiteY3" fmla="*/ 107818 h 1372486"/>
              <a:gd name="connsiteX4" fmla="*/ 5950524 w 5950524"/>
              <a:gd name="connsiteY4" fmla="*/ 897368 h 1372486"/>
              <a:gd name="connsiteX5" fmla="*/ 5667958 w 5950524"/>
              <a:gd name="connsiteY5" fmla="*/ 973643 h 1372486"/>
              <a:gd name="connsiteX6" fmla="*/ 805947 w 5950524"/>
              <a:gd name="connsiteY6" fmla="*/ 971018 h 1372486"/>
              <a:gd name="connsiteX7" fmla="*/ 413922 w 5950524"/>
              <a:gd name="connsiteY7" fmla="*/ 901551 h 1372486"/>
              <a:gd name="connsiteX8" fmla="*/ 408756 w 5950524"/>
              <a:gd name="connsiteY8" fmla="*/ 900754 h 1372486"/>
              <a:gd name="connsiteX9" fmla="*/ 125287 w 5950524"/>
              <a:gd name="connsiteY9" fmla="*/ 858170 h 1372486"/>
              <a:gd name="connsiteX10" fmla="*/ 116600 w 5950524"/>
              <a:gd name="connsiteY10" fmla="*/ 856962 h 1372486"/>
              <a:gd name="connsiteX11" fmla="*/ 12413 w 5950524"/>
              <a:gd name="connsiteY11" fmla="*/ 842981 h 1372486"/>
              <a:gd name="connsiteX12" fmla="*/ 0 w 5950524"/>
              <a:gd name="connsiteY12" fmla="*/ 841362 h 1372486"/>
              <a:gd name="connsiteX13" fmla="*/ 4659777 w 5950524"/>
              <a:gd name="connsiteY13" fmla="*/ 0 h 1372486"/>
              <a:gd name="connsiteX0" fmla="*/ 4647364 w 5938111"/>
              <a:gd name="connsiteY0" fmla="*/ 0 h 1372486"/>
              <a:gd name="connsiteX1" fmla="*/ 4655690 w 5938111"/>
              <a:gd name="connsiteY1" fmla="*/ 1800 h 1372486"/>
              <a:gd name="connsiteX2" fmla="*/ 5621661 w 5938111"/>
              <a:gd name="connsiteY2" fmla="*/ 112824 h 1372486"/>
              <a:gd name="connsiteX3" fmla="*/ 5938111 w 5938111"/>
              <a:gd name="connsiteY3" fmla="*/ 107818 h 1372486"/>
              <a:gd name="connsiteX4" fmla="*/ 5938111 w 5938111"/>
              <a:gd name="connsiteY4" fmla="*/ 897368 h 1372486"/>
              <a:gd name="connsiteX5" fmla="*/ 5655545 w 5938111"/>
              <a:gd name="connsiteY5" fmla="*/ 973643 h 1372486"/>
              <a:gd name="connsiteX6" fmla="*/ 793534 w 5938111"/>
              <a:gd name="connsiteY6" fmla="*/ 971018 h 1372486"/>
              <a:gd name="connsiteX7" fmla="*/ 401509 w 5938111"/>
              <a:gd name="connsiteY7" fmla="*/ 901551 h 1372486"/>
              <a:gd name="connsiteX8" fmla="*/ 396343 w 5938111"/>
              <a:gd name="connsiteY8" fmla="*/ 900754 h 1372486"/>
              <a:gd name="connsiteX9" fmla="*/ 112874 w 5938111"/>
              <a:gd name="connsiteY9" fmla="*/ 858170 h 1372486"/>
              <a:gd name="connsiteX10" fmla="*/ 104187 w 5938111"/>
              <a:gd name="connsiteY10" fmla="*/ 856962 h 1372486"/>
              <a:gd name="connsiteX11" fmla="*/ 0 w 5938111"/>
              <a:gd name="connsiteY11" fmla="*/ 842981 h 1372486"/>
              <a:gd name="connsiteX12" fmla="*/ 4647364 w 5938111"/>
              <a:gd name="connsiteY12" fmla="*/ 0 h 1372486"/>
              <a:gd name="connsiteX0" fmla="*/ 4667201 w 5957948"/>
              <a:gd name="connsiteY0" fmla="*/ 0 h 1372486"/>
              <a:gd name="connsiteX1" fmla="*/ 4675527 w 5957948"/>
              <a:gd name="connsiteY1" fmla="*/ 1800 h 1372486"/>
              <a:gd name="connsiteX2" fmla="*/ 5641498 w 5957948"/>
              <a:gd name="connsiteY2" fmla="*/ 112824 h 1372486"/>
              <a:gd name="connsiteX3" fmla="*/ 5957948 w 5957948"/>
              <a:gd name="connsiteY3" fmla="*/ 107818 h 1372486"/>
              <a:gd name="connsiteX4" fmla="*/ 5957948 w 5957948"/>
              <a:gd name="connsiteY4" fmla="*/ 897368 h 1372486"/>
              <a:gd name="connsiteX5" fmla="*/ 5675382 w 5957948"/>
              <a:gd name="connsiteY5" fmla="*/ 973643 h 1372486"/>
              <a:gd name="connsiteX6" fmla="*/ 813371 w 5957948"/>
              <a:gd name="connsiteY6" fmla="*/ 971018 h 1372486"/>
              <a:gd name="connsiteX7" fmla="*/ 421346 w 5957948"/>
              <a:gd name="connsiteY7" fmla="*/ 901551 h 1372486"/>
              <a:gd name="connsiteX8" fmla="*/ 416180 w 5957948"/>
              <a:gd name="connsiteY8" fmla="*/ 900754 h 1372486"/>
              <a:gd name="connsiteX9" fmla="*/ 132711 w 5957948"/>
              <a:gd name="connsiteY9" fmla="*/ 858170 h 1372486"/>
              <a:gd name="connsiteX10" fmla="*/ 124024 w 5957948"/>
              <a:gd name="connsiteY10" fmla="*/ 856962 h 1372486"/>
              <a:gd name="connsiteX11" fmla="*/ 0 w 5957948"/>
              <a:gd name="connsiteY11" fmla="*/ 808344 h 1372486"/>
              <a:gd name="connsiteX12" fmla="*/ 4667201 w 5957948"/>
              <a:gd name="connsiteY12" fmla="*/ 0 h 137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7948" h="1372486">
                <a:moveTo>
                  <a:pt x="4667201" y="0"/>
                </a:moveTo>
                <a:lnTo>
                  <a:pt x="4675527" y="1800"/>
                </a:lnTo>
                <a:cubicBezTo>
                  <a:pt x="4995219" y="64065"/>
                  <a:pt x="5320913" y="105781"/>
                  <a:pt x="5641498" y="112824"/>
                </a:cubicBezTo>
                <a:lnTo>
                  <a:pt x="5957948" y="107818"/>
                </a:lnTo>
                <a:lnTo>
                  <a:pt x="5957948" y="897368"/>
                </a:lnTo>
                <a:lnTo>
                  <a:pt x="5675382" y="973643"/>
                </a:lnTo>
                <a:cubicBezTo>
                  <a:pt x="2813367" y="1726617"/>
                  <a:pt x="2353905" y="1229321"/>
                  <a:pt x="813371" y="971018"/>
                </a:cubicBezTo>
                <a:cubicBezTo>
                  <a:pt x="684358" y="946115"/>
                  <a:pt x="553700" y="922933"/>
                  <a:pt x="421346" y="901551"/>
                </a:cubicBezTo>
                <a:lnTo>
                  <a:pt x="416180" y="900754"/>
                </a:lnTo>
                <a:cubicBezTo>
                  <a:pt x="322530" y="885643"/>
                  <a:pt x="228032" y="871457"/>
                  <a:pt x="132711" y="858170"/>
                </a:cubicBezTo>
                <a:lnTo>
                  <a:pt x="124024" y="856962"/>
                </a:lnTo>
                <a:lnTo>
                  <a:pt x="0" y="808344"/>
                </a:lnTo>
                <a:lnTo>
                  <a:pt x="4667201" y="0"/>
                </a:lnTo>
                <a:close/>
              </a:path>
            </a:pathLst>
          </a:custGeom>
          <a:gradFill>
            <a:gsLst>
              <a:gs pos="0">
                <a:srgbClr val="C2630B"/>
              </a:gs>
              <a:gs pos="50000">
                <a:srgbClr val="DA9324"/>
              </a:gs>
              <a:gs pos="100000">
                <a:srgbClr val="D07933"/>
              </a:gs>
            </a:gsLst>
            <a:lin ang="11991331" scaled="1"/>
          </a:gradFill>
          <a:ln w="257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9175E3B-5DED-2D6E-31FE-BF9681C09EEE}"/>
              </a:ext>
            </a:extLst>
          </p:cNvPr>
          <p:cNvSpPr/>
          <p:nvPr/>
        </p:nvSpPr>
        <p:spPr>
          <a:xfrm>
            <a:off x="10040216" y="4936699"/>
            <a:ext cx="2151728" cy="805632"/>
          </a:xfrm>
          <a:custGeom>
            <a:avLst/>
            <a:gdLst>
              <a:gd name="connsiteX0" fmla="*/ 0 w 1956116"/>
              <a:gd name="connsiteY0" fmla="*/ 594052 h 732393"/>
              <a:gd name="connsiteX1" fmla="*/ 1956117 w 1956116"/>
              <a:gd name="connsiteY1" fmla="*/ 0 h 732393"/>
              <a:gd name="connsiteX2" fmla="*/ 1956117 w 1956116"/>
              <a:gd name="connsiteY2" fmla="*/ 412765 h 732393"/>
              <a:gd name="connsiteX3" fmla="*/ 1905951 w 1956116"/>
              <a:gd name="connsiteY3" fmla="*/ 420038 h 732393"/>
              <a:gd name="connsiteX4" fmla="*/ 1894078 w 1956116"/>
              <a:gd name="connsiteY4" fmla="*/ 421837 h 732393"/>
              <a:gd name="connsiteX5" fmla="*/ 1844785 w 1956116"/>
              <a:gd name="connsiteY5" fmla="*/ 429753 h 732393"/>
              <a:gd name="connsiteX6" fmla="*/ 1841316 w 1956116"/>
              <a:gd name="connsiteY6" fmla="*/ 430370 h 732393"/>
              <a:gd name="connsiteX7" fmla="*/ 1795390 w 1956116"/>
              <a:gd name="connsiteY7" fmla="*/ 438439 h 732393"/>
              <a:gd name="connsiteX8" fmla="*/ 1783028 w 1956116"/>
              <a:gd name="connsiteY8" fmla="*/ 440675 h 732393"/>
              <a:gd name="connsiteX9" fmla="*/ 1735175 w 1956116"/>
              <a:gd name="connsiteY9" fmla="*/ 449799 h 732393"/>
              <a:gd name="connsiteX10" fmla="*/ 1729547 w 1956116"/>
              <a:gd name="connsiteY10" fmla="*/ 450955 h 732393"/>
              <a:gd name="connsiteX11" fmla="*/ 1686114 w 1956116"/>
              <a:gd name="connsiteY11" fmla="*/ 459873 h 732393"/>
              <a:gd name="connsiteX12" fmla="*/ 1674164 w 1956116"/>
              <a:gd name="connsiteY12" fmla="*/ 462417 h 732393"/>
              <a:gd name="connsiteX13" fmla="*/ 1626594 w 1956116"/>
              <a:gd name="connsiteY13" fmla="*/ 472825 h 732393"/>
              <a:gd name="connsiteX14" fmla="*/ 1621505 w 1956116"/>
              <a:gd name="connsiteY14" fmla="*/ 474008 h 732393"/>
              <a:gd name="connsiteX15" fmla="*/ 1577404 w 1956116"/>
              <a:gd name="connsiteY15" fmla="*/ 484262 h 732393"/>
              <a:gd name="connsiteX16" fmla="*/ 1567252 w 1956116"/>
              <a:gd name="connsiteY16" fmla="*/ 486703 h 732393"/>
              <a:gd name="connsiteX17" fmla="*/ 1519836 w 1956116"/>
              <a:gd name="connsiteY17" fmla="*/ 498346 h 732393"/>
              <a:gd name="connsiteX18" fmla="*/ 1513463 w 1956116"/>
              <a:gd name="connsiteY18" fmla="*/ 499965 h 732393"/>
              <a:gd name="connsiteX19" fmla="*/ 1470519 w 1956116"/>
              <a:gd name="connsiteY19" fmla="*/ 511041 h 732393"/>
              <a:gd name="connsiteX20" fmla="*/ 1461215 w 1956116"/>
              <a:gd name="connsiteY20" fmla="*/ 513483 h 732393"/>
              <a:gd name="connsiteX21" fmla="*/ 1413902 w 1956116"/>
              <a:gd name="connsiteY21" fmla="*/ 526256 h 732393"/>
              <a:gd name="connsiteX22" fmla="*/ 1407117 w 1956116"/>
              <a:gd name="connsiteY22" fmla="*/ 528132 h 732393"/>
              <a:gd name="connsiteX23" fmla="*/ 1364404 w 1956116"/>
              <a:gd name="connsiteY23" fmla="*/ 540082 h 732393"/>
              <a:gd name="connsiteX24" fmla="*/ 1356077 w 1956116"/>
              <a:gd name="connsiteY24" fmla="*/ 542472 h 732393"/>
              <a:gd name="connsiteX25" fmla="*/ 1308249 w 1956116"/>
              <a:gd name="connsiteY25" fmla="*/ 556376 h 732393"/>
              <a:gd name="connsiteX26" fmla="*/ 1302930 w 1956116"/>
              <a:gd name="connsiteY26" fmla="*/ 557969 h 732393"/>
              <a:gd name="connsiteX27" fmla="*/ 1257621 w 1956116"/>
              <a:gd name="connsiteY27" fmla="*/ 571564 h 732393"/>
              <a:gd name="connsiteX28" fmla="*/ 1252121 w 1956116"/>
              <a:gd name="connsiteY28" fmla="*/ 573235 h 732393"/>
              <a:gd name="connsiteX29" fmla="*/ 1203651 w 1956116"/>
              <a:gd name="connsiteY29" fmla="*/ 588244 h 732393"/>
              <a:gd name="connsiteX30" fmla="*/ 1197869 w 1956116"/>
              <a:gd name="connsiteY30" fmla="*/ 590068 h 732393"/>
              <a:gd name="connsiteX31" fmla="*/ 1149656 w 1956116"/>
              <a:gd name="connsiteY31" fmla="*/ 605360 h 732393"/>
              <a:gd name="connsiteX32" fmla="*/ 1149271 w 1956116"/>
              <a:gd name="connsiteY32" fmla="*/ 605488 h 732393"/>
              <a:gd name="connsiteX33" fmla="*/ 1098205 w 1956116"/>
              <a:gd name="connsiteY33" fmla="*/ 622065 h 732393"/>
              <a:gd name="connsiteX34" fmla="*/ 1095044 w 1956116"/>
              <a:gd name="connsiteY34" fmla="*/ 623093 h 732393"/>
              <a:gd name="connsiteX35" fmla="*/ 776880 w 1956116"/>
              <a:gd name="connsiteY35" fmla="*/ 732394 h 732393"/>
              <a:gd name="connsiteX36" fmla="*/ 26 w 1956116"/>
              <a:gd name="connsiteY36" fmla="*/ 594077 h 73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56116" h="732393">
                <a:moveTo>
                  <a:pt x="0" y="594052"/>
                </a:moveTo>
                <a:cubicBezTo>
                  <a:pt x="532911" y="369307"/>
                  <a:pt x="1399253" y="37959"/>
                  <a:pt x="1956117" y="0"/>
                </a:cubicBezTo>
                <a:lnTo>
                  <a:pt x="1956117" y="412765"/>
                </a:lnTo>
                <a:cubicBezTo>
                  <a:pt x="1939309" y="415078"/>
                  <a:pt x="1922630" y="417520"/>
                  <a:pt x="1905951" y="420038"/>
                </a:cubicBezTo>
                <a:lnTo>
                  <a:pt x="1894078" y="421837"/>
                </a:lnTo>
                <a:cubicBezTo>
                  <a:pt x="1877604" y="424407"/>
                  <a:pt x="1861130" y="427003"/>
                  <a:pt x="1844785" y="429753"/>
                </a:cubicBezTo>
                <a:lnTo>
                  <a:pt x="1841316" y="430370"/>
                </a:lnTo>
                <a:cubicBezTo>
                  <a:pt x="1825947" y="432965"/>
                  <a:pt x="1810630" y="435664"/>
                  <a:pt x="1795390" y="438439"/>
                </a:cubicBezTo>
                <a:lnTo>
                  <a:pt x="1783028" y="440675"/>
                </a:lnTo>
                <a:cubicBezTo>
                  <a:pt x="1767043" y="443656"/>
                  <a:pt x="1751083" y="446663"/>
                  <a:pt x="1735175" y="449799"/>
                </a:cubicBezTo>
                <a:lnTo>
                  <a:pt x="1729547" y="450955"/>
                </a:lnTo>
                <a:cubicBezTo>
                  <a:pt x="1715026" y="453859"/>
                  <a:pt x="1700558" y="456840"/>
                  <a:pt x="1686114" y="459873"/>
                </a:cubicBezTo>
                <a:lnTo>
                  <a:pt x="1674164" y="462417"/>
                </a:lnTo>
                <a:cubicBezTo>
                  <a:pt x="1658282" y="465784"/>
                  <a:pt x="1642399" y="469279"/>
                  <a:pt x="1626594" y="472825"/>
                </a:cubicBezTo>
                <a:lnTo>
                  <a:pt x="1621505" y="474008"/>
                </a:lnTo>
                <a:cubicBezTo>
                  <a:pt x="1606779" y="477349"/>
                  <a:pt x="1592079" y="480767"/>
                  <a:pt x="1577404" y="484262"/>
                </a:cubicBezTo>
                <a:lnTo>
                  <a:pt x="1567252" y="486703"/>
                </a:lnTo>
                <a:cubicBezTo>
                  <a:pt x="1551396" y="490507"/>
                  <a:pt x="1535591" y="494388"/>
                  <a:pt x="1519836" y="498346"/>
                </a:cubicBezTo>
                <a:lnTo>
                  <a:pt x="1513463" y="499965"/>
                </a:lnTo>
                <a:cubicBezTo>
                  <a:pt x="1499122" y="503588"/>
                  <a:pt x="1484808" y="507263"/>
                  <a:pt x="1470519" y="511041"/>
                </a:cubicBezTo>
                <a:lnTo>
                  <a:pt x="1461215" y="513483"/>
                </a:lnTo>
                <a:cubicBezTo>
                  <a:pt x="1445436" y="517672"/>
                  <a:pt x="1429655" y="521912"/>
                  <a:pt x="1413902" y="526256"/>
                </a:cubicBezTo>
                <a:lnTo>
                  <a:pt x="1407117" y="528132"/>
                </a:lnTo>
                <a:cubicBezTo>
                  <a:pt x="1392854" y="532038"/>
                  <a:pt x="1378616" y="536047"/>
                  <a:pt x="1364404" y="540082"/>
                </a:cubicBezTo>
                <a:lnTo>
                  <a:pt x="1356077" y="542472"/>
                </a:lnTo>
                <a:cubicBezTo>
                  <a:pt x="1340092" y="547047"/>
                  <a:pt x="1324184" y="551673"/>
                  <a:pt x="1308249" y="556376"/>
                </a:cubicBezTo>
                <a:lnTo>
                  <a:pt x="1302930" y="557969"/>
                </a:lnTo>
                <a:cubicBezTo>
                  <a:pt x="1287793" y="562441"/>
                  <a:pt x="1272733" y="566964"/>
                  <a:pt x="1257621" y="571564"/>
                </a:cubicBezTo>
                <a:lnTo>
                  <a:pt x="1252121" y="573235"/>
                </a:lnTo>
                <a:cubicBezTo>
                  <a:pt x="1235956" y="578169"/>
                  <a:pt x="1219791" y="583181"/>
                  <a:pt x="1203651" y="588244"/>
                </a:cubicBezTo>
                <a:lnTo>
                  <a:pt x="1197869" y="590068"/>
                </a:lnTo>
                <a:cubicBezTo>
                  <a:pt x="1181781" y="595105"/>
                  <a:pt x="1165718" y="600194"/>
                  <a:pt x="1149656" y="605360"/>
                </a:cubicBezTo>
                <a:lnTo>
                  <a:pt x="1149271" y="605488"/>
                </a:lnTo>
                <a:cubicBezTo>
                  <a:pt x="1132231" y="610962"/>
                  <a:pt x="1115218" y="616462"/>
                  <a:pt x="1098205" y="622065"/>
                </a:cubicBezTo>
                <a:lnTo>
                  <a:pt x="1095044" y="623093"/>
                </a:lnTo>
                <a:cubicBezTo>
                  <a:pt x="989418" y="657813"/>
                  <a:pt x="883791" y="694615"/>
                  <a:pt x="776880" y="732394"/>
                </a:cubicBezTo>
                <a:cubicBezTo>
                  <a:pt x="519085" y="674081"/>
                  <a:pt x="260108" y="627102"/>
                  <a:pt x="26" y="594077"/>
                </a:cubicBezTo>
                <a:close/>
              </a:path>
            </a:pathLst>
          </a:custGeom>
          <a:gradFill>
            <a:gsLst>
              <a:gs pos="0">
                <a:srgbClr val="CB8B1A"/>
              </a:gs>
              <a:gs pos="100000">
                <a:srgbClr val="EBBF80"/>
              </a:gs>
            </a:gsLst>
            <a:lin ang="16200000" scaled="1"/>
          </a:gradFill>
          <a:ln w="25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Freeform: Shape 18">
            <a:extLst>
              <a:ext uri="{FF2B5EF4-FFF2-40B4-BE49-F238E27FC236}">
                <a16:creationId xmlns:a16="http://schemas.microsoft.com/office/drawing/2014/main" id="{C8A25060-ADCA-33AA-F3E5-692BE6F7343C}"/>
              </a:ext>
            </a:extLst>
          </p:cNvPr>
          <p:cNvSpPr/>
          <p:nvPr/>
        </p:nvSpPr>
        <p:spPr>
          <a:xfrm>
            <a:off x="7669993" y="5390712"/>
            <a:ext cx="4521952" cy="1467288"/>
          </a:xfrm>
          <a:custGeom>
            <a:avLst/>
            <a:gdLst>
              <a:gd name="connsiteX0" fmla="*/ 0 w 3987123"/>
              <a:gd name="connsiteY0" fmla="*/ 867420 h 1333898"/>
              <a:gd name="connsiteX1" fmla="*/ 3987123 w 3987123"/>
              <a:gd name="connsiteY1" fmla="*/ 0 h 1333898"/>
              <a:gd name="connsiteX2" fmla="*/ 3987123 w 3987123"/>
              <a:gd name="connsiteY2" fmla="*/ 1333899 h 1333898"/>
              <a:gd name="connsiteX3" fmla="*/ 1295580 w 3987123"/>
              <a:gd name="connsiteY3" fmla="*/ 1333899 h 1333898"/>
              <a:gd name="connsiteX4" fmla="*/ 0 w 3987123"/>
              <a:gd name="connsiteY4" fmla="*/ 867420 h 133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123" h="1333898">
                <a:moveTo>
                  <a:pt x="0" y="867420"/>
                </a:moveTo>
                <a:cubicBezTo>
                  <a:pt x="1938898" y="899340"/>
                  <a:pt x="2781236" y="165044"/>
                  <a:pt x="3987123" y="0"/>
                </a:cubicBezTo>
                <a:lnTo>
                  <a:pt x="3987123" y="1333899"/>
                </a:lnTo>
                <a:lnTo>
                  <a:pt x="1295580" y="1333899"/>
                </a:lnTo>
                <a:cubicBezTo>
                  <a:pt x="887055" y="1158497"/>
                  <a:pt x="455427" y="1001780"/>
                  <a:pt x="0" y="867420"/>
                </a:cubicBezTo>
                <a:close/>
              </a:path>
            </a:pathLst>
          </a:custGeom>
          <a:gradFill>
            <a:gsLst>
              <a:gs pos="0">
                <a:srgbClr val="CB8B1A"/>
              </a:gs>
              <a:gs pos="100000">
                <a:srgbClr val="EBBF80"/>
              </a:gs>
            </a:gsLst>
            <a:lin ang="16200000" scaled="1"/>
          </a:gradFill>
          <a:ln w="257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B9C0DD3-FA8B-FECD-9329-6C0A84DC4E9B}"/>
              </a:ext>
            </a:extLst>
          </p:cNvPr>
          <p:cNvSpPr/>
          <p:nvPr/>
        </p:nvSpPr>
        <p:spPr>
          <a:xfrm flipH="1">
            <a:off x="9680088" y="5390712"/>
            <a:ext cx="2274864" cy="1184053"/>
          </a:xfrm>
          <a:custGeom>
            <a:avLst/>
            <a:gdLst>
              <a:gd name="connsiteX0" fmla="*/ 201969 w 2867654"/>
              <a:gd name="connsiteY0" fmla="*/ 1234556 h 1492597"/>
              <a:gd name="connsiteX1" fmla="*/ 199938 w 2867654"/>
              <a:gd name="connsiteY1" fmla="*/ 1243897 h 1492597"/>
              <a:gd name="connsiteX2" fmla="*/ 204754 w 2867654"/>
              <a:gd name="connsiteY2" fmla="*/ 1244187 h 1492597"/>
              <a:gd name="connsiteX3" fmla="*/ 204754 w 2867654"/>
              <a:gd name="connsiteY3" fmla="*/ 1234904 h 1492597"/>
              <a:gd name="connsiteX4" fmla="*/ 201969 w 2867654"/>
              <a:gd name="connsiteY4" fmla="*/ 1234556 h 1492597"/>
              <a:gd name="connsiteX5" fmla="*/ 195935 w 2867654"/>
              <a:gd name="connsiteY5" fmla="*/ 1200382 h 1492597"/>
              <a:gd name="connsiteX6" fmla="*/ 195935 w 2867654"/>
              <a:gd name="connsiteY6" fmla="*/ 1222778 h 1492597"/>
              <a:gd name="connsiteX7" fmla="*/ 198720 w 2867654"/>
              <a:gd name="connsiteY7" fmla="*/ 1222778 h 1492597"/>
              <a:gd name="connsiteX8" fmla="*/ 198720 w 2867654"/>
              <a:gd name="connsiteY8" fmla="*/ 1200382 h 1492597"/>
              <a:gd name="connsiteX9" fmla="*/ 184447 w 2867654"/>
              <a:gd name="connsiteY9" fmla="*/ 1139925 h 1492597"/>
              <a:gd name="connsiteX10" fmla="*/ 183576 w 2867654"/>
              <a:gd name="connsiteY10" fmla="*/ 1160000 h 1492597"/>
              <a:gd name="connsiteX11" fmla="*/ 188914 w 2867654"/>
              <a:gd name="connsiteY11" fmla="*/ 1166731 h 1492597"/>
              <a:gd name="connsiteX12" fmla="*/ 189552 w 2867654"/>
              <a:gd name="connsiteY12" fmla="*/ 1194986 h 1492597"/>
              <a:gd name="connsiteX13" fmla="*/ 189552 w 2867654"/>
              <a:gd name="connsiteY13" fmla="*/ 1167833 h 1492597"/>
              <a:gd name="connsiteX14" fmla="*/ 188624 w 2867654"/>
              <a:gd name="connsiteY14" fmla="*/ 1145437 h 1492597"/>
              <a:gd name="connsiteX15" fmla="*/ 184447 w 2867654"/>
              <a:gd name="connsiteY15" fmla="*/ 1139925 h 1492597"/>
              <a:gd name="connsiteX16" fmla="*/ 106293 w 2867654"/>
              <a:gd name="connsiteY16" fmla="*/ 1105171 h 1492597"/>
              <a:gd name="connsiteX17" fmla="*/ 109078 w 2867654"/>
              <a:gd name="connsiteY17" fmla="*/ 1105171 h 1492597"/>
              <a:gd name="connsiteX18" fmla="*/ 109078 w 2867654"/>
              <a:gd name="connsiteY18" fmla="*/ 1116369 h 1492597"/>
              <a:gd name="connsiteX19" fmla="*/ 106293 w 2867654"/>
              <a:gd name="connsiteY19" fmla="*/ 1116369 h 1492597"/>
              <a:gd name="connsiteX20" fmla="*/ 165706 w 2867654"/>
              <a:gd name="connsiteY20" fmla="*/ 1066355 h 1492597"/>
              <a:gd name="connsiteX21" fmla="*/ 165706 w 2867654"/>
              <a:gd name="connsiteY21" fmla="*/ 1066413 h 1492597"/>
              <a:gd name="connsiteX22" fmla="*/ 165722 w 2867654"/>
              <a:gd name="connsiteY22" fmla="*/ 1066433 h 1492597"/>
              <a:gd name="connsiteX23" fmla="*/ 173662 w 2867654"/>
              <a:gd name="connsiteY23" fmla="*/ 1105446 h 1492597"/>
              <a:gd name="connsiteX24" fmla="*/ 180617 w 2867654"/>
              <a:gd name="connsiteY24" fmla="*/ 1139402 h 1492597"/>
              <a:gd name="connsiteX25" fmla="*/ 183344 w 2867654"/>
              <a:gd name="connsiteY25" fmla="*/ 1138880 h 1492597"/>
              <a:gd name="connsiteX26" fmla="*/ 183286 w 2867654"/>
              <a:gd name="connsiteY26" fmla="*/ 1138822 h 1492597"/>
              <a:gd name="connsiteX27" fmla="*/ 177368 w 2867654"/>
              <a:gd name="connsiteY27" fmla="*/ 1082833 h 1492597"/>
              <a:gd name="connsiteX28" fmla="*/ 173713 w 2867654"/>
              <a:gd name="connsiteY28" fmla="*/ 1076385 h 1492597"/>
              <a:gd name="connsiteX29" fmla="*/ 165722 w 2867654"/>
              <a:gd name="connsiteY29" fmla="*/ 1066433 h 1492597"/>
              <a:gd name="connsiteX30" fmla="*/ 275655 w 2867654"/>
              <a:gd name="connsiteY30" fmla="*/ 1054635 h 1492597"/>
              <a:gd name="connsiteX31" fmla="*/ 200402 w 2867654"/>
              <a:gd name="connsiteY31" fmla="*/ 1062874 h 1492597"/>
              <a:gd name="connsiteX32" fmla="*/ 235736 w 2867654"/>
              <a:gd name="connsiteY32" fmla="*/ 1255617 h 1492597"/>
              <a:gd name="connsiteX33" fmla="*/ 242409 w 2867654"/>
              <a:gd name="connsiteY33" fmla="*/ 1262290 h 1492597"/>
              <a:gd name="connsiteX34" fmla="*/ 249603 w 2867654"/>
              <a:gd name="connsiteY34" fmla="*/ 1252427 h 1492597"/>
              <a:gd name="connsiteX35" fmla="*/ 330774 w 2867654"/>
              <a:gd name="connsiteY35" fmla="*/ 1066413 h 1492597"/>
              <a:gd name="connsiteX36" fmla="*/ 286156 w 2867654"/>
              <a:gd name="connsiteY36" fmla="*/ 1065137 h 1492597"/>
              <a:gd name="connsiteX37" fmla="*/ 275655 w 2867654"/>
              <a:gd name="connsiteY37" fmla="*/ 1054635 h 1492597"/>
              <a:gd name="connsiteX38" fmla="*/ 1211870 w 2867654"/>
              <a:gd name="connsiteY38" fmla="*/ 999226 h 1492597"/>
              <a:gd name="connsiteX39" fmla="*/ 1207983 w 2867654"/>
              <a:gd name="connsiteY39" fmla="*/ 1003809 h 1492597"/>
              <a:gd name="connsiteX40" fmla="*/ 1208505 w 2867654"/>
              <a:gd name="connsiteY40" fmla="*/ 1004331 h 1492597"/>
              <a:gd name="connsiteX41" fmla="*/ 1208505 w 2867654"/>
              <a:gd name="connsiteY41" fmla="*/ 1004273 h 1492597"/>
              <a:gd name="connsiteX42" fmla="*/ 1213611 w 2867654"/>
              <a:gd name="connsiteY42" fmla="*/ 1000966 h 1492597"/>
              <a:gd name="connsiteX43" fmla="*/ 1215061 w 2867654"/>
              <a:gd name="connsiteY43" fmla="*/ 988434 h 1492597"/>
              <a:gd name="connsiteX44" fmla="*/ 1214655 w 2867654"/>
              <a:gd name="connsiteY44" fmla="*/ 991219 h 1492597"/>
              <a:gd name="connsiteX45" fmla="*/ 1223996 w 2867654"/>
              <a:gd name="connsiteY45" fmla="*/ 993250 h 1492597"/>
              <a:gd name="connsiteX46" fmla="*/ 1224055 w 2867654"/>
              <a:gd name="connsiteY46" fmla="*/ 993250 h 1492597"/>
              <a:gd name="connsiteX47" fmla="*/ 1224345 w 2867654"/>
              <a:gd name="connsiteY47" fmla="*/ 988434 h 1492597"/>
              <a:gd name="connsiteX48" fmla="*/ 1174330 w 2867654"/>
              <a:gd name="connsiteY48" fmla="*/ 943178 h 1492597"/>
              <a:gd name="connsiteX49" fmla="*/ 1174330 w 2867654"/>
              <a:gd name="connsiteY49" fmla="*/ 943178 h 1492597"/>
              <a:gd name="connsiteX50" fmla="*/ 1174272 w 2867654"/>
              <a:gd name="connsiteY50" fmla="*/ 943236 h 1492597"/>
              <a:gd name="connsiteX51" fmla="*/ 1238734 w 2867654"/>
              <a:gd name="connsiteY51" fmla="*/ 902854 h 1492597"/>
              <a:gd name="connsiteX52" fmla="*/ 1215351 w 2867654"/>
              <a:gd name="connsiteY52" fmla="*/ 923567 h 1492597"/>
              <a:gd name="connsiteX53" fmla="*/ 1212334 w 2867654"/>
              <a:gd name="connsiteY53" fmla="*/ 915677 h 1492597"/>
              <a:gd name="connsiteX54" fmla="*/ 1199338 w 2867654"/>
              <a:gd name="connsiteY54" fmla="*/ 921769 h 1492597"/>
              <a:gd name="connsiteX55" fmla="*/ 1210884 w 2867654"/>
              <a:gd name="connsiteY55" fmla="*/ 971028 h 1492597"/>
              <a:gd name="connsiteX56" fmla="*/ 1226143 w 2867654"/>
              <a:gd name="connsiteY56" fmla="*/ 965342 h 1492597"/>
              <a:gd name="connsiteX57" fmla="*/ 1247843 w 2867654"/>
              <a:gd name="connsiteY57" fmla="*/ 965110 h 1492597"/>
              <a:gd name="connsiteX58" fmla="*/ 1247901 w 2867654"/>
              <a:gd name="connsiteY58" fmla="*/ 965110 h 1492597"/>
              <a:gd name="connsiteX59" fmla="*/ 1252833 w 2867654"/>
              <a:gd name="connsiteY59" fmla="*/ 948690 h 1492597"/>
              <a:gd name="connsiteX60" fmla="*/ 1247611 w 2867654"/>
              <a:gd name="connsiteY60" fmla="*/ 911731 h 1492597"/>
              <a:gd name="connsiteX61" fmla="*/ 1238734 w 2867654"/>
              <a:gd name="connsiteY61" fmla="*/ 902854 h 1492597"/>
              <a:gd name="connsiteX62" fmla="*/ 1295361 w 2867654"/>
              <a:gd name="connsiteY62" fmla="*/ 885332 h 1492597"/>
              <a:gd name="connsiteX63" fmla="*/ 1275809 w 2867654"/>
              <a:gd name="connsiteY63" fmla="*/ 894789 h 1492597"/>
              <a:gd name="connsiteX64" fmla="*/ 1284047 w 2867654"/>
              <a:gd name="connsiteY64" fmla="*/ 903666 h 1492597"/>
              <a:gd name="connsiteX65" fmla="*/ 1265597 w 2867654"/>
              <a:gd name="connsiteY65" fmla="*/ 899605 h 1492597"/>
              <a:gd name="connsiteX66" fmla="*/ 1264204 w 2867654"/>
              <a:gd name="connsiteY66" fmla="*/ 922755 h 1492597"/>
              <a:gd name="connsiteX67" fmla="*/ 1273140 w 2867654"/>
              <a:gd name="connsiteY67" fmla="*/ 931690 h 1492597"/>
              <a:gd name="connsiteX68" fmla="*/ 1295361 w 2867654"/>
              <a:gd name="connsiteY68" fmla="*/ 885332 h 1492597"/>
              <a:gd name="connsiteX69" fmla="*/ 234228 w 2867654"/>
              <a:gd name="connsiteY69" fmla="*/ 826499 h 1492597"/>
              <a:gd name="connsiteX70" fmla="*/ 248791 w 2867654"/>
              <a:gd name="connsiteY70" fmla="*/ 838393 h 1492597"/>
              <a:gd name="connsiteX71" fmla="*/ 251228 w 2867654"/>
              <a:gd name="connsiteY71" fmla="*/ 826499 h 1492597"/>
              <a:gd name="connsiteX72" fmla="*/ 145689 w 2867654"/>
              <a:gd name="connsiteY72" fmla="*/ 790469 h 1492597"/>
              <a:gd name="connsiteX73" fmla="*/ 114300 w 2867654"/>
              <a:gd name="connsiteY73" fmla="*/ 820175 h 1492597"/>
              <a:gd name="connsiteX74" fmla="*/ 76993 w 2867654"/>
              <a:gd name="connsiteY74" fmla="*/ 808629 h 1492597"/>
              <a:gd name="connsiteX75" fmla="*/ 39164 w 2867654"/>
              <a:gd name="connsiteY75" fmla="*/ 815359 h 1492597"/>
              <a:gd name="connsiteX76" fmla="*/ 84013 w 2867654"/>
              <a:gd name="connsiteY76" fmla="*/ 964181 h 1492597"/>
              <a:gd name="connsiteX77" fmla="*/ 134665 w 2867654"/>
              <a:gd name="connsiteY77" fmla="*/ 925192 h 1492597"/>
              <a:gd name="connsiteX78" fmla="*/ 126774 w 2867654"/>
              <a:gd name="connsiteY78" fmla="*/ 886608 h 1492597"/>
              <a:gd name="connsiteX79" fmla="*/ 126774 w 2867654"/>
              <a:gd name="connsiteY79" fmla="*/ 886550 h 1492597"/>
              <a:gd name="connsiteX80" fmla="*/ 210672 w 2867654"/>
              <a:gd name="connsiteY80" fmla="*/ 845820 h 1492597"/>
              <a:gd name="connsiteX81" fmla="*/ 210672 w 2867654"/>
              <a:gd name="connsiteY81" fmla="*/ 824353 h 1492597"/>
              <a:gd name="connsiteX82" fmla="*/ 186593 w 2867654"/>
              <a:gd name="connsiteY82" fmla="*/ 817100 h 1492597"/>
              <a:gd name="connsiteX83" fmla="*/ 145689 w 2867654"/>
              <a:gd name="connsiteY83" fmla="*/ 790469 h 1492597"/>
              <a:gd name="connsiteX84" fmla="*/ 1165976 w 2867654"/>
              <a:gd name="connsiteY84" fmla="*/ 776834 h 1492597"/>
              <a:gd name="connsiteX85" fmla="*/ 1150195 w 2867654"/>
              <a:gd name="connsiteY85" fmla="*/ 790701 h 1492597"/>
              <a:gd name="connsiteX86" fmla="*/ 1150137 w 2867654"/>
              <a:gd name="connsiteY86" fmla="*/ 790701 h 1492597"/>
              <a:gd name="connsiteX87" fmla="*/ 1135805 w 2867654"/>
              <a:gd name="connsiteY87" fmla="*/ 792093 h 1492597"/>
              <a:gd name="connsiteX88" fmla="*/ 1151587 w 2867654"/>
              <a:gd name="connsiteY88" fmla="*/ 792093 h 1492597"/>
              <a:gd name="connsiteX89" fmla="*/ 1170038 w 2867654"/>
              <a:gd name="connsiteY89" fmla="*/ 790701 h 1492597"/>
              <a:gd name="connsiteX90" fmla="*/ 1165976 w 2867654"/>
              <a:gd name="connsiteY90" fmla="*/ 776834 h 1492597"/>
              <a:gd name="connsiteX91" fmla="*/ 1291242 w 2867654"/>
              <a:gd name="connsiteY91" fmla="*/ 731346 h 1492597"/>
              <a:gd name="connsiteX92" fmla="*/ 1203457 w 2867654"/>
              <a:gd name="connsiteY92" fmla="*/ 766506 h 1492597"/>
              <a:gd name="connsiteX93" fmla="*/ 1202123 w 2867654"/>
              <a:gd name="connsiteY93" fmla="*/ 778633 h 1492597"/>
              <a:gd name="connsiteX94" fmla="*/ 1199164 w 2867654"/>
              <a:gd name="connsiteY94" fmla="*/ 781301 h 1492597"/>
              <a:gd name="connsiteX95" fmla="*/ 1196263 w 2867654"/>
              <a:gd name="connsiteY95" fmla="*/ 764011 h 1492597"/>
              <a:gd name="connsiteX96" fmla="*/ 1187386 w 2867654"/>
              <a:gd name="connsiteY96" fmla="*/ 768885 h 1492597"/>
              <a:gd name="connsiteX97" fmla="*/ 1177522 w 2867654"/>
              <a:gd name="connsiteY97" fmla="*/ 790237 h 1492597"/>
              <a:gd name="connsiteX98" fmla="*/ 1303716 w 2867654"/>
              <a:gd name="connsiteY98" fmla="*/ 767783 h 1492597"/>
              <a:gd name="connsiteX99" fmla="*/ 1303716 w 2867654"/>
              <a:gd name="connsiteY99" fmla="*/ 743820 h 1492597"/>
              <a:gd name="connsiteX100" fmla="*/ 1260027 w 2867654"/>
              <a:gd name="connsiteY100" fmla="*/ 724268 h 1492597"/>
              <a:gd name="connsiteX101" fmla="*/ 1234614 w 2867654"/>
              <a:gd name="connsiteY101" fmla="*/ 735233 h 1492597"/>
              <a:gd name="connsiteX102" fmla="*/ 1209201 w 2867654"/>
              <a:gd name="connsiteY102" fmla="*/ 742776 h 1492597"/>
              <a:gd name="connsiteX103" fmla="*/ 1209201 w 2867654"/>
              <a:gd name="connsiteY103" fmla="*/ 757803 h 1492597"/>
              <a:gd name="connsiteX104" fmla="*/ 1245551 w 2867654"/>
              <a:gd name="connsiteY104" fmla="*/ 741986 h 1492597"/>
              <a:gd name="connsiteX105" fmla="*/ 1280568 w 2867654"/>
              <a:gd name="connsiteY105" fmla="*/ 724787 h 1492597"/>
              <a:gd name="connsiteX106" fmla="*/ 1280682 w 2867654"/>
              <a:gd name="connsiteY106" fmla="*/ 724790 h 1492597"/>
              <a:gd name="connsiteX107" fmla="*/ 1280682 w 2867654"/>
              <a:gd name="connsiteY107" fmla="*/ 724731 h 1492597"/>
              <a:gd name="connsiteX108" fmla="*/ 1280568 w 2867654"/>
              <a:gd name="connsiteY108" fmla="*/ 724787 h 1492597"/>
              <a:gd name="connsiteX109" fmla="*/ 1284686 w 2867654"/>
              <a:gd name="connsiteY109" fmla="*/ 719104 h 1492597"/>
              <a:gd name="connsiteX110" fmla="*/ 1280798 w 2867654"/>
              <a:gd name="connsiteY110" fmla="*/ 723687 h 1492597"/>
              <a:gd name="connsiteX111" fmla="*/ 1281321 w 2867654"/>
              <a:gd name="connsiteY111" fmla="*/ 724210 h 1492597"/>
              <a:gd name="connsiteX112" fmla="*/ 1286426 w 2867654"/>
              <a:gd name="connsiteY112" fmla="*/ 720902 h 1492597"/>
              <a:gd name="connsiteX113" fmla="*/ 1286426 w 2867654"/>
              <a:gd name="connsiteY113" fmla="*/ 720844 h 1492597"/>
              <a:gd name="connsiteX114" fmla="*/ 1284686 w 2867654"/>
              <a:gd name="connsiteY114" fmla="*/ 719104 h 1492597"/>
              <a:gd name="connsiteX115" fmla="*/ 689861 w 2867654"/>
              <a:gd name="connsiteY115" fmla="*/ 706513 h 1492597"/>
              <a:gd name="connsiteX116" fmla="*/ 679940 w 2867654"/>
              <a:gd name="connsiteY116" fmla="*/ 710053 h 1492597"/>
              <a:gd name="connsiteX117" fmla="*/ 676285 w 2867654"/>
              <a:gd name="connsiteY117" fmla="*/ 710343 h 1492597"/>
              <a:gd name="connsiteX118" fmla="*/ 676227 w 2867654"/>
              <a:gd name="connsiteY118" fmla="*/ 710343 h 1492597"/>
              <a:gd name="connsiteX119" fmla="*/ 677503 w 2867654"/>
              <a:gd name="connsiteY119" fmla="*/ 710807 h 1492597"/>
              <a:gd name="connsiteX120" fmla="*/ 659633 w 2867654"/>
              <a:gd name="connsiteY120" fmla="*/ 713650 h 1492597"/>
              <a:gd name="connsiteX121" fmla="*/ 675414 w 2867654"/>
              <a:gd name="connsiteY121" fmla="*/ 713650 h 1492597"/>
              <a:gd name="connsiteX122" fmla="*/ 678722 w 2867654"/>
              <a:gd name="connsiteY122" fmla="*/ 711213 h 1492597"/>
              <a:gd name="connsiteX123" fmla="*/ 684117 w 2867654"/>
              <a:gd name="connsiteY123" fmla="*/ 712779 h 1492597"/>
              <a:gd name="connsiteX124" fmla="*/ 689861 w 2867654"/>
              <a:gd name="connsiteY124" fmla="*/ 706513 h 1492597"/>
              <a:gd name="connsiteX125" fmla="*/ 1284976 w 2867654"/>
              <a:gd name="connsiteY125" fmla="*/ 705759 h 1492597"/>
              <a:gd name="connsiteX126" fmla="*/ 1268034 w 2867654"/>
              <a:gd name="connsiteY126" fmla="*/ 718871 h 1492597"/>
              <a:gd name="connsiteX127" fmla="*/ 1275983 w 2867654"/>
              <a:gd name="connsiteY127" fmla="*/ 715390 h 1492597"/>
              <a:gd name="connsiteX128" fmla="*/ 1284976 w 2867654"/>
              <a:gd name="connsiteY128" fmla="*/ 705759 h 1492597"/>
              <a:gd name="connsiteX129" fmla="*/ 1160406 w 2867654"/>
              <a:gd name="connsiteY129" fmla="*/ 691080 h 1492597"/>
              <a:gd name="connsiteX130" fmla="*/ 1158666 w 2867654"/>
              <a:gd name="connsiteY130" fmla="*/ 692820 h 1492597"/>
              <a:gd name="connsiteX131" fmla="*/ 1163099 w 2867654"/>
              <a:gd name="connsiteY131" fmla="*/ 696581 h 1492597"/>
              <a:gd name="connsiteX132" fmla="*/ 1163133 w 2867654"/>
              <a:gd name="connsiteY132" fmla="*/ 696650 h 1492597"/>
              <a:gd name="connsiteX133" fmla="*/ 1163155 w 2867654"/>
              <a:gd name="connsiteY133" fmla="*/ 696628 h 1492597"/>
              <a:gd name="connsiteX134" fmla="*/ 1163249 w 2867654"/>
              <a:gd name="connsiteY134" fmla="*/ 696708 h 1492597"/>
              <a:gd name="connsiteX135" fmla="*/ 1164331 w 2867654"/>
              <a:gd name="connsiteY135" fmla="*/ 695627 h 1492597"/>
              <a:gd name="connsiteX136" fmla="*/ 1164385 w 2867654"/>
              <a:gd name="connsiteY136" fmla="*/ 695674 h 1492597"/>
              <a:gd name="connsiteX137" fmla="*/ 1167079 w 2867654"/>
              <a:gd name="connsiteY137" fmla="*/ 701175 h 1492597"/>
              <a:gd name="connsiteX138" fmla="*/ 1168819 w 2867654"/>
              <a:gd name="connsiteY138" fmla="*/ 699435 h 1492597"/>
              <a:gd name="connsiteX139" fmla="*/ 1164385 w 2867654"/>
              <a:gd name="connsiteY139" fmla="*/ 695674 h 1492597"/>
              <a:gd name="connsiteX140" fmla="*/ 1164352 w 2867654"/>
              <a:gd name="connsiteY140" fmla="*/ 695606 h 1492597"/>
              <a:gd name="connsiteX141" fmla="*/ 1164331 w 2867654"/>
              <a:gd name="connsiteY141" fmla="*/ 695627 h 1492597"/>
              <a:gd name="connsiteX142" fmla="*/ 1164236 w 2867654"/>
              <a:gd name="connsiteY142" fmla="*/ 695547 h 1492597"/>
              <a:gd name="connsiteX143" fmla="*/ 1163155 w 2867654"/>
              <a:gd name="connsiteY143" fmla="*/ 696628 h 1492597"/>
              <a:gd name="connsiteX144" fmla="*/ 1163099 w 2867654"/>
              <a:gd name="connsiteY144" fmla="*/ 696581 h 1492597"/>
              <a:gd name="connsiteX145" fmla="*/ 290740 w 2867654"/>
              <a:gd name="connsiteY145" fmla="*/ 646810 h 1492597"/>
              <a:gd name="connsiteX146" fmla="*/ 206088 w 2867654"/>
              <a:gd name="connsiteY146" fmla="*/ 656616 h 1492597"/>
              <a:gd name="connsiteX147" fmla="*/ 222798 w 2867654"/>
              <a:gd name="connsiteY147" fmla="*/ 750725 h 1492597"/>
              <a:gd name="connsiteX148" fmla="*/ 261323 w 2867654"/>
              <a:gd name="connsiteY148" fmla="*/ 739353 h 1492597"/>
              <a:gd name="connsiteX149" fmla="*/ 261323 w 2867654"/>
              <a:gd name="connsiteY149" fmla="*/ 716203 h 1492597"/>
              <a:gd name="connsiteX150" fmla="*/ 279658 w 2867654"/>
              <a:gd name="connsiteY150" fmla="*/ 697868 h 1492597"/>
              <a:gd name="connsiteX151" fmla="*/ 262484 w 2867654"/>
              <a:gd name="connsiteY151" fmla="*/ 695199 h 1492597"/>
              <a:gd name="connsiteX152" fmla="*/ 290798 w 2867654"/>
              <a:gd name="connsiteY152" fmla="*/ 646868 h 1492597"/>
              <a:gd name="connsiteX153" fmla="*/ 1225852 w 2867654"/>
              <a:gd name="connsiteY153" fmla="*/ 612520 h 1492597"/>
              <a:gd name="connsiteX154" fmla="*/ 1242214 w 2867654"/>
              <a:gd name="connsiteY154" fmla="*/ 613274 h 1492597"/>
              <a:gd name="connsiteX155" fmla="*/ 1242272 w 2867654"/>
              <a:gd name="connsiteY155" fmla="*/ 613332 h 1492597"/>
              <a:gd name="connsiteX156" fmla="*/ 1242190 w 2867654"/>
              <a:gd name="connsiteY156" fmla="*/ 615732 h 1492597"/>
              <a:gd name="connsiteX157" fmla="*/ 1244883 w 2867654"/>
              <a:gd name="connsiteY157" fmla="*/ 634974 h 1492597"/>
              <a:gd name="connsiteX158" fmla="*/ 1225504 w 2867654"/>
              <a:gd name="connsiteY158" fmla="*/ 633117 h 1492597"/>
              <a:gd name="connsiteX159" fmla="*/ 1225504 w 2867654"/>
              <a:gd name="connsiteY159" fmla="*/ 630332 h 1492597"/>
              <a:gd name="connsiteX160" fmla="*/ 1242156 w 2867654"/>
              <a:gd name="connsiteY160" fmla="*/ 627257 h 1492597"/>
              <a:gd name="connsiteX161" fmla="*/ 1242156 w 2867654"/>
              <a:gd name="connsiteY161" fmla="*/ 616736 h 1492597"/>
              <a:gd name="connsiteX162" fmla="*/ 1242098 w 2867654"/>
              <a:gd name="connsiteY162" fmla="*/ 618438 h 1492597"/>
              <a:gd name="connsiteX163" fmla="*/ 1225562 w 2867654"/>
              <a:gd name="connsiteY163" fmla="*/ 616291 h 1492597"/>
              <a:gd name="connsiteX164" fmla="*/ 1225852 w 2867654"/>
              <a:gd name="connsiteY164" fmla="*/ 612520 h 1492597"/>
              <a:gd name="connsiteX165" fmla="*/ 1236993 w 2867654"/>
              <a:gd name="connsiteY165" fmla="*/ 523749 h 1492597"/>
              <a:gd name="connsiteX166" fmla="*/ 1224461 w 2867654"/>
              <a:gd name="connsiteY166" fmla="*/ 595694 h 1492597"/>
              <a:gd name="connsiteX167" fmla="*/ 1204037 w 2867654"/>
              <a:gd name="connsiteY167" fmla="*/ 631725 h 1492597"/>
              <a:gd name="connsiteX168" fmla="*/ 1204037 w 2867654"/>
              <a:gd name="connsiteY168" fmla="*/ 631609 h 1492597"/>
              <a:gd name="connsiteX169" fmla="*/ 1175433 w 2867654"/>
              <a:gd name="connsiteY169" fmla="*/ 674718 h 1492597"/>
              <a:gd name="connsiteX170" fmla="*/ 1199164 w 2867654"/>
              <a:gd name="connsiteY170" fmla="*/ 735291 h 1492597"/>
              <a:gd name="connsiteX171" fmla="*/ 1215932 w 2867654"/>
              <a:gd name="connsiteY171" fmla="*/ 734943 h 1492597"/>
              <a:gd name="connsiteX172" fmla="*/ 1261710 w 2867654"/>
              <a:gd name="connsiteY172" fmla="*/ 720844 h 1492597"/>
              <a:gd name="connsiteX173" fmla="*/ 1271515 w 2867654"/>
              <a:gd name="connsiteY173" fmla="*/ 697520 h 1492597"/>
              <a:gd name="connsiteX174" fmla="*/ 1265423 w 2867654"/>
              <a:gd name="connsiteY174" fmla="*/ 657138 h 1492597"/>
              <a:gd name="connsiteX175" fmla="*/ 1273894 w 2867654"/>
              <a:gd name="connsiteY175" fmla="*/ 616698 h 1492597"/>
              <a:gd name="connsiteX176" fmla="*/ 1283931 w 2867654"/>
              <a:gd name="connsiteY176" fmla="*/ 590879 h 1492597"/>
              <a:gd name="connsiteX177" fmla="*/ 1294143 w 2867654"/>
              <a:gd name="connsiteY177" fmla="*/ 585831 h 1492597"/>
              <a:gd name="connsiteX178" fmla="*/ 1266525 w 2867654"/>
              <a:gd name="connsiteY178" fmla="*/ 555254 h 1492597"/>
              <a:gd name="connsiteX179" fmla="*/ 1236993 w 2867654"/>
              <a:gd name="connsiteY179" fmla="*/ 523749 h 1492597"/>
              <a:gd name="connsiteX180" fmla="*/ 2689415 w 2867654"/>
              <a:gd name="connsiteY180" fmla="*/ 410436 h 1492597"/>
              <a:gd name="connsiteX181" fmla="*/ 2691272 w 2867654"/>
              <a:gd name="connsiteY181" fmla="*/ 410436 h 1492597"/>
              <a:gd name="connsiteX182" fmla="*/ 2691272 w 2867654"/>
              <a:gd name="connsiteY182" fmla="*/ 416064 h 1492597"/>
              <a:gd name="connsiteX183" fmla="*/ 2689415 w 2867654"/>
              <a:gd name="connsiteY183" fmla="*/ 416064 h 1492597"/>
              <a:gd name="connsiteX184" fmla="*/ 913471 w 2867654"/>
              <a:gd name="connsiteY184" fmla="*/ 410436 h 1492597"/>
              <a:gd name="connsiteX185" fmla="*/ 915328 w 2867654"/>
              <a:gd name="connsiteY185" fmla="*/ 410436 h 1492597"/>
              <a:gd name="connsiteX186" fmla="*/ 915328 w 2867654"/>
              <a:gd name="connsiteY186" fmla="*/ 416064 h 1492597"/>
              <a:gd name="connsiteX187" fmla="*/ 913471 w 2867654"/>
              <a:gd name="connsiteY187" fmla="*/ 416064 h 1492597"/>
              <a:gd name="connsiteX188" fmla="*/ 1404729 w 2867654"/>
              <a:gd name="connsiteY188" fmla="*/ 409971 h 1492597"/>
              <a:gd name="connsiteX189" fmla="*/ 1415695 w 2867654"/>
              <a:gd name="connsiteY189" fmla="*/ 412118 h 1492597"/>
              <a:gd name="connsiteX190" fmla="*/ 1415231 w 2867654"/>
              <a:gd name="connsiteY190" fmla="*/ 415715 h 1492597"/>
              <a:gd name="connsiteX191" fmla="*/ 1404497 w 2867654"/>
              <a:gd name="connsiteY191" fmla="*/ 414787 h 1492597"/>
              <a:gd name="connsiteX192" fmla="*/ 1404729 w 2867654"/>
              <a:gd name="connsiteY192" fmla="*/ 409971 h 1492597"/>
              <a:gd name="connsiteX193" fmla="*/ 1388367 w 2867654"/>
              <a:gd name="connsiteY193" fmla="*/ 405214 h 1492597"/>
              <a:gd name="connsiteX194" fmla="*/ 1404729 w 2867654"/>
              <a:gd name="connsiteY194" fmla="*/ 405968 h 1492597"/>
              <a:gd name="connsiteX195" fmla="*/ 1404787 w 2867654"/>
              <a:gd name="connsiteY195" fmla="*/ 406026 h 1492597"/>
              <a:gd name="connsiteX196" fmla="*/ 1404613 w 2867654"/>
              <a:gd name="connsiteY196" fmla="*/ 411132 h 1492597"/>
              <a:gd name="connsiteX197" fmla="*/ 1388077 w 2867654"/>
              <a:gd name="connsiteY197" fmla="*/ 408985 h 1492597"/>
              <a:gd name="connsiteX198" fmla="*/ 1388367 w 2867654"/>
              <a:gd name="connsiteY198" fmla="*/ 405214 h 1492597"/>
              <a:gd name="connsiteX199" fmla="*/ 1372412 w 2867654"/>
              <a:gd name="connsiteY199" fmla="*/ 399006 h 1492597"/>
              <a:gd name="connsiteX200" fmla="*/ 1381579 w 2867654"/>
              <a:gd name="connsiteY200" fmla="*/ 401210 h 1492597"/>
              <a:gd name="connsiteX201" fmla="*/ 1381173 w 2867654"/>
              <a:gd name="connsiteY201" fmla="*/ 403880 h 1492597"/>
              <a:gd name="connsiteX202" fmla="*/ 1371890 w 2867654"/>
              <a:gd name="connsiteY202" fmla="*/ 403880 h 1492597"/>
              <a:gd name="connsiteX203" fmla="*/ 1371832 w 2867654"/>
              <a:gd name="connsiteY203" fmla="*/ 403880 h 1492597"/>
              <a:gd name="connsiteX204" fmla="*/ 1372412 w 2867654"/>
              <a:gd name="connsiteY204" fmla="*/ 399006 h 1492597"/>
              <a:gd name="connsiteX205" fmla="*/ 2693592 w 2867654"/>
              <a:gd name="connsiteY205" fmla="*/ 386009 h 1492597"/>
              <a:gd name="connsiteX206" fmla="*/ 2704268 w 2867654"/>
              <a:gd name="connsiteY206" fmla="*/ 390361 h 1492597"/>
              <a:gd name="connsiteX207" fmla="*/ 2693592 w 2867654"/>
              <a:gd name="connsiteY207" fmla="*/ 402893 h 1492597"/>
              <a:gd name="connsiteX208" fmla="*/ 1326286 w 2867654"/>
              <a:gd name="connsiteY208" fmla="*/ 382006 h 1492597"/>
              <a:gd name="connsiteX209" fmla="*/ 1337252 w 2867654"/>
              <a:gd name="connsiteY209" fmla="*/ 384153 h 1492597"/>
              <a:gd name="connsiteX210" fmla="*/ 1336788 w 2867654"/>
              <a:gd name="connsiteY210" fmla="*/ 387750 h 1492597"/>
              <a:gd name="connsiteX211" fmla="*/ 1326054 w 2867654"/>
              <a:gd name="connsiteY211" fmla="*/ 386822 h 1492597"/>
              <a:gd name="connsiteX212" fmla="*/ 1303774 w 2867654"/>
              <a:gd name="connsiteY212" fmla="*/ 376842 h 1492597"/>
              <a:gd name="connsiteX213" fmla="*/ 1319556 w 2867654"/>
              <a:gd name="connsiteY213" fmla="*/ 377074 h 1492597"/>
              <a:gd name="connsiteX214" fmla="*/ 1326170 w 2867654"/>
              <a:gd name="connsiteY214" fmla="*/ 382412 h 1492597"/>
              <a:gd name="connsiteX215" fmla="*/ 1310388 w 2867654"/>
              <a:gd name="connsiteY215" fmla="*/ 382180 h 1492597"/>
              <a:gd name="connsiteX216" fmla="*/ 1303774 w 2867654"/>
              <a:gd name="connsiteY216" fmla="*/ 376842 h 1492597"/>
              <a:gd name="connsiteX217" fmla="*/ 1264552 w 2867654"/>
              <a:gd name="connsiteY217" fmla="*/ 373129 h 1492597"/>
              <a:gd name="connsiteX218" fmla="*/ 1270180 w 2867654"/>
              <a:gd name="connsiteY218" fmla="*/ 373129 h 1492597"/>
              <a:gd name="connsiteX219" fmla="*/ 1270180 w 2867654"/>
              <a:gd name="connsiteY219" fmla="*/ 374986 h 1492597"/>
              <a:gd name="connsiteX220" fmla="*/ 1264552 w 2867654"/>
              <a:gd name="connsiteY220" fmla="*/ 374986 h 1492597"/>
              <a:gd name="connsiteX221" fmla="*/ 1275750 w 2867654"/>
              <a:gd name="connsiteY221" fmla="*/ 365586 h 1492597"/>
              <a:gd name="connsiteX222" fmla="*/ 1303774 w 2867654"/>
              <a:gd name="connsiteY222" fmla="*/ 371214 h 1492597"/>
              <a:gd name="connsiteX223" fmla="*/ 1303774 w 2867654"/>
              <a:gd name="connsiteY223" fmla="*/ 376842 h 1492597"/>
              <a:gd name="connsiteX224" fmla="*/ 1275750 w 2867654"/>
              <a:gd name="connsiteY224" fmla="*/ 376494 h 1492597"/>
              <a:gd name="connsiteX225" fmla="*/ 1317351 w 2867654"/>
              <a:gd name="connsiteY225" fmla="*/ 364774 h 1492597"/>
              <a:gd name="connsiteX226" fmla="*/ 1317351 w 2867654"/>
              <a:gd name="connsiteY226" fmla="*/ 364832 h 1492597"/>
              <a:gd name="connsiteX227" fmla="*/ 1311607 w 2867654"/>
              <a:gd name="connsiteY227" fmla="*/ 371098 h 1492597"/>
              <a:gd name="connsiteX228" fmla="*/ 1303774 w 2867654"/>
              <a:gd name="connsiteY228" fmla="*/ 368661 h 1492597"/>
              <a:gd name="connsiteX229" fmla="*/ 1317351 w 2867654"/>
              <a:gd name="connsiteY229" fmla="*/ 364774 h 1492597"/>
              <a:gd name="connsiteX230" fmla="*/ 1321818 w 2867654"/>
              <a:gd name="connsiteY230" fmla="*/ 359668 h 1492597"/>
              <a:gd name="connsiteX231" fmla="*/ 1336671 w 2867654"/>
              <a:gd name="connsiteY231" fmla="*/ 361757 h 1492597"/>
              <a:gd name="connsiteX232" fmla="*/ 1336381 w 2867654"/>
              <a:gd name="connsiteY232" fmla="*/ 364716 h 1492597"/>
              <a:gd name="connsiteX233" fmla="*/ 1321528 w 2867654"/>
              <a:gd name="connsiteY233" fmla="*/ 364716 h 1492597"/>
              <a:gd name="connsiteX234" fmla="*/ 1321528 w 2867654"/>
              <a:gd name="connsiteY234" fmla="*/ 364658 h 1492597"/>
              <a:gd name="connsiteX235" fmla="*/ 1321818 w 2867654"/>
              <a:gd name="connsiteY235" fmla="*/ 359668 h 1492597"/>
              <a:gd name="connsiteX236" fmla="*/ 1237283 w 2867654"/>
              <a:gd name="connsiteY236" fmla="*/ 353982 h 1492597"/>
              <a:gd name="connsiteX237" fmla="*/ 1239894 w 2867654"/>
              <a:gd name="connsiteY237" fmla="*/ 359494 h 1492597"/>
              <a:gd name="connsiteX238" fmla="*/ 1241635 w 2867654"/>
              <a:gd name="connsiteY238" fmla="*/ 357753 h 1492597"/>
              <a:gd name="connsiteX239" fmla="*/ 1241693 w 2867654"/>
              <a:gd name="connsiteY239" fmla="*/ 357753 h 1492597"/>
              <a:gd name="connsiteX240" fmla="*/ 1237283 w 2867654"/>
              <a:gd name="connsiteY240" fmla="*/ 353982 h 1492597"/>
              <a:gd name="connsiteX241" fmla="*/ 1225911 w 2867654"/>
              <a:gd name="connsiteY241" fmla="*/ 349166 h 1492597"/>
              <a:gd name="connsiteX242" fmla="*/ 1225447 w 2867654"/>
              <a:gd name="connsiteY242" fmla="*/ 352763 h 1492597"/>
              <a:gd name="connsiteX243" fmla="*/ 1235833 w 2867654"/>
              <a:gd name="connsiteY243" fmla="*/ 354794 h 1492597"/>
              <a:gd name="connsiteX244" fmla="*/ 1225969 w 2867654"/>
              <a:gd name="connsiteY244" fmla="*/ 349166 h 1492597"/>
              <a:gd name="connsiteX245" fmla="*/ 2759793 w 2867654"/>
              <a:gd name="connsiteY245" fmla="*/ 293350 h 1492597"/>
              <a:gd name="connsiteX246" fmla="*/ 2759793 w 2867654"/>
              <a:gd name="connsiteY246" fmla="*/ 293350 h 1492597"/>
              <a:gd name="connsiteX247" fmla="*/ 2759735 w 2867654"/>
              <a:gd name="connsiteY247" fmla="*/ 293408 h 1492597"/>
              <a:gd name="connsiteX248" fmla="*/ 2760837 w 2867654"/>
              <a:gd name="connsiteY248" fmla="*/ 292306 h 1492597"/>
              <a:gd name="connsiteX249" fmla="*/ 2765421 w 2867654"/>
              <a:gd name="connsiteY249" fmla="*/ 296193 h 1492597"/>
              <a:gd name="connsiteX250" fmla="*/ 2763681 w 2867654"/>
              <a:gd name="connsiteY250" fmla="*/ 297934 h 1492597"/>
              <a:gd name="connsiteX251" fmla="*/ 2759793 w 2867654"/>
              <a:gd name="connsiteY251" fmla="*/ 293350 h 1492597"/>
              <a:gd name="connsiteX252" fmla="*/ 2039530 w 2867654"/>
              <a:gd name="connsiteY252" fmla="*/ 270374 h 1492597"/>
              <a:gd name="connsiteX253" fmla="*/ 2039530 w 2867654"/>
              <a:gd name="connsiteY253" fmla="*/ 276003 h 1492597"/>
              <a:gd name="connsiteX254" fmla="*/ 2041387 w 2867654"/>
              <a:gd name="connsiteY254" fmla="*/ 276003 h 1492597"/>
              <a:gd name="connsiteX255" fmla="*/ 2041387 w 2867654"/>
              <a:gd name="connsiteY255" fmla="*/ 270374 h 1492597"/>
              <a:gd name="connsiteX256" fmla="*/ 1085386 w 2867654"/>
              <a:gd name="connsiteY256" fmla="*/ 0 h 1492597"/>
              <a:gd name="connsiteX257" fmla="*/ 1155242 w 2867654"/>
              <a:gd name="connsiteY257" fmla="*/ 38641 h 1492597"/>
              <a:gd name="connsiteX258" fmla="*/ 1164236 w 2867654"/>
              <a:gd name="connsiteY258" fmla="*/ 67710 h 1492597"/>
              <a:gd name="connsiteX259" fmla="*/ 1152457 w 2867654"/>
              <a:gd name="connsiteY259" fmla="*/ 126542 h 1492597"/>
              <a:gd name="connsiteX260" fmla="*/ 1135341 w 2867654"/>
              <a:gd name="connsiteY260" fmla="*/ 144122 h 1492597"/>
              <a:gd name="connsiteX261" fmla="*/ 1115905 w 2867654"/>
              <a:gd name="connsiteY261" fmla="*/ 163443 h 1492597"/>
              <a:gd name="connsiteX262" fmla="*/ 1099311 w 2867654"/>
              <a:gd name="connsiteY262" fmla="*/ 163443 h 1492597"/>
              <a:gd name="connsiteX263" fmla="*/ 1094611 w 2867654"/>
              <a:gd name="connsiteY263" fmla="*/ 153000 h 1492597"/>
              <a:gd name="connsiteX264" fmla="*/ 1079642 w 2867654"/>
              <a:gd name="connsiteY264" fmla="*/ 160832 h 1492597"/>
              <a:gd name="connsiteX265" fmla="*/ 1090782 w 2867654"/>
              <a:gd name="connsiteY265" fmla="*/ 171972 h 1492597"/>
              <a:gd name="connsiteX266" fmla="*/ 1072854 w 2867654"/>
              <a:gd name="connsiteY266" fmla="*/ 246006 h 1492597"/>
              <a:gd name="connsiteX267" fmla="*/ 1077843 w 2867654"/>
              <a:gd name="connsiteY267" fmla="*/ 278671 h 1492597"/>
              <a:gd name="connsiteX268" fmla="*/ 1068618 w 2867654"/>
              <a:gd name="connsiteY268" fmla="*/ 310815 h 1492597"/>
              <a:gd name="connsiteX269" fmla="*/ 1077611 w 2867654"/>
              <a:gd name="connsiteY269" fmla="*/ 326480 h 1492597"/>
              <a:gd name="connsiteX270" fmla="*/ 1093973 w 2867654"/>
              <a:gd name="connsiteY270" fmla="*/ 326770 h 1492597"/>
              <a:gd name="connsiteX271" fmla="*/ 1148454 w 2867654"/>
              <a:gd name="connsiteY271" fmla="*/ 337098 h 1492597"/>
              <a:gd name="connsiteX272" fmla="*/ 1210826 w 2867654"/>
              <a:gd name="connsiteY272" fmla="*/ 332514 h 1492597"/>
              <a:gd name="connsiteX273" fmla="*/ 1246450 w 2867654"/>
              <a:gd name="connsiteY273" fmla="*/ 337504 h 1492597"/>
              <a:gd name="connsiteX274" fmla="*/ 1258519 w 2867654"/>
              <a:gd name="connsiteY274" fmla="*/ 356477 h 1492597"/>
              <a:gd name="connsiteX275" fmla="*/ 1275693 w 2867654"/>
              <a:gd name="connsiteY275" fmla="*/ 365180 h 1492597"/>
              <a:gd name="connsiteX276" fmla="*/ 1260665 w 2867654"/>
              <a:gd name="connsiteY276" fmla="*/ 365180 h 1492597"/>
              <a:gd name="connsiteX277" fmla="*/ 1250686 w 2867654"/>
              <a:gd name="connsiteY277" fmla="*/ 380207 h 1492597"/>
              <a:gd name="connsiteX278" fmla="*/ 1210884 w 2867654"/>
              <a:gd name="connsiteY278" fmla="*/ 387634 h 1492597"/>
              <a:gd name="connsiteX279" fmla="*/ 1188662 w 2867654"/>
              <a:gd name="connsiteY279" fmla="*/ 371214 h 1492597"/>
              <a:gd name="connsiteX280" fmla="*/ 1188662 w 2867654"/>
              <a:gd name="connsiteY280" fmla="*/ 386763 h 1492597"/>
              <a:gd name="connsiteX281" fmla="*/ 1267918 w 2867654"/>
              <a:gd name="connsiteY281" fmla="*/ 415483 h 1492597"/>
              <a:gd name="connsiteX282" fmla="*/ 1297798 w 2867654"/>
              <a:gd name="connsiteY282" fmla="*/ 436371 h 1492597"/>
              <a:gd name="connsiteX283" fmla="*/ 1303716 w 2867654"/>
              <a:gd name="connsiteY283" fmla="*/ 450470 h 1492597"/>
              <a:gd name="connsiteX284" fmla="*/ 1297218 w 2867654"/>
              <a:gd name="connsiteY284" fmla="*/ 460101 h 1492597"/>
              <a:gd name="connsiteX285" fmla="*/ 1319962 w 2867654"/>
              <a:gd name="connsiteY285" fmla="*/ 509882 h 1492597"/>
              <a:gd name="connsiteX286" fmla="*/ 1336150 w 2867654"/>
              <a:gd name="connsiteY286" fmla="*/ 509882 h 1492597"/>
              <a:gd name="connsiteX287" fmla="*/ 1362201 w 2867654"/>
              <a:gd name="connsiteY287" fmla="*/ 487893 h 1492597"/>
              <a:gd name="connsiteX288" fmla="*/ 1400552 w 2867654"/>
              <a:gd name="connsiteY288" fmla="*/ 456388 h 1492597"/>
              <a:gd name="connsiteX289" fmla="*/ 1439948 w 2867654"/>
              <a:gd name="connsiteY289" fmla="*/ 430627 h 1492597"/>
              <a:gd name="connsiteX290" fmla="*/ 1421556 w 2867654"/>
              <a:gd name="connsiteY290" fmla="*/ 417282 h 1492597"/>
              <a:gd name="connsiteX291" fmla="*/ 1432289 w 2867654"/>
              <a:gd name="connsiteY291" fmla="*/ 413569 h 1492597"/>
              <a:gd name="connsiteX292" fmla="*/ 1412911 w 2867654"/>
              <a:gd name="connsiteY292" fmla="*/ 392913 h 1492597"/>
              <a:gd name="connsiteX293" fmla="*/ 1361214 w 2867654"/>
              <a:gd name="connsiteY293" fmla="*/ 396569 h 1492597"/>
              <a:gd name="connsiteX294" fmla="*/ 1343692 w 2867654"/>
              <a:gd name="connsiteY294" fmla="*/ 390825 h 1492597"/>
              <a:gd name="connsiteX295" fmla="*/ 1343692 w 2867654"/>
              <a:gd name="connsiteY295" fmla="*/ 372606 h 1492597"/>
              <a:gd name="connsiteX296" fmla="*/ 1368003 w 2867654"/>
              <a:gd name="connsiteY296" fmla="*/ 361583 h 1492597"/>
              <a:gd name="connsiteX297" fmla="*/ 1348740 w 2867654"/>
              <a:gd name="connsiteY297" fmla="*/ 357695 h 1492597"/>
              <a:gd name="connsiteX298" fmla="*/ 1348914 w 2867654"/>
              <a:gd name="connsiteY298" fmla="*/ 355084 h 1492597"/>
              <a:gd name="connsiteX299" fmla="*/ 1364406 w 2867654"/>
              <a:gd name="connsiteY299" fmla="*/ 352763 h 1492597"/>
              <a:gd name="connsiteX300" fmla="*/ 1366436 w 2867654"/>
              <a:gd name="connsiteY300" fmla="*/ 333617 h 1492597"/>
              <a:gd name="connsiteX301" fmla="*/ 1436873 w 2867654"/>
              <a:gd name="connsiteY301" fmla="*/ 339825 h 1492597"/>
              <a:gd name="connsiteX302" fmla="*/ 1492921 w 2867654"/>
              <a:gd name="connsiteY302" fmla="*/ 199242 h 1492597"/>
              <a:gd name="connsiteX303" fmla="*/ 1514446 w 2867654"/>
              <a:gd name="connsiteY303" fmla="*/ 193498 h 1492597"/>
              <a:gd name="connsiteX304" fmla="*/ 1543166 w 2867654"/>
              <a:gd name="connsiteY304" fmla="*/ 203709 h 1492597"/>
              <a:gd name="connsiteX305" fmla="*/ 1562197 w 2867654"/>
              <a:gd name="connsiteY305" fmla="*/ 224945 h 1492597"/>
              <a:gd name="connsiteX306" fmla="*/ 1638900 w 2867654"/>
              <a:gd name="connsiteY306" fmla="*/ 249603 h 1492597"/>
              <a:gd name="connsiteX307" fmla="*/ 1643657 w 2867654"/>
              <a:gd name="connsiteY307" fmla="*/ 252678 h 1492597"/>
              <a:gd name="connsiteX308" fmla="*/ 1663094 w 2867654"/>
              <a:gd name="connsiteY308" fmla="*/ 247573 h 1492597"/>
              <a:gd name="connsiteX309" fmla="*/ 1727033 w 2867654"/>
              <a:gd name="connsiteY309" fmla="*/ 225583 h 1492597"/>
              <a:gd name="connsiteX310" fmla="*/ 1749544 w 2867654"/>
              <a:gd name="connsiteY310" fmla="*/ 219723 h 1492597"/>
              <a:gd name="connsiteX311" fmla="*/ 1802865 w 2867654"/>
              <a:gd name="connsiteY311" fmla="*/ 237651 h 1492597"/>
              <a:gd name="connsiteX312" fmla="*/ 1881889 w 2867654"/>
              <a:gd name="connsiteY312" fmla="*/ 219549 h 1492597"/>
              <a:gd name="connsiteX313" fmla="*/ 1913220 w 2867654"/>
              <a:gd name="connsiteY313" fmla="*/ 242061 h 1492597"/>
              <a:gd name="connsiteX314" fmla="*/ 1963987 w 2867654"/>
              <a:gd name="connsiteY314" fmla="*/ 234344 h 1492597"/>
              <a:gd name="connsiteX315" fmla="*/ 1975882 w 2867654"/>
              <a:gd name="connsiteY315" fmla="*/ 208409 h 1492597"/>
              <a:gd name="connsiteX316" fmla="*/ 1990329 w 2867654"/>
              <a:gd name="connsiteY316" fmla="*/ 241829 h 1492597"/>
              <a:gd name="connsiteX317" fmla="*/ 2037557 w 2867654"/>
              <a:gd name="connsiteY317" fmla="*/ 259351 h 1492597"/>
              <a:gd name="connsiteX318" fmla="*/ 2053919 w 2867654"/>
              <a:gd name="connsiteY318" fmla="*/ 271767 h 1492597"/>
              <a:gd name="connsiteX319" fmla="*/ 2054847 w 2867654"/>
              <a:gd name="connsiteY319" fmla="*/ 283429 h 1492597"/>
              <a:gd name="connsiteX320" fmla="*/ 2105151 w 2867654"/>
              <a:gd name="connsiteY320" fmla="*/ 337156 h 1492597"/>
              <a:gd name="connsiteX321" fmla="*/ 2156963 w 2867654"/>
              <a:gd name="connsiteY321" fmla="*/ 361293 h 1492597"/>
              <a:gd name="connsiteX322" fmla="*/ 2142284 w 2867654"/>
              <a:gd name="connsiteY322" fmla="*/ 384326 h 1492597"/>
              <a:gd name="connsiteX323" fmla="*/ 2232970 w 2867654"/>
              <a:gd name="connsiteY323" fmla="*/ 452210 h 1492597"/>
              <a:gd name="connsiteX324" fmla="*/ 2270625 w 2867654"/>
              <a:gd name="connsiteY324" fmla="*/ 493985 h 1492597"/>
              <a:gd name="connsiteX325" fmla="*/ 2342048 w 2867654"/>
              <a:gd name="connsiteY325" fmla="*/ 510753 h 1492597"/>
              <a:gd name="connsiteX326" fmla="*/ 2378020 w 2867654"/>
              <a:gd name="connsiteY326" fmla="*/ 506923 h 1492597"/>
              <a:gd name="connsiteX327" fmla="*/ 2380979 w 2867654"/>
              <a:gd name="connsiteY327" fmla="*/ 509650 h 1492597"/>
              <a:gd name="connsiteX328" fmla="*/ 2405290 w 2867654"/>
              <a:gd name="connsiteY328" fmla="*/ 492650 h 1492597"/>
              <a:gd name="connsiteX329" fmla="*/ 2424843 w 2867654"/>
              <a:gd name="connsiteY329" fmla="*/ 464104 h 1492597"/>
              <a:gd name="connsiteX330" fmla="*/ 2440276 w 2867654"/>
              <a:gd name="connsiteY330" fmla="*/ 451572 h 1492597"/>
              <a:gd name="connsiteX331" fmla="*/ 2429775 w 2867654"/>
              <a:gd name="connsiteY331" fmla="*/ 446582 h 1492597"/>
              <a:gd name="connsiteX332" fmla="*/ 2429775 w 2867654"/>
              <a:gd name="connsiteY332" fmla="*/ 425579 h 1492597"/>
              <a:gd name="connsiteX333" fmla="*/ 2448051 w 2867654"/>
              <a:gd name="connsiteY333" fmla="*/ 411074 h 1492597"/>
              <a:gd name="connsiteX334" fmla="*/ 2441321 w 2867654"/>
              <a:gd name="connsiteY334" fmla="*/ 401501 h 1492597"/>
              <a:gd name="connsiteX335" fmla="*/ 2446949 w 2867654"/>
              <a:gd name="connsiteY335" fmla="*/ 394306 h 1492597"/>
              <a:gd name="connsiteX336" fmla="*/ 2438768 w 2867654"/>
              <a:gd name="connsiteY336" fmla="*/ 376668 h 1492597"/>
              <a:gd name="connsiteX337" fmla="*/ 2454027 w 2867654"/>
              <a:gd name="connsiteY337" fmla="*/ 368255 h 1492597"/>
              <a:gd name="connsiteX338" fmla="*/ 2437259 w 2867654"/>
              <a:gd name="connsiteY338" fmla="*/ 361293 h 1492597"/>
              <a:gd name="connsiteX339" fmla="*/ 2457798 w 2867654"/>
              <a:gd name="connsiteY339" fmla="*/ 339303 h 1492597"/>
              <a:gd name="connsiteX340" fmla="*/ 2447529 w 2867654"/>
              <a:gd name="connsiteY340" fmla="*/ 335589 h 1492597"/>
              <a:gd name="connsiteX341" fmla="*/ 2458727 w 2867654"/>
              <a:gd name="connsiteY341" fmla="*/ 305071 h 1492597"/>
              <a:gd name="connsiteX342" fmla="*/ 2469170 w 2867654"/>
              <a:gd name="connsiteY342" fmla="*/ 301416 h 1492597"/>
              <a:gd name="connsiteX343" fmla="*/ 2457798 w 2867654"/>
              <a:gd name="connsiteY343" fmla="*/ 289405 h 1492597"/>
              <a:gd name="connsiteX344" fmla="*/ 2467662 w 2867654"/>
              <a:gd name="connsiteY344" fmla="*/ 279078 h 1492597"/>
              <a:gd name="connsiteX345" fmla="*/ 2508798 w 2867654"/>
              <a:gd name="connsiteY345" fmla="*/ 212122 h 1492597"/>
              <a:gd name="connsiteX346" fmla="*/ 2542334 w 2867654"/>
              <a:gd name="connsiteY346" fmla="*/ 161471 h 1492597"/>
              <a:gd name="connsiteX347" fmla="*/ 2542334 w 2867654"/>
              <a:gd name="connsiteY347" fmla="*/ 131706 h 1492597"/>
              <a:gd name="connsiteX348" fmla="*/ 2552256 w 2867654"/>
              <a:gd name="connsiteY348" fmla="*/ 122887 h 1492597"/>
              <a:gd name="connsiteX349" fmla="*/ 2578539 w 2867654"/>
              <a:gd name="connsiteY349" fmla="*/ 139539 h 1492597"/>
              <a:gd name="connsiteX350" fmla="*/ 2632265 w 2867654"/>
              <a:gd name="connsiteY350" fmla="*/ 134433 h 1492597"/>
              <a:gd name="connsiteX351" fmla="*/ 2657678 w 2867654"/>
              <a:gd name="connsiteY351" fmla="*/ 151665 h 1492597"/>
              <a:gd name="connsiteX352" fmla="*/ 2712856 w 2867654"/>
              <a:gd name="connsiteY352" fmla="*/ 140815 h 1492597"/>
              <a:gd name="connsiteX353" fmla="*/ 2781610 w 2867654"/>
              <a:gd name="connsiteY353" fmla="*/ 124163 h 1492597"/>
              <a:gd name="connsiteX354" fmla="*/ 2798088 w 2867654"/>
              <a:gd name="connsiteY354" fmla="*/ 124279 h 1492597"/>
              <a:gd name="connsiteX355" fmla="*/ 2832494 w 2867654"/>
              <a:gd name="connsiteY355" fmla="*/ 144065 h 1492597"/>
              <a:gd name="connsiteX356" fmla="*/ 2849725 w 2867654"/>
              <a:gd name="connsiteY356" fmla="*/ 161180 h 1492597"/>
              <a:gd name="connsiteX357" fmla="*/ 2867654 w 2867654"/>
              <a:gd name="connsiteY357" fmla="*/ 184853 h 1492597"/>
              <a:gd name="connsiteX358" fmla="*/ 2842705 w 2867654"/>
              <a:gd name="connsiteY358" fmla="*/ 207306 h 1492597"/>
              <a:gd name="connsiteX359" fmla="*/ 2865913 w 2867654"/>
              <a:gd name="connsiteY359" fmla="*/ 208989 h 1492597"/>
              <a:gd name="connsiteX360" fmla="*/ 2865913 w 2867654"/>
              <a:gd name="connsiteY360" fmla="*/ 221521 h 1492597"/>
              <a:gd name="connsiteX361" fmla="*/ 2796753 w 2867654"/>
              <a:gd name="connsiteY361" fmla="*/ 241771 h 1492597"/>
              <a:gd name="connsiteX362" fmla="*/ 2760200 w 2867654"/>
              <a:gd name="connsiteY362" fmla="*/ 278323 h 1492597"/>
              <a:gd name="connsiteX363" fmla="*/ 2760200 w 2867654"/>
              <a:gd name="connsiteY363" fmla="*/ 292306 h 1492597"/>
              <a:gd name="connsiteX364" fmla="*/ 2754514 w 2867654"/>
              <a:gd name="connsiteY364" fmla="*/ 302344 h 1492597"/>
              <a:gd name="connsiteX365" fmla="*/ 2747029 w 2867654"/>
              <a:gd name="connsiteY365" fmla="*/ 323985 h 1492597"/>
              <a:gd name="connsiteX366" fmla="*/ 2725504 w 2867654"/>
              <a:gd name="connsiteY366" fmla="*/ 351197 h 1492597"/>
              <a:gd name="connsiteX367" fmla="*/ 2677521 w 2867654"/>
              <a:gd name="connsiteY367" fmla="*/ 388968 h 1492597"/>
              <a:gd name="connsiteX368" fmla="*/ 2669747 w 2867654"/>
              <a:gd name="connsiteY368" fmla="*/ 407070 h 1492597"/>
              <a:gd name="connsiteX369" fmla="*/ 2681351 w 2867654"/>
              <a:gd name="connsiteY369" fmla="*/ 416064 h 1492597"/>
              <a:gd name="connsiteX370" fmla="*/ 2674040 w 2867654"/>
              <a:gd name="connsiteY370" fmla="*/ 465207 h 1492597"/>
              <a:gd name="connsiteX371" fmla="*/ 2658781 w 2867654"/>
              <a:gd name="connsiteY371" fmla="*/ 467644 h 1492597"/>
              <a:gd name="connsiteX372" fmla="*/ 2664583 w 2867654"/>
              <a:gd name="connsiteY372" fmla="*/ 474896 h 1492597"/>
              <a:gd name="connsiteX373" fmla="*/ 2623040 w 2867654"/>
              <a:gd name="connsiteY373" fmla="*/ 499613 h 1492597"/>
              <a:gd name="connsiteX374" fmla="*/ 2588170 w 2867654"/>
              <a:gd name="connsiteY374" fmla="*/ 540633 h 1492597"/>
              <a:gd name="connsiteX375" fmla="*/ 2580918 w 2867654"/>
              <a:gd name="connsiteY375" fmla="*/ 562739 h 1492597"/>
              <a:gd name="connsiteX376" fmla="*/ 2561539 w 2867654"/>
              <a:gd name="connsiteY376" fmla="*/ 616234 h 1492597"/>
              <a:gd name="connsiteX377" fmla="*/ 2484778 w 2867654"/>
              <a:gd name="connsiteY377" fmla="*/ 704889 h 1492597"/>
              <a:gd name="connsiteX378" fmla="*/ 2471201 w 2867654"/>
              <a:gd name="connsiteY378" fmla="*/ 712373 h 1492597"/>
              <a:gd name="connsiteX379" fmla="*/ 2389218 w 2867654"/>
              <a:gd name="connsiteY379" fmla="*/ 744400 h 1492597"/>
              <a:gd name="connsiteX380" fmla="*/ 2364270 w 2867654"/>
              <a:gd name="connsiteY380" fmla="*/ 751537 h 1492597"/>
              <a:gd name="connsiteX381" fmla="*/ 2321625 w 2867654"/>
              <a:gd name="connsiteY381" fmla="*/ 756933 h 1492597"/>
              <a:gd name="connsiteX382" fmla="*/ 2299751 w 2867654"/>
              <a:gd name="connsiteY382" fmla="*/ 756933 h 1492597"/>
              <a:gd name="connsiteX383" fmla="*/ 2251246 w 2867654"/>
              <a:gd name="connsiteY383" fmla="*/ 751247 h 1492597"/>
              <a:gd name="connsiteX384" fmla="*/ 2231461 w 2867654"/>
              <a:gd name="connsiteY384" fmla="*/ 789424 h 1492597"/>
              <a:gd name="connsiteX385" fmla="*/ 2183478 w 2867654"/>
              <a:gd name="connsiteY385" fmla="*/ 814837 h 1492597"/>
              <a:gd name="connsiteX386" fmla="*/ 2131434 w 2867654"/>
              <a:gd name="connsiteY386" fmla="*/ 839670 h 1492597"/>
              <a:gd name="connsiteX387" fmla="*/ 2144025 w 2867654"/>
              <a:gd name="connsiteY387" fmla="*/ 896472 h 1492597"/>
              <a:gd name="connsiteX388" fmla="*/ 2180983 w 2867654"/>
              <a:gd name="connsiteY388" fmla="*/ 1004389 h 1492597"/>
              <a:gd name="connsiteX389" fmla="*/ 2222700 w 2867654"/>
              <a:gd name="connsiteY389" fmla="*/ 1073840 h 1492597"/>
              <a:gd name="connsiteX390" fmla="*/ 2228270 w 2867654"/>
              <a:gd name="connsiteY390" fmla="*/ 1114744 h 1492597"/>
              <a:gd name="connsiteX391" fmla="*/ 2223164 w 2867654"/>
              <a:gd name="connsiteY391" fmla="*/ 1129365 h 1492597"/>
              <a:gd name="connsiteX392" fmla="*/ 2210574 w 2867654"/>
              <a:gd name="connsiteY392" fmla="*/ 1200092 h 1492597"/>
              <a:gd name="connsiteX393" fmla="*/ 2216898 w 2867654"/>
              <a:gd name="connsiteY393" fmla="*/ 1287412 h 1492597"/>
              <a:gd name="connsiteX394" fmla="*/ 2217362 w 2867654"/>
              <a:gd name="connsiteY394" fmla="*/ 1292809 h 1492597"/>
              <a:gd name="connsiteX395" fmla="*/ 2230417 w 2867654"/>
              <a:gd name="connsiteY395" fmla="*/ 1339514 h 1492597"/>
              <a:gd name="connsiteX396" fmla="*/ 2161663 w 2867654"/>
              <a:gd name="connsiteY396" fmla="*/ 1341662 h 1492597"/>
              <a:gd name="connsiteX397" fmla="*/ 2151799 w 2867654"/>
              <a:gd name="connsiteY397" fmla="*/ 1339167 h 1492597"/>
              <a:gd name="connsiteX398" fmla="*/ 2155396 w 2867654"/>
              <a:gd name="connsiteY398" fmla="*/ 1337484 h 1492597"/>
              <a:gd name="connsiteX399" fmla="*/ 2160908 w 2867654"/>
              <a:gd name="connsiteY399" fmla="*/ 1222836 h 1492597"/>
              <a:gd name="connsiteX400" fmla="*/ 2161024 w 2867654"/>
              <a:gd name="connsiteY400" fmla="*/ 1197713 h 1492597"/>
              <a:gd name="connsiteX401" fmla="*/ 2154526 w 2867654"/>
              <a:gd name="connsiteY401" fmla="*/ 1169921 h 1492597"/>
              <a:gd name="connsiteX402" fmla="*/ 2145301 w 2867654"/>
              <a:gd name="connsiteY402" fmla="*/ 1142536 h 1492597"/>
              <a:gd name="connsiteX403" fmla="*/ 2120294 w 2867654"/>
              <a:gd name="connsiteY403" fmla="*/ 1101225 h 1492597"/>
              <a:gd name="connsiteX404" fmla="*/ 2125458 w 2867654"/>
              <a:gd name="connsiteY404" fmla="*/ 1086778 h 1492597"/>
              <a:gd name="connsiteX405" fmla="*/ 2126618 w 2867654"/>
              <a:gd name="connsiteY405" fmla="*/ 1073724 h 1492597"/>
              <a:gd name="connsiteX406" fmla="*/ 2079448 w 2867654"/>
              <a:gd name="connsiteY406" fmla="*/ 970158 h 1492597"/>
              <a:gd name="connsiteX407" fmla="*/ 2062216 w 2867654"/>
              <a:gd name="connsiteY407" fmla="*/ 935809 h 1492597"/>
              <a:gd name="connsiteX408" fmla="*/ 1985629 w 2867654"/>
              <a:gd name="connsiteY408" fmla="*/ 1101342 h 1492597"/>
              <a:gd name="connsiteX409" fmla="*/ 1973561 w 2867654"/>
              <a:gd name="connsiteY409" fmla="*/ 1122113 h 1492597"/>
              <a:gd name="connsiteX410" fmla="*/ 1975882 w 2867654"/>
              <a:gd name="connsiteY410" fmla="*/ 1123447 h 1492597"/>
              <a:gd name="connsiteX411" fmla="*/ 1944841 w 2867654"/>
              <a:gd name="connsiteY411" fmla="*/ 1160928 h 1492597"/>
              <a:gd name="connsiteX412" fmla="*/ 1932134 w 2867654"/>
              <a:gd name="connsiteY412" fmla="*/ 1197597 h 1492597"/>
              <a:gd name="connsiteX413" fmla="*/ 1907824 w 2867654"/>
              <a:gd name="connsiteY413" fmla="*/ 1294201 h 1492597"/>
              <a:gd name="connsiteX414" fmla="*/ 1902892 w 2867654"/>
              <a:gd name="connsiteY414" fmla="*/ 1331218 h 1492597"/>
              <a:gd name="connsiteX415" fmla="*/ 1896742 w 2867654"/>
              <a:gd name="connsiteY415" fmla="*/ 1349378 h 1492597"/>
              <a:gd name="connsiteX416" fmla="*/ 1830483 w 2867654"/>
              <a:gd name="connsiteY416" fmla="*/ 1351177 h 1492597"/>
              <a:gd name="connsiteX417" fmla="*/ 1843943 w 2867654"/>
              <a:gd name="connsiteY417" fmla="*/ 1292112 h 1492597"/>
              <a:gd name="connsiteX418" fmla="*/ 1863844 w 2867654"/>
              <a:gd name="connsiteY418" fmla="*/ 1239256 h 1492597"/>
              <a:gd name="connsiteX419" fmla="*/ 1869530 w 2867654"/>
              <a:gd name="connsiteY419" fmla="*/ 1222023 h 1492597"/>
              <a:gd name="connsiteX420" fmla="*/ 1881134 w 2867654"/>
              <a:gd name="connsiteY420" fmla="*/ 1148222 h 1492597"/>
              <a:gd name="connsiteX421" fmla="*/ 1886124 w 2867654"/>
              <a:gd name="connsiteY421" fmla="*/ 1114164 h 1492597"/>
              <a:gd name="connsiteX422" fmla="*/ 1886298 w 2867654"/>
              <a:gd name="connsiteY422" fmla="*/ 1080571 h 1492597"/>
              <a:gd name="connsiteX423" fmla="*/ 1941766 w 2867654"/>
              <a:gd name="connsiteY423" fmla="*/ 977526 h 1492597"/>
              <a:gd name="connsiteX424" fmla="*/ 1986383 w 2867654"/>
              <a:gd name="connsiteY424" fmla="*/ 870305 h 1492597"/>
              <a:gd name="connsiteX425" fmla="*/ 1971472 w 2867654"/>
              <a:gd name="connsiteY425" fmla="*/ 870305 h 1492597"/>
              <a:gd name="connsiteX426" fmla="*/ 1968223 w 2867654"/>
              <a:gd name="connsiteY426" fmla="*/ 892584 h 1492597"/>
              <a:gd name="connsiteX427" fmla="*/ 1963871 w 2867654"/>
              <a:gd name="connsiteY427" fmla="*/ 876339 h 1492597"/>
              <a:gd name="connsiteX428" fmla="*/ 1959984 w 2867654"/>
              <a:gd name="connsiteY428" fmla="*/ 879240 h 1492597"/>
              <a:gd name="connsiteX429" fmla="*/ 1965090 w 2867654"/>
              <a:gd name="connsiteY429" fmla="*/ 869086 h 1492597"/>
              <a:gd name="connsiteX430" fmla="*/ 1934107 w 2867654"/>
              <a:gd name="connsiteY430" fmla="*/ 848663 h 1492597"/>
              <a:gd name="connsiteX431" fmla="*/ 1905909 w 2867654"/>
              <a:gd name="connsiteY431" fmla="*/ 830212 h 1492597"/>
              <a:gd name="connsiteX432" fmla="*/ 1876377 w 2867654"/>
              <a:gd name="connsiteY432" fmla="*/ 806656 h 1492597"/>
              <a:gd name="connsiteX433" fmla="*/ 1851776 w 2867654"/>
              <a:gd name="connsiteY433" fmla="*/ 782520 h 1492597"/>
              <a:gd name="connsiteX434" fmla="*/ 1816500 w 2867654"/>
              <a:gd name="connsiteY434" fmla="*/ 764359 h 1492597"/>
              <a:gd name="connsiteX435" fmla="*/ 1697326 w 2867654"/>
              <a:gd name="connsiteY435" fmla="*/ 752523 h 1492597"/>
              <a:gd name="connsiteX436" fmla="*/ 1695353 w 2867654"/>
              <a:gd name="connsiteY436" fmla="*/ 760472 h 1492597"/>
              <a:gd name="connsiteX437" fmla="*/ 1675220 w 2867654"/>
              <a:gd name="connsiteY437" fmla="*/ 759428 h 1492597"/>
              <a:gd name="connsiteX438" fmla="*/ 1596719 w 2867654"/>
              <a:gd name="connsiteY438" fmla="*/ 792035 h 1492597"/>
              <a:gd name="connsiteX439" fmla="*/ 1569043 w 2867654"/>
              <a:gd name="connsiteY439" fmla="*/ 847155 h 1492597"/>
              <a:gd name="connsiteX440" fmla="*/ 1550303 w 2867654"/>
              <a:gd name="connsiteY440" fmla="*/ 838103 h 1492597"/>
              <a:gd name="connsiteX441" fmla="*/ 1520132 w 2867654"/>
              <a:gd name="connsiteY441" fmla="*/ 805438 h 1492597"/>
              <a:gd name="connsiteX442" fmla="*/ 1501159 w 2867654"/>
              <a:gd name="connsiteY442" fmla="*/ 850984 h 1492597"/>
              <a:gd name="connsiteX443" fmla="*/ 1495648 w 2867654"/>
              <a:gd name="connsiteY443" fmla="*/ 909352 h 1492597"/>
              <a:gd name="connsiteX444" fmla="*/ 1462518 w 2867654"/>
              <a:gd name="connsiteY444" fmla="*/ 948632 h 1492597"/>
              <a:gd name="connsiteX445" fmla="*/ 1452770 w 2867654"/>
              <a:gd name="connsiteY445" fmla="*/ 958437 h 1492597"/>
              <a:gd name="connsiteX446" fmla="*/ 1407979 w 2867654"/>
              <a:gd name="connsiteY446" fmla="*/ 1026379 h 1492597"/>
              <a:gd name="connsiteX447" fmla="*/ 1385525 w 2867654"/>
              <a:gd name="connsiteY447" fmla="*/ 1070243 h 1492597"/>
              <a:gd name="connsiteX448" fmla="*/ 1365798 w 2867654"/>
              <a:gd name="connsiteY448" fmla="*/ 1132092 h 1492597"/>
              <a:gd name="connsiteX449" fmla="*/ 1359590 w 2867654"/>
              <a:gd name="connsiteY449" fmla="*/ 1196901 h 1492597"/>
              <a:gd name="connsiteX450" fmla="*/ 1367191 w 2867654"/>
              <a:gd name="connsiteY450" fmla="*/ 1238618 h 1492597"/>
              <a:gd name="connsiteX451" fmla="*/ 1404440 w 2867654"/>
              <a:gd name="connsiteY451" fmla="*/ 1343634 h 1492597"/>
              <a:gd name="connsiteX452" fmla="*/ 1426603 w 2867654"/>
              <a:gd name="connsiteY452" fmla="*/ 1377112 h 1492597"/>
              <a:gd name="connsiteX453" fmla="*/ 1364289 w 2867654"/>
              <a:gd name="connsiteY453" fmla="*/ 1375662 h 1492597"/>
              <a:gd name="connsiteX454" fmla="*/ 1359184 w 2867654"/>
              <a:gd name="connsiteY454" fmla="*/ 1349900 h 1492597"/>
              <a:gd name="connsiteX455" fmla="*/ 1342590 w 2867654"/>
              <a:gd name="connsiteY455" fmla="*/ 1298089 h 1492597"/>
              <a:gd name="connsiteX456" fmla="*/ 1322979 w 2867654"/>
              <a:gd name="connsiteY456" fmla="*/ 1250337 h 1492597"/>
              <a:gd name="connsiteX457" fmla="*/ 1293795 w 2867654"/>
              <a:gd name="connsiteY457" fmla="*/ 1186980 h 1492597"/>
              <a:gd name="connsiteX458" fmla="*/ 1260201 w 2867654"/>
              <a:gd name="connsiteY458" fmla="*/ 1102676 h 1492597"/>
              <a:gd name="connsiteX459" fmla="*/ 1236703 w 2867654"/>
              <a:gd name="connsiteY459" fmla="*/ 1156403 h 1492597"/>
              <a:gd name="connsiteX460" fmla="*/ 1218833 w 2867654"/>
              <a:gd name="connsiteY460" fmla="*/ 1230204 h 1492597"/>
              <a:gd name="connsiteX461" fmla="*/ 1208157 w 2867654"/>
              <a:gd name="connsiteY461" fmla="*/ 1323559 h 1492597"/>
              <a:gd name="connsiteX462" fmla="*/ 1203051 w 2867654"/>
              <a:gd name="connsiteY462" fmla="*/ 1333132 h 1492597"/>
              <a:gd name="connsiteX463" fmla="*/ 1209433 w 2867654"/>
              <a:gd name="connsiteY463" fmla="*/ 1356282 h 1492597"/>
              <a:gd name="connsiteX464" fmla="*/ 1179727 w 2867654"/>
              <a:gd name="connsiteY464" fmla="*/ 1400494 h 1492597"/>
              <a:gd name="connsiteX465" fmla="*/ 1129365 w 2867654"/>
              <a:gd name="connsiteY465" fmla="*/ 1408965 h 1492597"/>
              <a:gd name="connsiteX466" fmla="*/ 1111263 w 2867654"/>
              <a:gd name="connsiteY466" fmla="*/ 1407050 h 1492597"/>
              <a:gd name="connsiteX467" fmla="*/ 1112075 w 2867654"/>
              <a:gd name="connsiteY467" fmla="*/ 1406935 h 1492597"/>
              <a:gd name="connsiteX468" fmla="*/ 1112075 w 2867654"/>
              <a:gd name="connsiteY468" fmla="*/ 1375777 h 1492597"/>
              <a:gd name="connsiteX469" fmla="*/ 1150891 w 2867654"/>
              <a:gd name="connsiteY469" fmla="*/ 1354890 h 1492597"/>
              <a:gd name="connsiteX470" fmla="*/ 1164874 w 2867654"/>
              <a:gd name="connsiteY470" fmla="*/ 1279174 h 1492597"/>
              <a:gd name="connsiteX471" fmla="*/ 1168703 w 2867654"/>
              <a:gd name="connsiteY471" fmla="*/ 1205720 h 1492597"/>
              <a:gd name="connsiteX472" fmla="*/ 1171140 w 2867654"/>
              <a:gd name="connsiteY472" fmla="*/ 1175550 h 1492597"/>
              <a:gd name="connsiteX473" fmla="*/ 1169225 w 2867654"/>
              <a:gd name="connsiteY473" fmla="*/ 1143116 h 1492597"/>
              <a:gd name="connsiteX474" fmla="*/ 1169225 w 2867654"/>
              <a:gd name="connsiteY474" fmla="*/ 1112307 h 1492597"/>
              <a:gd name="connsiteX475" fmla="*/ 1168993 w 2867654"/>
              <a:gd name="connsiteY475" fmla="*/ 1078713 h 1492597"/>
              <a:gd name="connsiteX476" fmla="*/ 1163771 w 2867654"/>
              <a:gd name="connsiteY476" fmla="*/ 1066762 h 1492597"/>
              <a:gd name="connsiteX477" fmla="*/ 1171430 w 2867654"/>
              <a:gd name="connsiteY477" fmla="*/ 1045410 h 1492597"/>
              <a:gd name="connsiteX478" fmla="*/ 1208041 w 2867654"/>
              <a:gd name="connsiteY478" fmla="*/ 1004854 h 1492597"/>
              <a:gd name="connsiteX479" fmla="*/ 1199048 w 2867654"/>
              <a:gd name="connsiteY479" fmla="*/ 1004389 h 1492597"/>
              <a:gd name="connsiteX480" fmla="*/ 1183730 w 2867654"/>
              <a:gd name="connsiteY480" fmla="*/ 932444 h 1492597"/>
              <a:gd name="connsiteX481" fmla="*/ 1175419 w 2867654"/>
              <a:gd name="connsiteY481" fmla="*/ 933822 h 1492597"/>
              <a:gd name="connsiteX482" fmla="*/ 1174861 w 2867654"/>
              <a:gd name="connsiteY482" fmla="*/ 942647 h 1492597"/>
              <a:gd name="connsiteX483" fmla="*/ 1175374 w 2867654"/>
              <a:gd name="connsiteY483" fmla="*/ 942134 h 1492597"/>
              <a:gd name="connsiteX484" fmla="*/ 1179958 w 2867654"/>
              <a:gd name="connsiteY484" fmla="*/ 946021 h 1492597"/>
              <a:gd name="connsiteX485" fmla="*/ 1178217 w 2867654"/>
              <a:gd name="connsiteY485" fmla="*/ 947762 h 1492597"/>
              <a:gd name="connsiteX486" fmla="*/ 1174330 w 2867654"/>
              <a:gd name="connsiteY486" fmla="*/ 943178 h 1492597"/>
              <a:gd name="connsiteX487" fmla="*/ 1174800 w 2867654"/>
              <a:gd name="connsiteY487" fmla="*/ 942708 h 1492597"/>
              <a:gd name="connsiteX488" fmla="*/ 1166672 w 2867654"/>
              <a:gd name="connsiteY488" fmla="*/ 932850 h 1492597"/>
              <a:gd name="connsiteX489" fmla="*/ 1127857 w 2867654"/>
              <a:gd name="connsiteY489" fmla="*/ 947646 h 1492597"/>
              <a:gd name="connsiteX490" fmla="*/ 1104475 w 2867654"/>
              <a:gd name="connsiteY490" fmla="*/ 971724 h 1492597"/>
              <a:gd name="connsiteX491" fmla="*/ 1092348 w 2867654"/>
              <a:gd name="connsiteY491" fmla="*/ 966560 h 1492597"/>
              <a:gd name="connsiteX492" fmla="*/ 1058058 w 2867654"/>
              <a:gd name="connsiteY492" fmla="*/ 982458 h 1492597"/>
              <a:gd name="connsiteX493" fmla="*/ 1039492 w 2867654"/>
              <a:gd name="connsiteY493" fmla="*/ 991219 h 1492597"/>
              <a:gd name="connsiteX494" fmla="*/ 993830 w 2867654"/>
              <a:gd name="connsiteY494" fmla="*/ 994642 h 1492597"/>
              <a:gd name="connsiteX495" fmla="*/ 977816 w 2867654"/>
              <a:gd name="connsiteY495" fmla="*/ 993424 h 1492597"/>
              <a:gd name="connsiteX496" fmla="*/ 944280 w 2867654"/>
              <a:gd name="connsiteY496" fmla="*/ 1007059 h 1492597"/>
              <a:gd name="connsiteX497" fmla="*/ 962035 w 2867654"/>
              <a:gd name="connsiteY497" fmla="*/ 1045758 h 1492597"/>
              <a:gd name="connsiteX498" fmla="*/ 990523 w 2867654"/>
              <a:gd name="connsiteY498" fmla="*/ 1140563 h 1492597"/>
              <a:gd name="connsiteX499" fmla="*/ 995745 w 2867654"/>
              <a:gd name="connsiteY499" fmla="*/ 1177522 h 1492597"/>
              <a:gd name="connsiteX500" fmla="*/ 989072 w 2867654"/>
              <a:gd name="connsiteY500" fmla="*/ 1228406 h 1492597"/>
              <a:gd name="connsiteX501" fmla="*/ 977700 w 2867654"/>
              <a:gd name="connsiteY501" fmla="*/ 1276563 h 1492597"/>
              <a:gd name="connsiteX502" fmla="*/ 956291 w 2867654"/>
              <a:gd name="connsiteY502" fmla="*/ 1320890 h 1492597"/>
              <a:gd name="connsiteX503" fmla="*/ 885448 w 2867654"/>
              <a:gd name="connsiteY503" fmla="*/ 1403163 h 1492597"/>
              <a:gd name="connsiteX504" fmla="*/ 853827 w 2867654"/>
              <a:gd name="connsiteY504" fmla="*/ 1429214 h 1492597"/>
              <a:gd name="connsiteX505" fmla="*/ 863400 w 2867654"/>
              <a:gd name="connsiteY505" fmla="*/ 1429794 h 1492597"/>
              <a:gd name="connsiteX506" fmla="*/ 769465 w 2867654"/>
              <a:gd name="connsiteY506" fmla="*/ 1452654 h 1492597"/>
              <a:gd name="connsiteX507" fmla="*/ 613623 w 2867654"/>
              <a:gd name="connsiteY507" fmla="*/ 1488395 h 1492597"/>
              <a:gd name="connsiteX508" fmla="*/ 457490 w 2867654"/>
              <a:gd name="connsiteY508" fmla="*/ 1492515 h 1492597"/>
              <a:gd name="connsiteX509" fmla="*/ 333153 w 2867654"/>
              <a:gd name="connsiteY509" fmla="*/ 1471569 h 1492597"/>
              <a:gd name="connsiteX510" fmla="*/ 249951 w 2867654"/>
              <a:gd name="connsiteY510" fmla="*/ 1292345 h 1492597"/>
              <a:gd name="connsiteX511" fmla="*/ 243105 w 2867654"/>
              <a:gd name="connsiteY511" fmla="*/ 1285382 h 1492597"/>
              <a:gd name="connsiteX512" fmla="*/ 212354 w 2867654"/>
              <a:gd name="connsiteY512" fmla="*/ 1285382 h 1492597"/>
              <a:gd name="connsiteX513" fmla="*/ 209685 w 2867654"/>
              <a:gd name="connsiteY513" fmla="*/ 1295593 h 1492597"/>
              <a:gd name="connsiteX514" fmla="*/ 163211 w 2867654"/>
              <a:gd name="connsiteY514" fmla="*/ 1295826 h 1492597"/>
              <a:gd name="connsiteX515" fmla="*/ 117955 w 2867654"/>
              <a:gd name="connsiteY515" fmla="*/ 1300932 h 1492597"/>
              <a:gd name="connsiteX516" fmla="*/ 39106 w 2867654"/>
              <a:gd name="connsiteY516" fmla="*/ 1306907 h 1492597"/>
              <a:gd name="connsiteX517" fmla="*/ 34000 w 2867654"/>
              <a:gd name="connsiteY517" fmla="*/ 1307894 h 1492597"/>
              <a:gd name="connsiteX518" fmla="*/ 6034 w 2867654"/>
              <a:gd name="connsiteY518" fmla="*/ 1312883 h 1492597"/>
              <a:gd name="connsiteX519" fmla="*/ 0 w 2867654"/>
              <a:gd name="connsiteY519" fmla="*/ 1290430 h 1492597"/>
              <a:gd name="connsiteX520" fmla="*/ 30345 w 2867654"/>
              <a:gd name="connsiteY520" fmla="*/ 1267628 h 1492597"/>
              <a:gd name="connsiteX521" fmla="*/ 62314 w 2867654"/>
              <a:gd name="connsiteY521" fmla="*/ 1261999 h 1492597"/>
              <a:gd name="connsiteX522" fmla="*/ 146791 w 2867654"/>
              <a:gd name="connsiteY522" fmla="*/ 1256430 h 1492597"/>
              <a:gd name="connsiteX523" fmla="*/ 146617 w 2867654"/>
              <a:gd name="connsiteY523" fmla="*/ 1255850 h 1492597"/>
              <a:gd name="connsiteX524" fmla="*/ 176440 w 2867654"/>
              <a:gd name="connsiteY524" fmla="*/ 1246682 h 1492597"/>
              <a:gd name="connsiteX525" fmla="*/ 171914 w 2867654"/>
              <a:gd name="connsiteY525" fmla="*/ 1222546 h 1492597"/>
              <a:gd name="connsiteX526" fmla="*/ 166576 w 2867654"/>
              <a:gd name="connsiteY526" fmla="*/ 1199628 h 1492597"/>
              <a:gd name="connsiteX527" fmla="*/ 153522 w 2867654"/>
              <a:gd name="connsiteY527" fmla="*/ 1134703 h 1492597"/>
              <a:gd name="connsiteX528" fmla="*/ 143832 w 2867654"/>
              <a:gd name="connsiteY528" fmla="*/ 1080164 h 1492597"/>
              <a:gd name="connsiteX529" fmla="*/ 142440 w 2867654"/>
              <a:gd name="connsiteY529" fmla="*/ 1078250 h 1492597"/>
              <a:gd name="connsiteX530" fmla="*/ 122713 w 2867654"/>
              <a:gd name="connsiteY530" fmla="*/ 1080396 h 1492597"/>
              <a:gd name="connsiteX531" fmla="*/ 98635 w 2867654"/>
              <a:gd name="connsiteY531" fmla="*/ 1068618 h 1492597"/>
              <a:gd name="connsiteX532" fmla="*/ 109310 w 2867654"/>
              <a:gd name="connsiteY532" fmla="*/ 1076334 h 1492597"/>
              <a:gd name="connsiteX533" fmla="*/ 109310 w 2867654"/>
              <a:gd name="connsiteY533" fmla="*/ 1102908 h 1492597"/>
              <a:gd name="connsiteX534" fmla="*/ 98867 w 2867654"/>
              <a:gd name="connsiteY534" fmla="*/ 1087707 h 1492597"/>
              <a:gd name="connsiteX535" fmla="*/ 68174 w 2867654"/>
              <a:gd name="connsiteY535" fmla="*/ 1087707 h 1492597"/>
              <a:gd name="connsiteX536" fmla="*/ 46706 w 2867654"/>
              <a:gd name="connsiteY536" fmla="*/ 1103082 h 1492597"/>
              <a:gd name="connsiteX537" fmla="*/ 30809 w 2867654"/>
              <a:gd name="connsiteY537" fmla="*/ 1103430 h 1492597"/>
              <a:gd name="connsiteX538" fmla="*/ 30809 w 2867654"/>
              <a:gd name="connsiteY538" fmla="*/ 1083123 h 1492597"/>
              <a:gd name="connsiteX539" fmla="*/ 20945 w 2867654"/>
              <a:gd name="connsiteY539" fmla="*/ 1080280 h 1492597"/>
              <a:gd name="connsiteX540" fmla="*/ 22570 w 2867654"/>
              <a:gd name="connsiteY540" fmla="*/ 1052024 h 1492597"/>
              <a:gd name="connsiteX541" fmla="*/ 25065 w 2867654"/>
              <a:gd name="connsiteY541" fmla="*/ 1015355 h 1492597"/>
              <a:gd name="connsiteX542" fmla="*/ 31795 w 2867654"/>
              <a:gd name="connsiteY542" fmla="*/ 1005840 h 1492597"/>
              <a:gd name="connsiteX543" fmla="*/ 36437 w 2867654"/>
              <a:gd name="connsiteY543" fmla="*/ 994294 h 1492597"/>
              <a:gd name="connsiteX544" fmla="*/ 31099 w 2867654"/>
              <a:gd name="connsiteY544" fmla="*/ 988956 h 1492597"/>
              <a:gd name="connsiteX545" fmla="*/ 39976 w 2867654"/>
              <a:gd name="connsiteY545" fmla="*/ 981413 h 1492597"/>
              <a:gd name="connsiteX546" fmla="*/ 49491 w 2867654"/>
              <a:gd name="connsiteY546" fmla="*/ 989014 h 1492597"/>
              <a:gd name="connsiteX547" fmla="*/ 45488 w 2867654"/>
              <a:gd name="connsiteY547" fmla="*/ 964820 h 1492597"/>
              <a:gd name="connsiteX548" fmla="*/ 51406 w 2867654"/>
              <a:gd name="connsiteY548" fmla="*/ 964413 h 1492597"/>
              <a:gd name="connsiteX549" fmla="*/ 56860 w 2867654"/>
              <a:gd name="connsiteY549" fmla="*/ 975844 h 1492597"/>
              <a:gd name="connsiteX550" fmla="*/ 59703 w 2867654"/>
              <a:gd name="connsiteY550" fmla="*/ 971318 h 1492597"/>
              <a:gd name="connsiteX551" fmla="*/ 9631 w 2867654"/>
              <a:gd name="connsiteY551" fmla="*/ 798940 h 1492597"/>
              <a:gd name="connsiteX552" fmla="*/ 25703 w 2867654"/>
              <a:gd name="connsiteY552" fmla="*/ 791223 h 1492597"/>
              <a:gd name="connsiteX553" fmla="*/ 71017 w 2867654"/>
              <a:gd name="connsiteY553" fmla="*/ 771670 h 1492597"/>
              <a:gd name="connsiteX554" fmla="*/ 107512 w 2867654"/>
              <a:gd name="connsiteY554" fmla="*/ 751769 h 1492597"/>
              <a:gd name="connsiteX555" fmla="*/ 174989 w 2867654"/>
              <a:gd name="connsiteY555" fmla="*/ 746547 h 1492597"/>
              <a:gd name="connsiteX556" fmla="*/ 179863 w 2867654"/>
              <a:gd name="connsiteY556" fmla="*/ 750609 h 1492597"/>
              <a:gd name="connsiteX557" fmla="*/ 194020 w 2867654"/>
              <a:gd name="connsiteY557" fmla="*/ 743298 h 1492597"/>
              <a:gd name="connsiteX558" fmla="*/ 175627 w 2867654"/>
              <a:gd name="connsiteY558" fmla="*/ 633756 h 1492597"/>
              <a:gd name="connsiteX559" fmla="*/ 213921 w 2867654"/>
              <a:gd name="connsiteY559" fmla="*/ 633118 h 1492597"/>
              <a:gd name="connsiteX560" fmla="*/ 308088 w 2867654"/>
              <a:gd name="connsiteY560" fmla="*/ 617278 h 1492597"/>
              <a:gd name="connsiteX561" fmla="*/ 342610 w 2867654"/>
              <a:gd name="connsiteY561" fmla="*/ 610374 h 1492597"/>
              <a:gd name="connsiteX562" fmla="*/ 354504 w 2867654"/>
              <a:gd name="connsiteY562" fmla="*/ 593083 h 1492597"/>
              <a:gd name="connsiteX563" fmla="*/ 345105 w 2867654"/>
              <a:gd name="connsiteY563" fmla="*/ 561346 h 1492597"/>
              <a:gd name="connsiteX564" fmla="*/ 340115 w 2867654"/>
              <a:gd name="connsiteY564" fmla="*/ 532626 h 1492597"/>
              <a:gd name="connsiteX565" fmla="*/ 344873 w 2867654"/>
              <a:gd name="connsiteY565" fmla="*/ 501644 h 1492597"/>
              <a:gd name="connsiteX566" fmla="*/ 346497 w 2867654"/>
              <a:gd name="connsiteY566" fmla="*/ 474316 h 1492597"/>
              <a:gd name="connsiteX567" fmla="*/ 376320 w 2867654"/>
              <a:gd name="connsiteY567" fmla="*/ 443681 h 1492597"/>
              <a:gd name="connsiteX568" fmla="*/ 402545 w 2867654"/>
              <a:gd name="connsiteY568" fmla="*/ 443681 h 1492597"/>
              <a:gd name="connsiteX569" fmla="*/ 434514 w 2867654"/>
              <a:gd name="connsiteY569" fmla="*/ 460159 h 1492597"/>
              <a:gd name="connsiteX570" fmla="*/ 435442 w 2867654"/>
              <a:gd name="connsiteY570" fmla="*/ 448439 h 1492597"/>
              <a:gd name="connsiteX571" fmla="*/ 487196 w 2867654"/>
              <a:gd name="connsiteY571" fmla="*/ 397729 h 1492597"/>
              <a:gd name="connsiteX572" fmla="*/ 494217 w 2867654"/>
              <a:gd name="connsiteY572" fmla="*/ 404169 h 1492597"/>
              <a:gd name="connsiteX573" fmla="*/ 510289 w 2867654"/>
              <a:gd name="connsiteY573" fmla="*/ 388098 h 1492597"/>
              <a:gd name="connsiteX574" fmla="*/ 539415 w 2867654"/>
              <a:gd name="connsiteY574" fmla="*/ 390883 h 1492597"/>
              <a:gd name="connsiteX575" fmla="*/ 549336 w 2867654"/>
              <a:gd name="connsiteY575" fmla="*/ 386763 h 1492597"/>
              <a:gd name="connsiteX576" fmla="*/ 560128 w 2867654"/>
              <a:gd name="connsiteY576" fmla="*/ 402487 h 1492597"/>
              <a:gd name="connsiteX577" fmla="*/ 587688 w 2867654"/>
              <a:gd name="connsiteY577" fmla="*/ 440780 h 1492597"/>
              <a:gd name="connsiteX578" fmla="*/ 581189 w 2867654"/>
              <a:gd name="connsiteY578" fmla="*/ 443333 h 1492597"/>
              <a:gd name="connsiteX579" fmla="*/ 577592 w 2867654"/>
              <a:gd name="connsiteY579" fmla="*/ 438518 h 1492597"/>
              <a:gd name="connsiteX580" fmla="*/ 575852 w 2867654"/>
              <a:gd name="connsiteY580" fmla="*/ 440258 h 1492597"/>
              <a:gd name="connsiteX581" fmla="*/ 580435 w 2867654"/>
              <a:gd name="connsiteY581" fmla="*/ 444145 h 1492597"/>
              <a:gd name="connsiteX582" fmla="*/ 581247 w 2867654"/>
              <a:gd name="connsiteY582" fmla="*/ 443333 h 1492597"/>
              <a:gd name="connsiteX583" fmla="*/ 593316 w 2867654"/>
              <a:gd name="connsiteY583" fmla="*/ 466367 h 1492597"/>
              <a:gd name="connsiteX584" fmla="*/ 588500 w 2867654"/>
              <a:gd name="connsiteY584" fmla="*/ 515510 h 1492597"/>
              <a:gd name="connsiteX585" fmla="*/ 590763 w 2867654"/>
              <a:gd name="connsiteY585" fmla="*/ 518527 h 1492597"/>
              <a:gd name="connsiteX586" fmla="*/ 584497 w 2867654"/>
              <a:gd name="connsiteY586" fmla="*/ 531698 h 1492597"/>
              <a:gd name="connsiteX587" fmla="*/ 607008 w 2867654"/>
              <a:gd name="connsiteY587" fmla="*/ 540807 h 1492597"/>
              <a:gd name="connsiteX588" fmla="*/ 608633 w 2867654"/>
              <a:gd name="connsiteY588" fmla="*/ 538660 h 1492597"/>
              <a:gd name="connsiteX589" fmla="*/ 637469 w 2867654"/>
              <a:gd name="connsiteY589" fmla="*/ 567613 h 1492597"/>
              <a:gd name="connsiteX590" fmla="*/ 649827 w 2867654"/>
              <a:gd name="connsiteY590" fmla="*/ 561695 h 1492597"/>
              <a:gd name="connsiteX591" fmla="*/ 687889 w 2867654"/>
              <a:gd name="connsiteY591" fmla="*/ 504777 h 1492597"/>
              <a:gd name="connsiteX592" fmla="*/ 717885 w 2867654"/>
              <a:gd name="connsiteY592" fmla="*/ 472227 h 1492597"/>
              <a:gd name="connsiteX593" fmla="*/ 732100 w 2867654"/>
              <a:gd name="connsiteY593" fmla="*/ 431149 h 1492597"/>
              <a:gd name="connsiteX594" fmla="*/ 746315 w 2867654"/>
              <a:gd name="connsiteY594" fmla="*/ 419951 h 1492597"/>
              <a:gd name="connsiteX595" fmla="*/ 732622 w 2867654"/>
              <a:gd name="connsiteY595" fmla="*/ 413279 h 1492597"/>
              <a:gd name="connsiteX596" fmla="*/ 747882 w 2867654"/>
              <a:gd name="connsiteY596" fmla="*/ 381425 h 1492597"/>
              <a:gd name="connsiteX597" fmla="*/ 766448 w 2867654"/>
              <a:gd name="connsiteY597" fmla="*/ 347716 h 1492597"/>
              <a:gd name="connsiteX598" fmla="*/ 758906 w 2867654"/>
              <a:gd name="connsiteY598" fmla="*/ 335763 h 1492597"/>
              <a:gd name="connsiteX599" fmla="*/ 808397 w 2867654"/>
              <a:gd name="connsiteY599" fmla="*/ 325378 h 1492597"/>
              <a:gd name="connsiteX600" fmla="*/ 815824 w 2867654"/>
              <a:gd name="connsiteY600" fmla="*/ 317951 h 1492597"/>
              <a:gd name="connsiteX601" fmla="*/ 844312 w 2867654"/>
              <a:gd name="connsiteY601" fmla="*/ 309654 h 1492597"/>
              <a:gd name="connsiteX602" fmla="*/ 867346 w 2867654"/>
              <a:gd name="connsiteY602" fmla="*/ 315166 h 1492597"/>
              <a:gd name="connsiteX603" fmla="*/ 889335 w 2867654"/>
              <a:gd name="connsiteY603" fmla="*/ 334603 h 1492597"/>
              <a:gd name="connsiteX604" fmla="*/ 889335 w 2867654"/>
              <a:gd name="connsiteY604" fmla="*/ 345859 h 1492597"/>
              <a:gd name="connsiteX605" fmla="*/ 900591 w 2867654"/>
              <a:gd name="connsiteY605" fmla="*/ 357115 h 1492597"/>
              <a:gd name="connsiteX606" fmla="*/ 912717 w 2867654"/>
              <a:gd name="connsiteY606" fmla="*/ 401326 h 1492597"/>
              <a:gd name="connsiteX607" fmla="*/ 899431 w 2867654"/>
              <a:gd name="connsiteY607" fmla="*/ 411364 h 1492597"/>
              <a:gd name="connsiteX608" fmla="*/ 892120 w 2867654"/>
              <a:gd name="connsiteY608" fmla="*/ 404808 h 1492597"/>
              <a:gd name="connsiteX609" fmla="*/ 876455 w 2867654"/>
              <a:gd name="connsiteY609" fmla="*/ 428944 h 1492597"/>
              <a:gd name="connsiteX610" fmla="*/ 904595 w 2867654"/>
              <a:gd name="connsiteY610" fmla="*/ 420879 h 1492597"/>
              <a:gd name="connsiteX611" fmla="*/ 929717 w 2867654"/>
              <a:gd name="connsiteY611" fmla="*/ 449831 h 1492597"/>
              <a:gd name="connsiteX612" fmla="*/ 944687 w 2867654"/>
              <a:gd name="connsiteY612" fmla="*/ 448323 h 1492597"/>
              <a:gd name="connsiteX613" fmla="*/ 938827 w 2867654"/>
              <a:gd name="connsiteY613" fmla="*/ 418326 h 1492597"/>
              <a:gd name="connsiteX614" fmla="*/ 918171 w 2867654"/>
              <a:gd name="connsiteY614" fmla="*/ 320678 h 1492597"/>
              <a:gd name="connsiteX615" fmla="*/ 922001 w 2867654"/>
              <a:gd name="connsiteY615" fmla="*/ 250184 h 1492597"/>
              <a:gd name="connsiteX616" fmla="*/ 990697 w 2867654"/>
              <a:gd name="connsiteY616" fmla="*/ 146617 h 1492597"/>
              <a:gd name="connsiteX617" fmla="*/ 1033690 w 2867654"/>
              <a:gd name="connsiteY617" fmla="*/ 103856 h 1492597"/>
              <a:gd name="connsiteX618" fmla="*/ 1029222 w 2867654"/>
              <a:gd name="connsiteY618" fmla="*/ 98925 h 1492597"/>
              <a:gd name="connsiteX619" fmla="*/ 1034502 w 2867654"/>
              <a:gd name="connsiteY619" fmla="*/ 78849 h 1492597"/>
              <a:gd name="connsiteX620" fmla="*/ 1047441 w 2867654"/>
              <a:gd name="connsiteY620" fmla="*/ 29823 h 1492597"/>
              <a:gd name="connsiteX621" fmla="*/ 1085386 w 2867654"/>
              <a:gd name="connsiteY621" fmla="*/ 0 h 149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Lst>
            <a:rect l="l" t="t" r="r" b="b"/>
            <a:pathLst>
              <a:path w="2867654" h="1492597">
                <a:moveTo>
                  <a:pt x="201969" y="1234556"/>
                </a:moveTo>
                <a:lnTo>
                  <a:pt x="199938" y="1243897"/>
                </a:lnTo>
                <a:cubicBezTo>
                  <a:pt x="201563" y="1243955"/>
                  <a:pt x="203129" y="1244071"/>
                  <a:pt x="204754" y="1244187"/>
                </a:cubicBezTo>
                <a:lnTo>
                  <a:pt x="204754" y="1234904"/>
                </a:lnTo>
                <a:cubicBezTo>
                  <a:pt x="203825" y="1234788"/>
                  <a:pt x="202897" y="1234672"/>
                  <a:pt x="201969" y="1234556"/>
                </a:cubicBezTo>
                <a:close/>
                <a:moveTo>
                  <a:pt x="195935" y="1200382"/>
                </a:moveTo>
                <a:lnTo>
                  <a:pt x="195935" y="1222778"/>
                </a:lnTo>
                <a:lnTo>
                  <a:pt x="198720" y="1222778"/>
                </a:lnTo>
                <a:lnTo>
                  <a:pt x="198720" y="1200382"/>
                </a:lnTo>
                <a:close/>
                <a:moveTo>
                  <a:pt x="184447" y="1139925"/>
                </a:moveTo>
                <a:cubicBezTo>
                  <a:pt x="183286" y="1146713"/>
                  <a:pt x="182880" y="1153444"/>
                  <a:pt x="183576" y="1160000"/>
                </a:cubicBezTo>
                <a:cubicBezTo>
                  <a:pt x="183808" y="1162379"/>
                  <a:pt x="187057" y="1164526"/>
                  <a:pt x="188914" y="1166731"/>
                </a:cubicBezTo>
                <a:cubicBezTo>
                  <a:pt x="189552" y="1175607"/>
                  <a:pt x="189552" y="1184484"/>
                  <a:pt x="189552" y="1194986"/>
                </a:cubicBezTo>
                <a:cubicBezTo>
                  <a:pt x="193886" y="1183962"/>
                  <a:pt x="193886" y="1174911"/>
                  <a:pt x="189552" y="1167833"/>
                </a:cubicBezTo>
                <a:cubicBezTo>
                  <a:pt x="188856" y="1159594"/>
                  <a:pt x="189320" y="1152457"/>
                  <a:pt x="188624" y="1145437"/>
                </a:cubicBezTo>
                <a:cubicBezTo>
                  <a:pt x="188450" y="1143464"/>
                  <a:pt x="186245" y="1141723"/>
                  <a:pt x="184447" y="1139925"/>
                </a:cubicBezTo>
                <a:close/>
                <a:moveTo>
                  <a:pt x="106293" y="1105171"/>
                </a:moveTo>
                <a:lnTo>
                  <a:pt x="109078" y="1105171"/>
                </a:lnTo>
                <a:lnTo>
                  <a:pt x="109078" y="1116369"/>
                </a:lnTo>
                <a:lnTo>
                  <a:pt x="106293" y="1116369"/>
                </a:lnTo>
                <a:close/>
                <a:moveTo>
                  <a:pt x="165706" y="1066355"/>
                </a:moveTo>
                <a:lnTo>
                  <a:pt x="165706" y="1066413"/>
                </a:lnTo>
                <a:lnTo>
                  <a:pt x="165722" y="1066433"/>
                </a:lnTo>
                <a:lnTo>
                  <a:pt x="173662" y="1105446"/>
                </a:lnTo>
                <a:cubicBezTo>
                  <a:pt x="176092" y="1117340"/>
                  <a:pt x="178355" y="1128379"/>
                  <a:pt x="180617" y="1139402"/>
                </a:cubicBezTo>
                <a:cubicBezTo>
                  <a:pt x="181546" y="1139229"/>
                  <a:pt x="182416" y="1139055"/>
                  <a:pt x="183344" y="1138880"/>
                </a:cubicBezTo>
                <a:cubicBezTo>
                  <a:pt x="183286" y="1138822"/>
                  <a:pt x="183286" y="1138822"/>
                  <a:pt x="183286" y="1138822"/>
                </a:cubicBezTo>
                <a:cubicBezTo>
                  <a:pt x="182300" y="1120024"/>
                  <a:pt x="180385" y="1101342"/>
                  <a:pt x="177368" y="1082833"/>
                </a:cubicBezTo>
                <a:cubicBezTo>
                  <a:pt x="177049" y="1080773"/>
                  <a:pt x="175744" y="1078873"/>
                  <a:pt x="173713" y="1076385"/>
                </a:cubicBezTo>
                <a:lnTo>
                  <a:pt x="165722" y="1066433"/>
                </a:lnTo>
                <a:close/>
                <a:moveTo>
                  <a:pt x="275655" y="1054635"/>
                </a:moveTo>
                <a:cubicBezTo>
                  <a:pt x="251054" y="1055738"/>
                  <a:pt x="225409" y="1050806"/>
                  <a:pt x="200402" y="1062874"/>
                </a:cubicBezTo>
                <a:cubicBezTo>
                  <a:pt x="211948" y="1125942"/>
                  <a:pt x="223668" y="1189764"/>
                  <a:pt x="235736" y="1255617"/>
                </a:cubicBezTo>
                <a:cubicBezTo>
                  <a:pt x="236549" y="1256430"/>
                  <a:pt x="239160" y="1259040"/>
                  <a:pt x="242409" y="1262290"/>
                </a:cubicBezTo>
                <a:cubicBezTo>
                  <a:pt x="244556" y="1259389"/>
                  <a:pt x="246644" y="1256430"/>
                  <a:pt x="249603" y="1252427"/>
                </a:cubicBezTo>
                <a:cubicBezTo>
                  <a:pt x="250648" y="1182048"/>
                  <a:pt x="279020" y="1121358"/>
                  <a:pt x="330774" y="1066413"/>
                </a:cubicBezTo>
                <a:cubicBezTo>
                  <a:pt x="313716" y="1068038"/>
                  <a:pt x="300719" y="1051850"/>
                  <a:pt x="286156" y="1065137"/>
                </a:cubicBezTo>
                <a:cubicBezTo>
                  <a:pt x="282733" y="1061714"/>
                  <a:pt x="279426" y="1058406"/>
                  <a:pt x="275655" y="1054635"/>
                </a:cubicBezTo>
                <a:close/>
                <a:moveTo>
                  <a:pt x="1211870" y="999226"/>
                </a:moveTo>
                <a:cubicBezTo>
                  <a:pt x="1210594" y="1000734"/>
                  <a:pt x="1209259" y="1002301"/>
                  <a:pt x="1207983" y="1003809"/>
                </a:cubicBezTo>
                <a:lnTo>
                  <a:pt x="1208505" y="1004331"/>
                </a:lnTo>
                <a:lnTo>
                  <a:pt x="1208505" y="1004273"/>
                </a:lnTo>
                <a:cubicBezTo>
                  <a:pt x="1210536" y="1003577"/>
                  <a:pt x="1212102" y="1002243"/>
                  <a:pt x="1213611" y="1000966"/>
                </a:cubicBezTo>
                <a:close/>
                <a:moveTo>
                  <a:pt x="1215061" y="988434"/>
                </a:moveTo>
                <a:cubicBezTo>
                  <a:pt x="1214887" y="989362"/>
                  <a:pt x="1214771" y="990291"/>
                  <a:pt x="1214655" y="991219"/>
                </a:cubicBezTo>
                <a:cubicBezTo>
                  <a:pt x="1217730" y="991915"/>
                  <a:pt x="1220863" y="992553"/>
                  <a:pt x="1223996" y="993250"/>
                </a:cubicBezTo>
                <a:lnTo>
                  <a:pt x="1224055" y="993250"/>
                </a:lnTo>
                <a:cubicBezTo>
                  <a:pt x="1224112" y="991625"/>
                  <a:pt x="1224229" y="990059"/>
                  <a:pt x="1224345" y="988434"/>
                </a:cubicBezTo>
                <a:close/>
                <a:moveTo>
                  <a:pt x="1174330" y="943178"/>
                </a:moveTo>
                <a:lnTo>
                  <a:pt x="1174330" y="943178"/>
                </a:lnTo>
                <a:lnTo>
                  <a:pt x="1174272" y="943236"/>
                </a:lnTo>
                <a:close/>
                <a:moveTo>
                  <a:pt x="1238734" y="902854"/>
                </a:moveTo>
                <a:cubicBezTo>
                  <a:pt x="1230901" y="909816"/>
                  <a:pt x="1223010" y="916779"/>
                  <a:pt x="1215351" y="923567"/>
                </a:cubicBezTo>
                <a:cubicBezTo>
                  <a:pt x="1214771" y="922117"/>
                  <a:pt x="1213553" y="918868"/>
                  <a:pt x="1212334" y="915677"/>
                </a:cubicBezTo>
                <a:cubicBezTo>
                  <a:pt x="1207867" y="917765"/>
                  <a:pt x="1203399" y="919854"/>
                  <a:pt x="1199338" y="921769"/>
                </a:cubicBezTo>
                <a:cubicBezTo>
                  <a:pt x="1202993" y="937260"/>
                  <a:pt x="1206648" y="953042"/>
                  <a:pt x="1210884" y="971028"/>
                </a:cubicBezTo>
                <a:cubicBezTo>
                  <a:pt x="1215641" y="969171"/>
                  <a:pt x="1220747" y="966212"/>
                  <a:pt x="1226143" y="965342"/>
                </a:cubicBezTo>
                <a:cubicBezTo>
                  <a:pt x="1232467" y="964356"/>
                  <a:pt x="1239024" y="965110"/>
                  <a:pt x="1247843" y="965110"/>
                </a:cubicBezTo>
                <a:lnTo>
                  <a:pt x="1247901" y="965110"/>
                </a:lnTo>
                <a:cubicBezTo>
                  <a:pt x="1249699" y="959656"/>
                  <a:pt x="1254863" y="951997"/>
                  <a:pt x="1252833" y="948690"/>
                </a:cubicBezTo>
                <a:cubicBezTo>
                  <a:pt x="1245406" y="936680"/>
                  <a:pt x="1248829" y="924031"/>
                  <a:pt x="1247611" y="911731"/>
                </a:cubicBezTo>
                <a:cubicBezTo>
                  <a:pt x="1244884" y="909004"/>
                  <a:pt x="1242273" y="906393"/>
                  <a:pt x="1238734" y="902854"/>
                </a:cubicBezTo>
                <a:close/>
                <a:moveTo>
                  <a:pt x="1295361" y="885332"/>
                </a:moveTo>
                <a:cubicBezTo>
                  <a:pt x="1285962" y="889857"/>
                  <a:pt x="1280972" y="892294"/>
                  <a:pt x="1275809" y="894789"/>
                </a:cubicBezTo>
                <a:cubicBezTo>
                  <a:pt x="1277723" y="896878"/>
                  <a:pt x="1279522" y="898792"/>
                  <a:pt x="1284047" y="903666"/>
                </a:cubicBezTo>
                <a:cubicBezTo>
                  <a:pt x="1276447" y="901984"/>
                  <a:pt x="1272037" y="901055"/>
                  <a:pt x="1265597" y="899605"/>
                </a:cubicBezTo>
                <a:cubicBezTo>
                  <a:pt x="1265191" y="906683"/>
                  <a:pt x="1264669" y="914922"/>
                  <a:pt x="1264204" y="922755"/>
                </a:cubicBezTo>
                <a:cubicBezTo>
                  <a:pt x="1267396" y="925946"/>
                  <a:pt x="1270006" y="928557"/>
                  <a:pt x="1273140" y="931690"/>
                </a:cubicBezTo>
                <a:cubicBezTo>
                  <a:pt x="1280044" y="917359"/>
                  <a:pt x="1286774" y="903260"/>
                  <a:pt x="1295361" y="885332"/>
                </a:cubicBezTo>
                <a:close/>
                <a:moveTo>
                  <a:pt x="234228" y="826499"/>
                </a:moveTo>
                <a:cubicBezTo>
                  <a:pt x="241016" y="832069"/>
                  <a:pt x="244091" y="834564"/>
                  <a:pt x="248791" y="838393"/>
                </a:cubicBezTo>
                <a:cubicBezTo>
                  <a:pt x="249893" y="833056"/>
                  <a:pt x="250416" y="830560"/>
                  <a:pt x="251228" y="826499"/>
                </a:cubicBezTo>
                <a:close/>
                <a:moveTo>
                  <a:pt x="145689" y="790469"/>
                </a:moveTo>
                <a:cubicBezTo>
                  <a:pt x="131590" y="797663"/>
                  <a:pt x="117549" y="802305"/>
                  <a:pt x="114300" y="820175"/>
                </a:cubicBezTo>
                <a:cubicBezTo>
                  <a:pt x="101478" y="816055"/>
                  <a:pt x="89525" y="810602"/>
                  <a:pt x="76993" y="808629"/>
                </a:cubicBezTo>
                <a:cubicBezTo>
                  <a:pt x="63822" y="806598"/>
                  <a:pt x="49897" y="806714"/>
                  <a:pt x="39164" y="815359"/>
                </a:cubicBezTo>
                <a:cubicBezTo>
                  <a:pt x="54191" y="865141"/>
                  <a:pt x="69102" y="914632"/>
                  <a:pt x="84013" y="964181"/>
                </a:cubicBezTo>
                <a:cubicBezTo>
                  <a:pt x="103914" y="955885"/>
                  <a:pt x="110413" y="931980"/>
                  <a:pt x="134665" y="925192"/>
                </a:cubicBezTo>
                <a:cubicBezTo>
                  <a:pt x="121669" y="912021"/>
                  <a:pt x="130314" y="898154"/>
                  <a:pt x="126774" y="886608"/>
                </a:cubicBezTo>
                <a:lnTo>
                  <a:pt x="126774" y="886550"/>
                </a:lnTo>
                <a:cubicBezTo>
                  <a:pt x="150505" y="858991"/>
                  <a:pt x="177658" y="848083"/>
                  <a:pt x="210672" y="845820"/>
                </a:cubicBezTo>
                <a:lnTo>
                  <a:pt x="210672" y="824353"/>
                </a:lnTo>
                <a:cubicBezTo>
                  <a:pt x="203883" y="822322"/>
                  <a:pt x="196457" y="820059"/>
                  <a:pt x="186593" y="817100"/>
                </a:cubicBezTo>
                <a:cubicBezTo>
                  <a:pt x="174409" y="809209"/>
                  <a:pt x="159788" y="799636"/>
                  <a:pt x="145689" y="790469"/>
                </a:cubicBezTo>
                <a:close/>
                <a:moveTo>
                  <a:pt x="1165976" y="776834"/>
                </a:moveTo>
                <a:cubicBezTo>
                  <a:pt x="1159478" y="782520"/>
                  <a:pt x="1155300" y="786175"/>
                  <a:pt x="1150195" y="790701"/>
                </a:cubicBezTo>
                <a:lnTo>
                  <a:pt x="1150137" y="790701"/>
                </a:lnTo>
                <a:cubicBezTo>
                  <a:pt x="1147236" y="792093"/>
                  <a:pt x="1142072" y="792093"/>
                  <a:pt x="1135805" y="792093"/>
                </a:cubicBezTo>
                <a:cubicBezTo>
                  <a:pt x="1142031" y="795574"/>
                  <a:pt x="1147294" y="795574"/>
                  <a:pt x="1151587" y="792093"/>
                </a:cubicBezTo>
                <a:cubicBezTo>
                  <a:pt x="1157563" y="790701"/>
                  <a:pt x="1162727" y="790701"/>
                  <a:pt x="1170038" y="790701"/>
                </a:cubicBezTo>
                <a:cubicBezTo>
                  <a:pt x="1168761" y="786233"/>
                  <a:pt x="1167775" y="782926"/>
                  <a:pt x="1165976" y="776834"/>
                </a:cubicBezTo>
                <a:close/>
                <a:moveTo>
                  <a:pt x="1291242" y="731346"/>
                </a:moveTo>
                <a:cubicBezTo>
                  <a:pt x="1261710" y="743182"/>
                  <a:pt x="1232874" y="754728"/>
                  <a:pt x="1203457" y="766506"/>
                </a:cubicBezTo>
                <a:cubicBezTo>
                  <a:pt x="1203109" y="769813"/>
                  <a:pt x="1202645" y="774223"/>
                  <a:pt x="1202123" y="778633"/>
                </a:cubicBezTo>
                <a:cubicBezTo>
                  <a:pt x="1201136" y="779503"/>
                  <a:pt x="1200150" y="780431"/>
                  <a:pt x="1199164" y="781301"/>
                </a:cubicBezTo>
                <a:cubicBezTo>
                  <a:pt x="1198177" y="775557"/>
                  <a:pt x="1197249" y="769755"/>
                  <a:pt x="1196263" y="764011"/>
                </a:cubicBezTo>
                <a:lnTo>
                  <a:pt x="1187386" y="768885"/>
                </a:lnTo>
                <a:cubicBezTo>
                  <a:pt x="1184485" y="775267"/>
                  <a:pt x="1181526" y="781649"/>
                  <a:pt x="1177522" y="790237"/>
                </a:cubicBezTo>
                <a:cubicBezTo>
                  <a:pt x="1221385" y="782462"/>
                  <a:pt x="1261652" y="775267"/>
                  <a:pt x="1303716" y="767783"/>
                </a:cubicBezTo>
                <a:lnTo>
                  <a:pt x="1303716" y="743820"/>
                </a:lnTo>
                <a:close/>
                <a:moveTo>
                  <a:pt x="1260027" y="724268"/>
                </a:moveTo>
                <a:cubicBezTo>
                  <a:pt x="1246566" y="732448"/>
                  <a:pt x="1240126" y="732913"/>
                  <a:pt x="1234614" y="735233"/>
                </a:cubicBezTo>
                <a:cubicBezTo>
                  <a:pt x="1226781" y="738598"/>
                  <a:pt x="1218194" y="740223"/>
                  <a:pt x="1209201" y="742776"/>
                </a:cubicBezTo>
                <a:lnTo>
                  <a:pt x="1209201" y="757803"/>
                </a:lnTo>
                <a:cubicBezTo>
                  <a:pt x="1220457" y="750174"/>
                  <a:pt x="1233106" y="746199"/>
                  <a:pt x="1245551" y="741986"/>
                </a:cubicBezTo>
                <a:lnTo>
                  <a:pt x="1280568" y="724787"/>
                </a:lnTo>
                <a:lnTo>
                  <a:pt x="1280682" y="724790"/>
                </a:lnTo>
                <a:lnTo>
                  <a:pt x="1280682" y="724731"/>
                </a:lnTo>
                <a:lnTo>
                  <a:pt x="1280568" y="724787"/>
                </a:lnTo>
                <a:close/>
                <a:moveTo>
                  <a:pt x="1284686" y="719104"/>
                </a:moveTo>
                <a:cubicBezTo>
                  <a:pt x="1283409" y="720612"/>
                  <a:pt x="1282075" y="722179"/>
                  <a:pt x="1280798" y="723687"/>
                </a:cubicBezTo>
                <a:lnTo>
                  <a:pt x="1281321" y="724210"/>
                </a:lnTo>
                <a:cubicBezTo>
                  <a:pt x="1283351" y="723513"/>
                  <a:pt x="1284918" y="722179"/>
                  <a:pt x="1286426" y="720902"/>
                </a:cubicBezTo>
                <a:lnTo>
                  <a:pt x="1286426" y="720844"/>
                </a:lnTo>
                <a:cubicBezTo>
                  <a:pt x="1285846" y="720264"/>
                  <a:pt x="1285266" y="719684"/>
                  <a:pt x="1284686" y="719104"/>
                </a:cubicBezTo>
                <a:close/>
                <a:moveTo>
                  <a:pt x="689861" y="706513"/>
                </a:moveTo>
                <a:cubicBezTo>
                  <a:pt x="686032" y="707964"/>
                  <a:pt x="682783" y="709124"/>
                  <a:pt x="679940" y="710053"/>
                </a:cubicBezTo>
                <a:cubicBezTo>
                  <a:pt x="680462" y="709182"/>
                  <a:pt x="678373" y="709763"/>
                  <a:pt x="676285" y="710343"/>
                </a:cubicBezTo>
                <a:lnTo>
                  <a:pt x="676227" y="710343"/>
                </a:lnTo>
                <a:cubicBezTo>
                  <a:pt x="676691" y="710517"/>
                  <a:pt x="677097" y="710633"/>
                  <a:pt x="677503" y="710807"/>
                </a:cubicBezTo>
                <a:cubicBezTo>
                  <a:pt x="668278" y="713650"/>
                  <a:pt x="664217" y="713650"/>
                  <a:pt x="659633" y="713650"/>
                </a:cubicBezTo>
                <a:cubicBezTo>
                  <a:pt x="665858" y="717131"/>
                  <a:pt x="671121" y="717131"/>
                  <a:pt x="675414" y="713650"/>
                </a:cubicBezTo>
                <a:cubicBezTo>
                  <a:pt x="676981" y="712547"/>
                  <a:pt x="677967" y="711793"/>
                  <a:pt x="678722" y="711213"/>
                </a:cubicBezTo>
                <a:cubicBezTo>
                  <a:pt x="680462" y="711909"/>
                  <a:pt x="682261" y="712489"/>
                  <a:pt x="684117" y="712779"/>
                </a:cubicBezTo>
                <a:cubicBezTo>
                  <a:pt x="684930" y="712895"/>
                  <a:pt x="686032" y="710807"/>
                  <a:pt x="689861" y="706513"/>
                </a:cubicBezTo>
                <a:close/>
                <a:moveTo>
                  <a:pt x="1284976" y="705759"/>
                </a:moveTo>
                <a:cubicBezTo>
                  <a:pt x="1278477" y="711155"/>
                  <a:pt x="1272908" y="715448"/>
                  <a:pt x="1268034" y="718871"/>
                </a:cubicBezTo>
                <a:cubicBezTo>
                  <a:pt x="1270703" y="717885"/>
                  <a:pt x="1273372" y="716783"/>
                  <a:pt x="1275983" y="715390"/>
                </a:cubicBezTo>
                <a:cubicBezTo>
                  <a:pt x="1278245" y="714172"/>
                  <a:pt x="1279754" y="711503"/>
                  <a:pt x="1284976" y="705759"/>
                </a:cubicBezTo>
                <a:close/>
                <a:moveTo>
                  <a:pt x="1160406" y="691080"/>
                </a:moveTo>
                <a:lnTo>
                  <a:pt x="1158666" y="692820"/>
                </a:lnTo>
                <a:lnTo>
                  <a:pt x="1163099" y="696581"/>
                </a:lnTo>
                <a:lnTo>
                  <a:pt x="1163133" y="696650"/>
                </a:lnTo>
                <a:lnTo>
                  <a:pt x="1163155" y="696628"/>
                </a:lnTo>
                <a:lnTo>
                  <a:pt x="1163249" y="696708"/>
                </a:lnTo>
                <a:lnTo>
                  <a:pt x="1164331" y="695627"/>
                </a:lnTo>
                <a:lnTo>
                  <a:pt x="1164385" y="695674"/>
                </a:lnTo>
                <a:lnTo>
                  <a:pt x="1167079" y="701175"/>
                </a:lnTo>
                <a:lnTo>
                  <a:pt x="1168819" y="699435"/>
                </a:lnTo>
                <a:lnTo>
                  <a:pt x="1164385" y="695674"/>
                </a:lnTo>
                <a:lnTo>
                  <a:pt x="1164352" y="695606"/>
                </a:lnTo>
                <a:lnTo>
                  <a:pt x="1164331" y="695627"/>
                </a:lnTo>
                <a:lnTo>
                  <a:pt x="1164236" y="695547"/>
                </a:lnTo>
                <a:lnTo>
                  <a:pt x="1163155" y="696628"/>
                </a:lnTo>
                <a:lnTo>
                  <a:pt x="1163099" y="696581"/>
                </a:lnTo>
                <a:close/>
                <a:moveTo>
                  <a:pt x="290740" y="646810"/>
                </a:moveTo>
                <a:cubicBezTo>
                  <a:pt x="257552" y="650988"/>
                  <a:pt x="232545" y="659517"/>
                  <a:pt x="206088" y="656616"/>
                </a:cubicBezTo>
                <a:cubicBezTo>
                  <a:pt x="212006" y="689861"/>
                  <a:pt x="217460" y="720670"/>
                  <a:pt x="222798" y="750725"/>
                </a:cubicBezTo>
                <a:cubicBezTo>
                  <a:pt x="239276" y="756295"/>
                  <a:pt x="247805" y="741731"/>
                  <a:pt x="261323" y="739353"/>
                </a:cubicBezTo>
                <a:lnTo>
                  <a:pt x="261323" y="716203"/>
                </a:lnTo>
                <a:cubicBezTo>
                  <a:pt x="267532" y="709994"/>
                  <a:pt x="272753" y="704773"/>
                  <a:pt x="279658" y="697868"/>
                </a:cubicBezTo>
                <a:cubicBezTo>
                  <a:pt x="273566" y="696940"/>
                  <a:pt x="268866" y="696186"/>
                  <a:pt x="262484" y="695199"/>
                </a:cubicBezTo>
                <a:cubicBezTo>
                  <a:pt x="271477" y="680114"/>
                  <a:pt x="272231" y="661838"/>
                  <a:pt x="290798" y="646868"/>
                </a:cubicBezTo>
                <a:close/>
                <a:moveTo>
                  <a:pt x="1225852" y="612520"/>
                </a:moveTo>
                <a:cubicBezTo>
                  <a:pt x="1231306" y="612752"/>
                  <a:pt x="1236760" y="613042"/>
                  <a:pt x="1242214" y="613274"/>
                </a:cubicBezTo>
                <a:lnTo>
                  <a:pt x="1242272" y="613332"/>
                </a:lnTo>
                <a:lnTo>
                  <a:pt x="1242190" y="615732"/>
                </a:lnTo>
                <a:lnTo>
                  <a:pt x="1244883" y="634974"/>
                </a:lnTo>
                <a:cubicBezTo>
                  <a:pt x="1238500" y="634394"/>
                  <a:pt x="1232002" y="633755"/>
                  <a:pt x="1225504" y="633117"/>
                </a:cubicBezTo>
                <a:cubicBezTo>
                  <a:pt x="1225504" y="632189"/>
                  <a:pt x="1225504" y="631261"/>
                  <a:pt x="1225504" y="630332"/>
                </a:cubicBezTo>
                <a:cubicBezTo>
                  <a:pt x="1231132" y="629288"/>
                  <a:pt x="1236760" y="628243"/>
                  <a:pt x="1242156" y="627257"/>
                </a:cubicBezTo>
                <a:lnTo>
                  <a:pt x="1242156" y="616736"/>
                </a:lnTo>
                <a:lnTo>
                  <a:pt x="1242098" y="618438"/>
                </a:lnTo>
                <a:cubicBezTo>
                  <a:pt x="1236586" y="617742"/>
                  <a:pt x="1231074" y="616987"/>
                  <a:pt x="1225562" y="616291"/>
                </a:cubicBezTo>
                <a:cubicBezTo>
                  <a:pt x="1225620" y="615015"/>
                  <a:pt x="1225736" y="613796"/>
                  <a:pt x="1225852" y="612520"/>
                </a:cubicBezTo>
                <a:close/>
                <a:moveTo>
                  <a:pt x="1236993" y="523749"/>
                </a:moveTo>
                <a:cubicBezTo>
                  <a:pt x="1235020" y="545913"/>
                  <a:pt x="1240648" y="569933"/>
                  <a:pt x="1224461" y="595694"/>
                </a:cubicBezTo>
                <a:cubicBezTo>
                  <a:pt x="1213553" y="599408"/>
                  <a:pt x="1215757" y="619889"/>
                  <a:pt x="1204037" y="631725"/>
                </a:cubicBezTo>
                <a:lnTo>
                  <a:pt x="1204037" y="631609"/>
                </a:lnTo>
                <a:cubicBezTo>
                  <a:pt x="1192549" y="643213"/>
                  <a:pt x="1185413" y="659169"/>
                  <a:pt x="1175433" y="674718"/>
                </a:cubicBezTo>
                <a:cubicBezTo>
                  <a:pt x="1179785" y="694445"/>
                  <a:pt x="1191969" y="713708"/>
                  <a:pt x="1199164" y="735291"/>
                </a:cubicBezTo>
                <a:cubicBezTo>
                  <a:pt x="1205140" y="735291"/>
                  <a:pt x="1211870" y="737380"/>
                  <a:pt x="1215932" y="734943"/>
                </a:cubicBezTo>
                <a:cubicBezTo>
                  <a:pt x="1230031" y="726414"/>
                  <a:pt x="1246392" y="725254"/>
                  <a:pt x="1261710" y="720844"/>
                </a:cubicBezTo>
                <a:cubicBezTo>
                  <a:pt x="1277955" y="701465"/>
                  <a:pt x="1273604" y="698797"/>
                  <a:pt x="1271515" y="697520"/>
                </a:cubicBezTo>
                <a:cubicBezTo>
                  <a:pt x="1268324" y="681912"/>
                  <a:pt x="1270877" y="669728"/>
                  <a:pt x="1265423" y="657138"/>
                </a:cubicBezTo>
                <a:cubicBezTo>
                  <a:pt x="1259795" y="644142"/>
                  <a:pt x="1268440" y="629810"/>
                  <a:pt x="1273894" y="616698"/>
                </a:cubicBezTo>
                <a:cubicBezTo>
                  <a:pt x="1277201" y="608749"/>
                  <a:pt x="1280160" y="600684"/>
                  <a:pt x="1283931" y="590879"/>
                </a:cubicBezTo>
                <a:cubicBezTo>
                  <a:pt x="1285498" y="590125"/>
                  <a:pt x="1289211" y="588268"/>
                  <a:pt x="1294143" y="585831"/>
                </a:cubicBezTo>
                <a:cubicBezTo>
                  <a:pt x="1284512" y="575155"/>
                  <a:pt x="1275576" y="565118"/>
                  <a:pt x="1266525" y="555254"/>
                </a:cubicBezTo>
                <a:cubicBezTo>
                  <a:pt x="1256952" y="544869"/>
                  <a:pt x="1247205" y="534657"/>
                  <a:pt x="1236993" y="523749"/>
                </a:cubicBezTo>
                <a:close/>
                <a:moveTo>
                  <a:pt x="2689415" y="410436"/>
                </a:moveTo>
                <a:lnTo>
                  <a:pt x="2691272" y="410436"/>
                </a:lnTo>
                <a:lnTo>
                  <a:pt x="2691272" y="416064"/>
                </a:lnTo>
                <a:lnTo>
                  <a:pt x="2689415" y="416064"/>
                </a:lnTo>
                <a:close/>
                <a:moveTo>
                  <a:pt x="913471" y="410436"/>
                </a:moveTo>
                <a:lnTo>
                  <a:pt x="915328" y="410436"/>
                </a:lnTo>
                <a:lnTo>
                  <a:pt x="915328" y="416064"/>
                </a:lnTo>
                <a:lnTo>
                  <a:pt x="913471" y="416064"/>
                </a:lnTo>
                <a:close/>
                <a:moveTo>
                  <a:pt x="1404729" y="409971"/>
                </a:moveTo>
                <a:cubicBezTo>
                  <a:pt x="1408384" y="410667"/>
                  <a:pt x="1412040" y="411422"/>
                  <a:pt x="1415695" y="412118"/>
                </a:cubicBezTo>
                <a:cubicBezTo>
                  <a:pt x="1415579" y="413278"/>
                  <a:pt x="1415405" y="414497"/>
                  <a:pt x="1415231" y="415715"/>
                </a:cubicBezTo>
                <a:cubicBezTo>
                  <a:pt x="1411634" y="415425"/>
                  <a:pt x="1408094" y="415077"/>
                  <a:pt x="1404497" y="414787"/>
                </a:cubicBezTo>
                <a:cubicBezTo>
                  <a:pt x="1404555" y="413220"/>
                  <a:pt x="1404671" y="411596"/>
                  <a:pt x="1404729" y="409971"/>
                </a:cubicBezTo>
                <a:close/>
                <a:moveTo>
                  <a:pt x="1388367" y="405214"/>
                </a:moveTo>
                <a:cubicBezTo>
                  <a:pt x="1393821" y="405446"/>
                  <a:pt x="1399275" y="405736"/>
                  <a:pt x="1404729" y="405968"/>
                </a:cubicBezTo>
                <a:lnTo>
                  <a:pt x="1404787" y="406026"/>
                </a:lnTo>
                <a:cubicBezTo>
                  <a:pt x="1404729" y="407709"/>
                  <a:pt x="1404613" y="409450"/>
                  <a:pt x="1404613" y="411132"/>
                </a:cubicBezTo>
                <a:cubicBezTo>
                  <a:pt x="1399101" y="410436"/>
                  <a:pt x="1393589" y="409682"/>
                  <a:pt x="1388077" y="408985"/>
                </a:cubicBezTo>
                <a:cubicBezTo>
                  <a:pt x="1388135" y="407709"/>
                  <a:pt x="1388251" y="406491"/>
                  <a:pt x="1388367" y="405214"/>
                </a:cubicBezTo>
                <a:close/>
                <a:moveTo>
                  <a:pt x="1372412" y="399006"/>
                </a:moveTo>
                <a:cubicBezTo>
                  <a:pt x="1375487" y="399760"/>
                  <a:pt x="1378504" y="400457"/>
                  <a:pt x="1381579" y="401210"/>
                </a:cubicBezTo>
                <a:cubicBezTo>
                  <a:pt x="1381463" y="402081"/>
                  <a:pt x="1381289" y="403009"/>
                  <a:pt x="1381173" y="403880"/>
                </a:cubicBezTo>
                <a:lnTo>
                  <a:pt x="1371890" y="403880"/>
                </a:lnTo>
                <a:lnTo>
                  <a:pt x="1371832" y="403880"/>
                </a:lnTo>
                <a:cubicBezTo>
                  <a:pt x="1372064" y="402255"/>
                  <a:pt x="1372238" y="400630"/>
                  <a:pt x="1372412" y="399006"/>
                </a:cubicBezTo>
                <a:close/>
                <a:moveTo>
                  <a:pt x="2693592" y="386009"/>
                </a:moveTo>
                <a:cubicBezTo>
                  <a:pt x="2699220" y="388272"/>
                  <a:pt x="2702063" y="389490"/>
                  <a:pt x="2704268" y="390361"/>
                </a:cubicBezTo>
                <a:cubicBezTo>
                  <a:pt x="2704790" y="399470"/>
                  <a:pt x="2699974" y="401733"/>
                  <a:pt x="2693592" y="402893"/>
                </a:cubicBezTo>
                <a:close/>
                <a:moveTo>
                  <a:pt x="1326286" y="382006"/>
                </a:moveTo>
                <a:cubicBezTo>
                  <a:pt x="1329941" y="382703"/>
                  <a:pt x="1333597" y="383457"/>
                  <a:pt x="1337252" y="384153"/>
                </a:cubicBezTo>
                <a:cubicBezTo>
                  <a:pt x="1337136" y="385313"/>
                  <a:pt x="1336962" y="386532"/>
                  <a:pt x="1336788" y="387750"/>
                </a:cubicBezTo>
                <a:cubicBezTo>
                  <a:pt x="1333191" y="387460"/>
                  <a:pt x="1329651" y="387112"/>
                  <a:pt x="1326054" y="386822"/>
                </a:cubicBezTo>
                <a:close/>
                <a:moveTo>
                  <a:pt x="1303774" y="376842"/>
                </a:moveTo>
                <a:cubicBezTo>
                  <a:pt x="1309054" y="376842"/>
                  <a:pt x="1314392" y="376261"/>
                  <a:pt x="1319556" y="377074"/>
                </a:cubicBezTo>
                <a:cubicBezTo>
                  <a:pt x="1321992" y="377480"/>
                  <a:pt x="1323965" y="380555"/>
                  <a:pt x="1326170" y="382412"/>
                </a:cubicBezTo>
                <a:cubicBezTo>
                  <a:pt x="1320890" y="382412"/>
                  <a:pt x="1315552" y="382992"/>
                  <a:pt x="1310388" y="382180"/>
                </a:cubicBezTo>
                <a:cubicBezTo>
                  <a:pt x="1307951" y="381773"/>
                  <a:pt x="1305979" y="378699"/>
                  <a:pt x="1303774" y="376842"/>
                </a:cubicBezTo>
                <a:close/>
                <a:moveTo>
                  <a:pt x="1264552" y="373129"/>
                </a:moveTo>
                <a:lnTo>
                  <a:pt x="1270180" y="373129"/>
                </a:lnTo>
                <a:lnTo>
                  <a:pt x="1270180" y="374986"/>
                </a:lnTo>
                <a:lnTo>
                  <a:pt x="1264552" y="374986"/>
                </a:lnTo>
                <a:close/>
                <a:moveTo>
                  <a:pt x="1275750" y="365586"/>
                </a:moveTo>
                <a:cubicBezTo>
                  <a:pt x="1285439" y="365760"/>
                  <a:pt x="1295535" y="363845"/>
                  <a:pt x="1303774" y="371214"/>
                </a:cubicBezTo>
                <a:lnTo>
                  <a:pt x="1303774" y="376842"/>
                </a:lnTo>
                <a:cubicBezTo>
                  <a:pt x="1294781" y="379859"/>
                  <a:pt x="1286426" y="369821"/>
                  <a:pt x="1275750" y="376494"/>
                </a:cubicBezTo>
                <a:close/>
                <a:moveTo>
                  <a:pt x="1317351" y="364774"/>
                </a:moveTo>
                <a:lnTo>
                  <a:pt x="1317351" y="364832"/>
                </a:lnTo>
                <a:cubicBezTo>
                  <a:pt x="1313521" y="369126"/>
                  <a:pt x="1312419" y="371214"/>
                  <a:pt x="1311607" y="371098"/>
                </a:cubicBezTo>
                <a:cubicBezTo>
                  <a:pt x="1308938" y="370692"/>
                  <a:pt x="1306385" y="369532"/>
                  <a:pt x="1303774" y="368661"/>
                </a:cubicBezTo>
                <a:cubicBezTo>
                  <a:pt x="1307139" y="367675"/>
                  <a:pt x="1310504" y="366689"/>
                  <a:pt x="1317351" y="364774"/>
                </a:cubicBezTo>
                <a:close/>
                <a:moveTo>
                  <a:pt x="1321818" y="359668"/>
                </a:moveTo>
                <a:cubicBezTo>
                  <a:pt x="1326808" y="360364"/>
                  <a:pt x="1331740" y="361060"/>
                  <a:pt x="1336671" y="361757"/>
                </a:cubicBezTo>
                <a:cubicBezTo>
                  <a:pt x="1336555" y="362743"/>
                  <a:pt x="1336497" y="363729"/>
                  <a:pt x="1336381" y="364716"/>
                </a:cubicBezTo>
                <a:lnTo>
                  <a:pt x="1321528" y="364716"/>
                </a:lnTo>
                <a:lnTo>
                  <a:pt x="1321528" y="364658"/>
                </a:lnTo>
                <a:cubicBezTo>
                  <a:pt x="1321644" y="363033"/>
                  <a:pt x="1321702" y="361350"/>
                  <a:pt x="1321818" y="359668"/>
                </a:cubicBezTo>
                <a:close/>
                <a:moveTo>
                  <a:pt x="1237283" y="353982"/>
                </a:moveTo>
                <a:cubicBezTo>
                  <a:pt x="1237921" y="357173"/>
                  <a:pt x="1238908" y="358333"/>
                  <a:pt x="1239894" y="359494"/>
                </a:cubicBezTo>
                <a:lnTo>
                  <a:pt x="1241635" y="357753"/>
                </a:lnTo>
                <a:lnTo>
                  <a:pt x="1241693" y="357753"/>
                </a:lnTo>
                <a:cubicBezTo>
                  <a:pt x="1240184" y="356477"/>
                  <a:pt x="1238734" y="355258"/>
                  <a:pt x="1237283" y="353982"/>
                </a:cubicBezTo>
                <a:close/>
                <a:moveTo>
                  <a:pt x="1225911" y="349166"/>
                </a:moveTo>
                <a:cubicBezTo>
                  <a:pt x="1225795" y="350327"/>
                  <a:pt x="1225621" y="351545"/>
                  <a:pt x="1225447" y="352763"/>
                </a:cubicBezTo>
                <a:cubicBezTo>
                  <a:pt x="1228928" y="353460"/>
                  <a:pt x="1232351" y="354098"/>
                  <a:pt x="1235833" y="354794"/>
                </a:cubicBezTo>
                <a:cubicBezTo>
                  <a:pt x="1233048" y="349804"/>
                  <a:pt x="1229508" y="349456"/>
                  <a:pt x="1225969" y="349166"/>
                </a:cubicBezTo>
                <a:close/>
                <a:moveTo>
                  <a:pt x="2759793" y="293350"/>
                </a:moveTo>
                <a:lnTo>
                  <a:pt x="2759793" y="293350"/>
                </a:lnTo>
                <a:lnTo>
                  <a:pt x="2759735" y="293408"/>
                </a:lnTo>
                <a:close/>
                <a:moveTo>
                  <a:pt x="2760837" y="292306"/>
                </a:moveTo>
                <a:cubicBezTo>
                  <a:pt x="2762346" y="293582"/>
                  <a:pt x="2763913" y="294917"/>
                  <a:pt x="2765421" y="296193"/>
                </a:cubicBezTo>
                <a:lnTo>
                  <a:pt x="2763681" y="297934"/>
                </a:lnTo>
                <a:lnTo>
                  <a:pt x="2759793" y="293350"/>
                </a:lnTo>
                <a:close/>
                <a:moveTo>
                  <a:pt x="2039530" y="270374"/>
                </a:moveTo>
                <a:lnTo>
                  <a:pt x="2039530" y="276003"/>
                </a:lnTo>
                <a:lnTo>
                  <a:pt x="2041387" y="276003"/>
                </a:lnTo>
                <a:lnTo>
                  <a:pt x="2041387" y="270374"/>
                </a:lnTo>
                <a:close/>
                <a:moveTo>
                  <a:pt x="1085386" y="0"/>
                </a:moveTo>
                <a:cubicBezTo>
                  <a:pt x="1109638" y="13403"/>
                  <a:pt x="1133195" y="26457"/>
                  <a:pt x="1155242" y="38641"/>
                </a:cubicBezTo>
                <a:cubicBezTo>
                  <a:pt x="1158782" y="50130"/>
                  <a:pt x="1161625" y="59239"/>
                  <a:pt x="1164236" y="67710"/>
                </a:cubicBezTo>
                <a:cubicBezTo>
                  <a:pt x="1147352" y="91382"/>
                  <a:pt x="1142768" y="105307"/>
                  <a:pt x="1152457" y="126542"/>
                </a:cubicBezTo>
                <a:cubicBezTo>
                  <a:pt x="1145263" y="130952"/>
                  <a:pt x="1135225" y="132634"/>
                  <a:pt x="1135341" y="144122"/>
                </a:cubicBezTo>
                <a:cubicBezTo>
                  <a:pt x="1124782" y="146501"/>
                  <a:pt x="1123505" y="158221"/>
                  <a:pt x="1115905" y="163443"/>
                </a:cubicBezTo>
                <a:lnTo>
                  <a:pt x="1099311" y="163443"/>
                </a:lnTo>
                <a:cubicBezTo>
                  <a:pt x="1098614" y="161935"/>
                  <a:pt x="1096352" y="156829"/>
                  <a:pt x="1094611" y="153000"/>
                </a:cubicBezTo>
                <a:cubicBezTo>
                  <a:pt x="1088519" y="156191"/>
                  <a:pt x="1084109" y="158512"/>
                  <a:pt x="1079642" y="160832"/>
                </a:cubicBezTo>
                <a:cubicBezTo>
                  <a:pt x="1083123" y="164314"/>
                  <a:pt x="1086430" y="167621"/>
                  <a:pt x="1090782" y="171972"/>
                </a:cubicBezTo>
                <a:cubicBezTo>
                  <a:pt x="1089679" y="196631"/>
                  <a:pt x="1096236" y="223726"/>
                  <a:pt x="1072854" y="246006"/>
                </a:cubicBezTo>
                <a:cubicBezTo>
                  <a:pt x="1074304" y="255347"/>
                  <a:pt x="1075871" y="265791"/>
                  <a:pt x="1077843" y="278671"/>
                </a:cubicBezTo>
                <a:cubicBezTo>
                  <a:pt x="1075348" y="287374"/>
                  <a:pt x="1072041" y="298978"/>
                  <a:pt x="1068618" y="310815"/>
                </a:cubicBezTo>
                <a:cubicBezTo>
                  <a:pt x="1071461" y="315688"/>
                  <a:pt x="1074420" y="320910"/>
                  <a:pt x="1077611" y="326480"/>
                </a:cubicBezTo>
                <a:cubicBezTo>
                  <a:pt x="1083065" y="326480"/>
                  <a:pt x="1089389" y="324682"/>
                  <a:pt x="1093973" y="326770"/>
                </a:cubicBezTo>
                <a:cubicBezTo>
                  <a:pt x="1111379" y="334777"/>
                  <a:pt x="1129481" y="338374"/>
                  <a:pt x="1148454" y="337098"/>
                </a:cubicBezTo>
                <a:cubicBezTo>
                  <a:pt x="1169167" y="335705"/>
                  <a:pt x="1189822" y="339477"/>
                  <a:pt x="1210826" y="332514"/>
                </a:cubicBezTo>
                <a:cubicBezTo>
                  <a:pt x="1221153" y="329091"/>
                  <a:pt x="1234788" y="335589"/>
                  <a:pt x="1246450" y="337504"/>
                </a:cubicBezTo>
                <a:cubicBezTo>
                  <a:pt x="1251440" y="345337"/>
                  <a:pt x="1255734" y="352067"/>
                  <a:pt x="1258519" y="356477"/>
                </a:cubicBezTo>
                <a:cubicBezTo>
                  <a:pt x="1264727" y="362569"/>
                  <a:pt x="1274416" y="354446"/>
                  <a:pt x="1275693" y="365180"/>
                </a:cubicBezTo>
                <a:lnTo>
                  <a:pt x="1260665" y="365180"/>
                </a:lnTo>
                <a:cubicBezTo>
                  <a:pt x="1257126" y="370460"/>
                  <a:pt x="1253297" y="376262"/>
                  <a:pt x="1250686" y="380207"/>
                </a:cubicBezTo>
                <a:cubicBezTo>
                  <a:pt x="1236239" y="382876"/>
                  <a:pt x="1223300" y="385313"/>
                  <a:pt x="1210884" y="387634"/>
                </a:cubicBezTo>
                <a:cubicBezTo>
                  <a:pt x="1203167" y="374695"/>
                  <a:pt x="1192433" y="368139"/>
                  <a:pt x="1188662" y="371214"/>
                </a:cubicBezTo>
                <a:lnTo>
                  <a:pt x="1188662" y="386763"/>
                </a:lnTo>
                <a:cubicBezTo>
                  <a:pt x="1215874" y="391811"/>
                  <a:pt x="1243839" y="398309"/>
                  <a:pt x="1267918" y="415483"/>
                </a:cubicBezTo>
                <a:cubicBezTo>
                  <a:pt x="1277781" y="422562"/>
                  <a:pt x="1288515" y="428596"/>
                  <a:pt x="1297798" y="436371"/>
                </a:cubicBezTo>
                <a:cubicBezTo>
                  <a:pt x="1301280" y="439272"/>
                  <a:pt x="1301860" y="445712"/>
                  <a:pt x="1303716" y="450470"/>
                </a:cubicBezTo>
                <a:cubicBezTo>
                  <a:pt x="1301686" y="453487"/>
                  <a:pt x="1299713" y="456388"/>
                  <a:pt x="1297218" y="460101"/>
                </a:cubicBezTo>
                <a:cubicBezTo>
                  <a:pt x="1305051" y="477159"/>
                  <a:pt x="1312941" y="494449"/>
                  <a:pt x="1319962" y="509882"/>
                </a:cubicBezTo>
                <a:lnTo>
                  <a:pt x="1336150" y="509882"/>
                </a:lnTo>
                <a:cubicBezTo>
                  <a:pt x="1338894" y="496190"/>
                  <a:pt x="1347580" y="488862"/>
                  <a:pt x="1362201" y="487893"/>
                </a:cubicBezTo>
                <a:cubicBezTo>
                  <a:pt x="1375313" y="476985"/>
                  <a:pt x="1387208" y="465671"/>
                  <a:pt x="1400552" y="456388"/>
                </a:cubicBezTo>
                <a:cubicBezTo>
                  <a:pt x="1412852" y="447743"/>
                  <a:pt x="1431013" y="447859"/>
                  <a:pt x="1439948" y="430627"/>
                </a:cubicBezTo>
                <a:cubicBezTo>
                  <a:pt x="1433334" y="425811"/>
                  <a:pt x="1427648" y="421692"/>
                  <a:pt x="1421556" y="417282"/>
                </a:cubicBezTo>
                <a:cubicBezTo>
                  <a:pt x="1426023" y="415773"/>
                  <a:pt x="1429272" y="414613"/>
                  <a:pt x="1432289" y="413569"/>
                </a:cubicBezTo>
                <a:cubicBezTo>
                  <a:pt x="1434262" y="398309"/>
                  <a:pt x="1418132" y="401326"/>
                  <a:pt x="1412911" y="392913"/>
                </a:cubicBezTo>
                <a:cubicBezTo>
                  <a:pt x="1396259" y="394770"/>
                  <a:pt x="1378679" y="390012"/>
                  <a:pt x="1361214" y="396569"/>
                </a:cubicBezTo>
                <a:cubicBezTo>
                  <a:pt x="1356341" y="394944"/>
                  <a:pt x="1349901" y="392856"/>
                  <a:pt x="1343692" y="390825"/>
                </a:cubicBezTo>
                <a:lnTo>
                  <a:pt x="1343692" y="372606"/>
                </a:lnTo>
                <a:cubicBezTo>
                  <a:pt x="1351525" y="369067"/>
                  <a:pt x="1358487" y="365934"/>
                  <a:pt x="1368003" y="361583"/>
                </a:cubicBezTo>
                <a:cubicBezTo>
                  <a:pt x="1359764" y="359958"/>
                  <a:pt x="1354252" y="358797"/>
                  <a:pt x="1348740" y="357695"/>
                </a:cubicBezTo>
                <a:cubicBezTo>
                  <a:pt x="1348798" y="356825"/>
                  <a:pt x="1348914" y="355954"/>
                  <a:pt x="1348914" y="355084"/>
                </a:cubicBezTo>
                <a:cubicBezTo>
                  <a:pt x="1354020" y="354330"/>
                  <a:pt x="1359184" y="353576"/>
                  <a:pt x="1364406" y="352763"/>
                </a:cubicBezTo>
                <a:cubicBezTo>
                  <a:pt x="1365218" y="345279"/>
                  <a:pt x="1365914" y="338316"/>
                  <a:pt x="1366436" y="333617"/>
                </a:cubicBezTo>
                <a:cubicBezTo>
                  <a:pt x="1390805" y="335763"/>
                  <a:pt x="1413549" y="337794"/>
                  <a:pt x="1436873" y="339825"/>
                </a:cubicBezTo>
                <a:cubicBezTo>
                  <a:pt x="1459559" y="295729"/>
                  <a:pt x="1472845" y="245194"/>
                  <a:pt x="1492921" y="199242"/>
                </a:cubicBezTo>
                <a:cubicBezTo>
                  <a:pt x="1501914" y="196863"/>
                  <a:pt x="1508412" y="195122"/>
                  <a:pt x="1514446" y="193498"/>
                </a:cubicBezTo>
                <a:cubicBezTo>
                  <a:pt x="1523903" y="196863"/>
                  <a:pt x="1533651" y="200344"/>
                  <a:pt x="1543166" y="203709"/>
                </a:cubicBezTo>
                <a:cubicBezTo>
                  <a:pt x="1545777" y="214617"/>
                  <a:pt x="1551869" y="222392"/>
                  <a:pt x="1562197" y="224945"/>
                </a:cubicBezTo>
                <a:cubicBezTo>
                  <a:pt x="1588306" y="231443"/>
                  <a:pt x="1610760" y="249255"/>
                  <a:pt x="1638900" y="249603"/>
                </a:cubicBezTo>
                <a:cubicBezTo>
                  <a:pt x="1641046" y="249661"/>
                  <a:pt x="1643193" y="252330"/>
                  <a:pt x="1643657" y="252678"/>
                </a:cubicBezTo>
                <a:cubicBezTo>
                  <a:pt x="1651374" y="250648"/>
                  <a:pt x="1657234" y="249023"/>
                  <a:pt x="1663094" y="247573"/>
                </a:cubicBezTo>
                <a:cubicBezTo>
                  <a:pt x="1685026" y="242235"/>
                  <a:pt x="1708698" y="242873"/>
                  <a:pt x="1727033" y="225583"/>
                </a:cubicBezTo>
                <a:cubicBezTo>
                  <a:pt x="1732022" y="220883"/>
                  <a:pt x="1741828" y="220477"/>
                  <a:pt x="1749544" y="219723"/>
                </a:cubicBezTo>
                <a:cubicBezTo>
                  <a:pt x="1769851" y="217808"/>
                  <a:pt x="1787954" y="224132"/>
                  <a:pt x="1802865" y="237651"/>
                </a:cubicBezTo>
                <a:cubicBezTo>
                  <a:pt x="1827175" y="213573"/>
                  <a:pt x="1856360" y="220825"/>
                  <a:pt x="1881889" y="219549"/>
                </a:cubicBezTo>
                <a:cubicBezTo>
                  <a:pt x="1892796" y="227382"/>
                  <a:pt x="1902254" y="234170"/>
                  <a:pt x="1913220" y="242061"/>
                </a:cubicBezTo>
                <a:cubicBezTo>
                  <a:pt x="1928827" y="239682"/>
                  <a:pt x="1946407" y="237013"/>
                  <a:pt x="1963987" y="234344"/>
                </a:cubicBezTo>
                <a:cubicBezTo>
                  <a:pt x="1966482" y="225583"/>
                  <a:pt x="1960332" y="213457"/>
                  <a:pt x="1975882" y="208409"/>
                </a:cubicBezTo>
                <a:cubicBezTo>
                  <a:pt x="1980639" y="219375"/>
                  <a:pt x="1985397" y="230456"/>
                  <a:pt x="1990329" y="241829"/>
                </a:cubicBezTo>
                <a:cubicBezTo>
                  <a:pt x="2010114" y="238115"/>
                  <a:pt x="2019803" y="265675"/>
                  <a:pt x="2037557" y="259351"/>
                </a:cubicBezTo>
                <a:cubicBezTo>
                  <a:pt x="2044868" y="264921"/>
                  <a:pt x="2050032" y="268808"/>
                  <a:pt x="2053919" y="271767"/>
                </a:cubicBezTo>
                <a:cubicBezTo>
                  <a:pt x="2054441" y="278091"/>
                  <a:pt x="2054789" y="282443"/>
                  <a:pt x="2054847" y="283429"/>
                </a:cubicBezTo>
                <a:cubicBezTo>
                  <a:pt x="2072950" y="302808"/>
                  <a:pt x="2088499" y="319402"/>
                  <a:pt x="2105151" y="337156"/>
                </a:cubicBezTo>
                <a:cubicBezTo>
                  <a:pt x="2123891" y="336634"/>
                  <a:pt x="2143618" y="339477"/>
                  <a:pt x="2156963" y="361293"/>
                </a:cubicBezTo>
                <a:cubicBezTo>
                  <a:pt x="2152089" y="368951"/>
                  <a:pt x="2147448" y="376203"/>
                  <a:pt x="2142284" y="384326"/>
                </a:cubicBezTo>
                <a:cubicBezTo>
                  <a:pt x="2173035" y="407361"/>
                  <a:pt x="2202915" y="429698"/>
                  <a:pt x="2232970" y="452210"/>
                </a:cubicBezTo>
                <a:cubicBezTo>
                  <a:pt x="2238133" y="472343"/>
                  <a:pt x="2252929" y="484586"/>
                  <a:pt x="2270625" y="493985"/>
                </a:cubicBezTo>
                <a:cubicBezTo>
                  <a:pt x="2282403" y="500251"/>
                  <a:pt x="2328529" y="511159"/>
                  <a:pt x="2342048" y="510753"/>
                </a:cubicBezTo>
                <a:cubicBezTo>
                  <a:pt x="2354174" y="510404"/>
                  <a:pt x="2366706" y="513538"/>
                  <a:pt x="2378020" y="506923"/>
                </a:cubicBezTo>
                <a:cubicBezTo>
                  <a:pt x="2379529" y="508316"/>
                  <a:pt x="2380863" y="509534"/>
                  <a:pt x="2380979" y="509650"/>
                </a:cubicBezTo>
                <a:cubicBezTo>
                  <a:pt x="2389334" y="503964"/>
                  <a:pt x="2398618" y="499555"/>
                  <a:pt x="2405290" y="492650"/>
                </a:cubicBezTo>
                <a:cubicBezTo>
                  <a:pt x="2413123" y="484528"/>
                  <a:pt x="2425481" y="479480"/>
                  <a:pt x="2424843" y="464104"/>
                </a:cubicBezTo>
                <a:cubicBezTo>
                  <a:pt x="2424669" y="460159"/>
                  <a:pt x="2434880" y="455749"/>
                  <a:pt x="2440276" y="451572"/>
                </a:cubicBezTo>
                <a:cubicBezTo>
                  <a:pt x="2436969" y="450005"/>
                  <a:pt x="2433198" y="448207"/>
                  <a:pt x="2429775" y="446582"/>
                </a:cubicBezTo>
                <a:lnTo>
                  <a:pt x="2429775" y="425579"/>
                </a:lnTo>
                <a:cubicBezTo>
                  <a:pt x="2434300" y="421982"/>
                  <a:pt x="2440798" y="416818"/>
                  <a:pt x="2448051" y="411074"/>
                </a:cubicBezTo>
                <a:cubicBezTo>
                  <a:pt x="2445440" y="407303"/>
                  <a:pt x="2443409" y="404460"/>
                  <a:pt x="2441321" y="401501"/>
                </a:cubicBezTo>
                <a:cubicBezTo>
                  <a:pt x="2443119" y="399238"/>
                  <a:pt x="2445208" y="396511"/>
                  <a:pt x="2446949" y="394306"/>
                </a:cubicBezTo>
                <a:cubicBezTo>
                  <a:pt x="2444280" y="388562"/>
                  <a:pt x="2442133" y="383978"/>
                  <a:pt x="2438768" y="376668"/>
                </a:cubicBezTo>
                <a:cubicBezTo>
                  <a:pt x="2443583" y="373999"/>
                  <a:pt x="2448225" y="371446"/>
                  <a:pt x="2454027" y="368255"/>
                </a:cubicBezTo>
                <a:cubicBezTo>
                  <a:pt x="2447239" y="365412"/>
                  <a:pt x="2443583" y="363903"/>
                  <a:pt x="2437259" y="361293"/>
                </a:cubicBezTo>
                <a:cubicBezTo>
                  <a:pt x="2445382" y="352647"/>
                  <a:pt x="2451358" y="346207"/>
                  <a:pt x="2457798" y="339303"/>
                </a:cubicBezTo>
                <a:cubicBezTo>
                  <a:pt x="2454027" y="337968"/>
                  <a:pt x="2450778" y="336750"/>
                  <a:pt x="2447529" y="335589"/>
                </a:cubicBezTo>
                <a:cubicBezTo>
                  <a:pt x="2451300" y="325320"/>
                  <a:pt x="2455071" y="315050"/>
                  <a:pt x="2458727" y="305071"/>
                </a:cubicBezTo>
                <a:cubicBezTo>
                  <a:pt x="2462382" y="303794"/>
                  <a:pt x="2465631" y="302634"/>
                  <a:pt x="2469170" y="301416"/>
                </a:cubicBezTo>
                <a:cubicBezTo>
                  <a:pt x="2465051" y="297064"/>
                  <a:pt x="2461454" y="293235"/>
                  <a:pt x="2457798" y="289405"/>
                </a:cubicBezTo>
                <a:cubicBezTo>
                  <a:pt x="2461454" y="285750"/>
                  <a:pt x="2467256" y="282675"/>
                  <a:pt x="2467662" y="279078"/>
                </a:cubicBezTo>
                <a:cubicBezTo>
                  <a:pt x="2470679" y="250242"/>
                  <a:pt x="2496034" y="235040"/>
                  <a:pt x="2508798" y="212122"/>
                </a:cubicBezTo>
                <a:cubicBezTo>
                  <a:pt x="2517559" y="196457"/>
                  <a:pt x="2533109" y="183866"/>
                  <a:pt x="2542334" y="161471"/>
                </a:cubicBezTo>
                <a:lnTo>
                  <a:pt x="2542334" y="131706"/>
                </a:lnTo>
                <a:cubicBezTo>
                  <a:pt x="2545931" y="128515"/>
                  <a:pt x="2548600" y="126136"/>
                  <a:pt x="2552256" y="122887"/>
                </a:cubicBezTo>
                <a:cubicBezTo>
                  <a:pt x="2562119" y="129153"/>
                  <a:pt x="2571692" y="135187"/>
                  <a:pt x="2578539" y="139539"/>
                </a:cubicBezTo>
                <a:cubicBezTo>
                  <a:pt x="2598904" y="137566"/>
                  <a:pt x="2616716" y="135883"/>
                  <a:pt x="2632265" y="134433"/>
                </a:cubicBezTo>
                <a:cubicBezTo>
                  <a:pt x="2642013" y="141047"/>
                  <a:pt x="2649381" y="146037"/>
                  <a:pt x="2657678" y="151665"/>
                </a:cubicBezTo>
                <a:cubicBezTo>
                  <a:pt x="2676535" y="155901"/>
                  <a:pt x="2694869" y="149402"/>
                  <a:pt x="2712856" y="140815"/>
                </a:cubicBezTo>
                <a:cubicBezTo>
                  <a:pt x="2734555" y="130430"/>
                  <a:pt x="2756777" y="121959"/>
                  <a:pt x="2781610" y="124163"/>
                </a:cubicBezTo>
                <a:cubicBezTo>
                  <a:pt x="2788862" y="124802"/>
                  <a:pt x="2796231" y="124279"/>
                  <a:pt x="2798088" y="124279"/>
                </a:cubicBezTo>
                <a:cubicBezTo>
                  <a:pt x="2812535" y="132576"/>
                  <a:pt x="2822340" y="138262"/>
                  <a:pt x="2832494" y="144065"/>
                </a:cubicBezTo>
                <a:cubicBezTo>
                  <a:pt x="2832494" y="155088"/>
                  <a:pt x="2843575" y="155552"/>
                  <a:pt x="2849725" y="161180"/>
                </a:cubicBezTo>
                <a:cubicBezTo>
                  <a:pt x="2856456" y="167388"/>
                  <a:pt x="2861097" y="175918"/>
                  <a:pt x="2867654" y="184853"/>
                </a:cubicBezTo>
                <a:cubicBezTo>
                  <a:pt x="2859183" y="192453"/>
                  <a:pt x="2851814" y="199068"/>
                  <a:pt x="2842705" y="207306"/>
                </a:cubicBezTo>
                <a:cubicBezTo>
                  <a:pt x="2851292" y="207945"/>
                  <a:pt x="2858255" y="208409"/>
                  <a:pt x="2865913" y="208989"/>
                </a:cubicBezTo>
                <a:lnTo>
                  <a:pt x="2865913" y="221521"/>
                </a:lnTo>
                <a:cubicBezTo>
                  <a:pt x="2845258" y="238811"/>
                  <a:pt x="2821644" y="244730"/>
                  <a:pt x="2796753" y="241771"/>
                </a:cubicBezTo>
                <a:cubicBezTo>
                  <a:pt x="2783989" y="254535"/>
                  <a:pt x="2772094" y="266429"/>
                  <a:pt x="2760200" y="278323"/>
                </a:cubicBezTo>
                <a:cubicBezTo>
                  <a:pt x="2760200" y="282965"/>
                  <a:pt x="2760200" y="287665"/>
                  <a:pt x="2760200" y="292306"/>
                </a:cubicBezTo>
                <a:cubicBezTo>
                  <a:pt x="2752483" y="292422"/>
                  <a:pt x="2755617" y="298456"/>
                  <a:pt x="2754514" y="302344"/>
                </a:cubicBezTo>
                <a:cubicBezTo>
                  <a:pt x="2752426" y="309828"/>
                  <a:pt x="2752135" y="320214"/>
                  <a:pt x="2747029" y="323985"/>
                </a:cubicBezTo>
                <a:cubicBezTo>
                  <a:pt x="2736876" y="331470"/>
                  <a:pt x="2732757" y="342378"/>
                  <a:pt x="2725504" y="351197"/>
                </a:cubicBezTo>
                <a:cubicBezTo>
                  <a:pt x="2712449" y="366978"/>
                  <a:pt x="2698814" y="383630"/>
                  <a:pt x="2677521" y="388968"/>
                </a:cubicBezTo>
                <a:cubicBezTo>
                  <a:pt x="2674968" y="394886"/>
                  <a:pt x="2672590" y="400398"/>
                  <a:pt x="2669747" y="407070"/>
                </a:cubicBezTo>
                <a:cubicBezTo>
                  <a:pt x="2674040" y="410436"/>
                  <a:pt x="2678450" y="413801"/>
                  <a:pt x="2681351" y="416064"/>
                </a:cubicBezTo>
                <a:cubicBezTo>
                  <a:pt x="2683033" y="434688"/>
                  <a:pt x="2681176" y="450527"/>
                  <a:pt x="2674040" y="465207"/>
                </a:cubicBezTo>
                <a:cubicBezTo>
                  <a:pt x="2669166" y="466019"/>
                  <a:pt x="2664408" y="466773"/>
                  <a:pt x="2658781" y="467644"/>
                </a:cubicBezTo>
                <a:cubicBezTo>
                  <a:pt x="2661624" y="471183"/>
                  <a:pt x="2663132" y="473039"/>
                  <a:pt x="2664583" y="474896"/>
                </a:cubicBezTo>
                <a:cubicBezTo>
                  <a:pt x="2652398" y="486500"/>
                  <a:pt x="2642593" y="500599"/>
                  <a:pt x="2623040" y="499613"/>
                </a:cubicBezTo>
                <a:cubicBezTo>
                  <a:pt x="2611494" y="513015"/>
                  <a:pt x="2598962" y="526128"/>
                  <a:pt x="2588170" y="540633"/>
                </a:cubicBezTo>
                <a:cubicBezTo>
                  <a:pt x="2583819" y="546551"/>
                  <a:pt x="2583470" y="555370"/>
                  <a:pt x="2580918" y="562739"/>
                </a:cubicBezTo>
                <a:cubicBezTo>
                  <a:pt x="2574767" y="580725"/>
                  <a:pt x="2571170" y="600336"/>
                  <a:pt x="2561539" y="616234"/>
                </a:cubicBezTo>
                <a:cubicBezTo>
                  <a:pt x="2541173" y="649944"/>
                  <a:pt x="2513730" y="678257"/>
                  <a:pt x="2484778" y="704889"/>
                </a:cubicBezTo>
                <a:cubicBezTo>
                  <a:pt x="2481064" y="708312"/>
                  <a:pt x="2476075" y="711329"/>
                  <a:pt x="2471201" y="712373"/>
                </a:cubicBezTo>
                <a:cubicBezTo>
                  <a:pt x="2442191" y="718756"/>
                  <a:pt x="2415618" y="731230"/>
                  <a:pt x="2389218" y="744400"/>
                </a:cubicBezTo>
                <a:cubicBezTo>
                  <a:pt x="2381560" y="748230"/>
                  <a:pt x="2372740" y="750725"/>
                  <a:pt x="2364270" y="751537"/>
                </a:cubicBezTo>
                <a:cubicBezTo>
                  <a:pt x="2350055" y="752930"/>
                  <a:pt x="2335666" y="750493"/>
                  <a:pt x="2321625" y="756933"/>
                </a:cubicBezTo>
                <a:cubicBezTo>
                  <a:pt x="2315474" y="759776"/>
                  <a:pt x="2305321" y="760182"/>
                  <a:pt x="2299751" y="756933"/>
                </a:cubicBezTo>
                <a:cubicBezTo>
                  <a:pt x="2283854" y="747592"/>
                  <a:pt x="2267782" y="754264"/>
                  <a:pt x="2251246" y="751247"/>
                </a:cubicBezTo>
                <a:cubicBezTo>
                  <a:pt x="2244226" y="764766"/>
                  <a:pt x="2237843" y="777124"/>
                  <a:pt x="2231461" y="789424"/>
                </a:cubicBezTo>
                <a:cubicBezTo>
                  <a:pt x="2219509" y="804684"/>
                  <a:pt x="2198680" y="803465"/>
                  <a:pt x="2183478" y="814837"/>
                </a:cubicBezTo>
                <a:cubicBezTo>
                  <a:pt x="2168741" y="825861"/>
                  <a:pt x="2149768" y="831257"/>
                  <a:pt x="2131434" y="839670"/>
                </a:cubicBezTo>
                <a:cubicBezTo>
                  <a:pt x="2135670" y="858701"/>
                  <a:pt x="2140021" y="877557"/>
                  <a:pt x="2144025" y="896472"/>
                </a:cubicBezTo>
                <a:cubicBezTo>
                  <a:pt x="2151973" y="933953"/>
                  <a:pt x="2164332" y="969925"/>
                  <a:pt x="2180983" y="1004389"/>
                </a:cubicBezTo>
                <a:cubicBezTo>
                  <a:pt x="2192762" y="1028816"/>
                  <a:pt x="2207615" y="1051444"/>
                  <a:pt x="2222700" y="1073840"/>
                </a:cubicBezTo>
                <a:cubicBezTo>
                  <a:pt x="2231519" y="1086953"/>
                  <a:pt x="2239584" y="1099021"/>
                  <a:pt x="2228270" y="1114744"/>
                </a:cubicBezTo>
                <a:cubicBezTo>
                  <a:pt x="2225369" y="1118806"/>
                  <a:pt x="2224092" y="1124317"/>
                  <a:pt x="2223164" y="1129365"/>
                </a:cubicBezTo>
                <a:cubicBezTo>
                  <a:pt x="2218929" y="1152922"/>
                  <a:pt x="2210516" y="1175259"/>
                  <a:pt x="2210574" y="1200092"/>
                </a:cubicBezTo>
                <a:cubicBezTo>
                  <a:pt x="2210632" y="1229508"/>
                  <a:pt x="2221133" y="1257938"/>
                  <a:pt x="2216898" y="1287412"/>
                </a:cubicBezTo>
                <a:cubicBezTo>
                  <a:pt x="2216666" y="1289211"/>
                  <a:pt x="2216550" y="1291416"/>
                  <a:pt x="2217362" y="1292809"/>
                </a:cubicBezTo>
                <a:cubicBezTo>
                  <a:pt x="2225833" y="1307372"/>
                  <a:pt x="2225427" y="1324429"/>
                  <a:pt x="2230417" y="1339514"/>
                </a:cubicBezTo>
                <a:cubicBezTo>
                  <a:pt x="2209471" y="1347579"/>
                  <a:pt x="2187308" y="1347754"/>
                  <a:pt x="2161663" y="1341662"/>
                </a:cubicBezTo>
                <a:cubicBezTo>
                  <a:pt x="2158356" y="1340850"/>
                  <a:pt x="2155106" y="1340037"/>
                  <a:pt x="2151799" y="1339167"/>
                </a:cubicBezTo>
                <a:cubicBezTo>
                  <a:pt x="2153018" y="1338587"/>
                  <a:pt x="2154178" y="1338064"/>
                  <a:pt x="2155396" y="1337484"/>
                </a:cubicBezTo>
                <a:cubicBezTo>
                  <a:pt x="2151683" y="1299249"/>
                  <a:pt x="2164680" y="1261536"/>
                  <a:pt x="2160908" y="1222836"/>
                </a:cubicBezTo>
                <a:cubicBezTo>
                  <a:pt x="2160096" y="1214539"/>
                  <a:pt x="2159864" y="1205952"/>
                  <a:pt x="2161024" y="1197713"/>
                </a:cubicBezTo>
                <a:cubicBezTo>
                  <a:pt x="2162475" y="1187269"/>
                  <a:pt x="2160676" y="1175665"/>
                  <a:pt x="2154526" y="1169921"/>
                </a:cubicBezTo>
                <a:cubicBezTo>
                  <a:pt x="2145475" y="1161450"/>
                  <a:pt x="2155222" y="1148976"/>
                  <a:pt x="2145301" y="1142536"/>
                </a:cubicBezTo>
                <a:cubicBezTo>
                  <a:pt x="2143792" y="1125246"/>
                  <a:pt x="2134219" y="1112713"/>
                  <a:pt x="2120294" y="1101225"/>
                </a:cubicBezTo>
                <a:cubicBezTo>
                  <a:pt x="2122035" y="1096583"/>
                  <a:pt x="2124240" y="1091768"/>
                  <a:pt x="2125458" y="1086778"/>
                </a:cubicBezTo>
                <a:cubicBezTo>
                  <a:pt x="2126502" y="1082543"/>
                  <a:pt x="2128127" y="1077321"/>
                  <a:pt x="2126618" y="1073724"/>
                </a:cubicBezTo>
                <a:cubicBezTo>
                  <a:pt x="2111997" y="1038737"/>
                  <a:pt x="2103932" y="1000676"/>
                  <a:pt x="2079448" y="970158"/>
                </a:cubicBezTo>
                <a:cubicBezTo>
                  <a:pt x="2078635" y="957161"/>
                  <a:pt x="2068308" y="948748"/>
                  <a:pt x="2062216" y="935809"/>
                </a:cubicBezTo>
                <a:cubicBezTo>
                  <a:pt x="2029318" y="988608"/>
                  <a:pt x="1993984" y="1039144"/>
                  <a:pt x="1985629" y="1101342"/>
                </a:cubicBezTo>
                <a:cubicBezTo>
                  <a:pt x="1981394" y="1108710"/>
                  <a:pt x="1977448" y="1115383"/>
                  <a:pt x="1973561" y="1122113"/>
                </a:cubicBezTo>
                <a:cubicBezTo>
                  <a:pt x="1974373" y="1122577"/>
                  <a:pt x="1975127" y="1122983"/>
                  <a:pt x="1975882" y="1123447"/>
                </a:cubicBezTo>
                <a:cubicBezTo>
                  <a:pt x="1965554" y="1135979"/>
                  <a:pt x="1955690" y="1148860"/>
                  <a:pt x="1944841" y="1160928"/>
                </a:cubicBezTo>
                <a:cubicBezTo>
                  <a:pt x="1935383" y="1171488"/>
                  <a:pt x="1935790" y="1185587"/>
                  <a:pt x="1932134" y="1197597"/>
                </a:cubicBezTo>
                <a:cubicBezTo>
                  <a:pt x="1922503" y="1229276"/>
                  <a:pt x="1913858" y="1261361"/>
                  <a:pt x="1907824" y="1294201"/>
                </a:cubicBezTo>
                <a:cubicBezTo>
                  <a:pt x="1905561" y="1306617"/>
                  <a:pt x="1903994" y="1318743"/>
                  <a:pt x="1902892" y="1331218"/>
                </a:cubicBezTo>
                <a:cubicBezTo>
                  <a:pt x="1902428" y="1336440"/>
                  <a:pt x="1899759" y="1341488"/>
                  <a:pt x="1896742" y="1349378"/>
                </a:cubicBezTo>
                <a:cubicBezTo>
                  <a:pt x="1873882" y="1357965"/>
                  <a:pt x="1849397" y="1365044"/>
                  <a:pt x="1830483" y="1351177"/>
                </a:cubicBezTo>
                <a:cubicBezTo>
                  <a:pt x="1835066" y="1331102"/>
                  <a:pt x="1839476" y="1311665"/>
                  <a:pt x="1843943" y="1292112"/>
                </a:cubicBezTo>
                <a:cubicBezTo>
                  <a:pt x="1850442" y="1274764"/>
                  <a:pt x="1857230" y="1257068"/>
                  <a:pt x="1863844" y="1239256"/>
                </a:cubicBezTo>
                <a:cubicBezTo>
                  <a:pt x="1865991" y="1233627"/>
                  <a:pt x="1867442" y="1227710"/>
                  <a:pt x="1869530" y="1222023"/>
                </a:cubicBezTo>
                <a:cubicBezTo>
                  <a:pt x="1878233" y="1198177"/>
                  <a:pt x="1882527" y="1173867"/>
                  <a:pt x="1881134" y="1148222"/>
                </a:cubicBezTo>
                <a:cubicBezTo>
                  <a:pt x="1880496" y="1137024"/>
                  <a:pt x="1885196" y="1125594"/>
                  <a:pt x="1886124" y="1114164"/>
                </a:cubicBezTo>
                <a:cubicBezTo>
                  <a:pt x="1887052" y="1103024"/>
                  <a:pt x="1886298" y="1091768"/>
                  <a:pt x="1886298" y="1080571"/>
                </a:cubicBezTo>
                <a:cubicBezTo>
                  <a:pt x="1912465" y="1050341"/>
                  <a:pt x="1927493" y="1013847"/>
                  <a:pt x="1941766" y="977526"/>
                </a:cubicBezTo>
                <a:cubicBezTo>
                  <a:pt x="1955807" y="941728"/>
                  <a:pt x="1973039" y="907322"/>
                  <a:pt x="1986383" y="870305"/>
                </a:cubicBezTo>
                <a:lnTo>
                  <a:pt x="1971472" y="870305"/>
                </a:lnTo>
                <a:cubicBezTo>
                  <a:pt x="1970776" y="875410"/>
                  <a:pt x="1970021" y="880516"/>
                  <a:pt x="1968223" y="892584"/>
                </a:cubicBezTo>
                <a:cubicBezTo>
                  <a:pt x="1965844" y="883649"/>
                  <a:pt x="1964858" y="879994"/>
                  <a:pt x="1963871" y="876339"/>
                </a:cubicBezTo>
                <a:cubicBezTo>
                  <a:pt x="1962537" y="877325"/>
                  <a:pt x="1961261" y="878253"/>
                  <a:pt x="1959984" y="879240"/>
                </a:cubicBezTo>
                <a:cubicBezTo>
                  <a:pt x="1961725" y="875759"/>
                  <a:pt x="1963465" y="872277"/>
                  <a:pt x="1965090" y="869086"/>
                </a:cubicBezTo>
                <a:cubicBezTo>
                  <a:pt x="1959926" y="854117"/>
                  <a:pt x="1942172" y="860673"/>
                  <a:pt x="1934107" y="848663"/>
                </a:cubicBezTo>
                <a:cubicBezTo>
                  <a:pt x="1928305" y="840134"/>
                  <a:pt x="1915134" y="836827"/>
                  <a:pt x="1905909" y="830212"/>
                </a:cubicBezTo>
                <a:cubicBezTo>
                  <a:pt x="1895697" y="822902"/>
                  <a:pt x="1886414" y="814199"/>
                  <a:pt x="1876377" y="806656"/>
                </a:cubicBezTo>
                <a:cubicBezTo>
                  <a:pt x="1867384" y="799868"/>
                  <a:pt x="1855025" y="796677"/>
                  <a:pt x="1851776" y="782520"/>
                </a:cubicBezTo>
                <a:cubicBezTo>
                  <a:pt x="1840520" y="776718"/>
                  <a:pt x="1828220" y="770393"/>
                  <a:pt x="1816500" y="764359"/>
                </a:cubicBezTo>
                <a:cubicBezTo>
                  <a:pt x="1776872" y="760414"/>
                  <a:pt x="1737476" y="756527"/>
                  <a:pt x="1697326" y="752523"/>
                </a:cubicBezTo>
                <a:cubicBezTo>
                  <a:pt x="1696746" y="755018"/>
                  <a:pt x="1696108" y="757513"/>
                  <a:pt x="1695353" y="760472"/>
                </a:cubicBezTo>
                <a:cubicBezTo>
                  <a:pt x="1688855" y="760008"/>
                  <a:pt x="1680500" y="756701"/>
                  <a:pt x="1675220" y="759428"/>
                </a:cubicBezTo>
                <a:cubicBezTo>
                  <a:pt x="1649169" y="773004"/>
                  <a:pt x="1615924" y="770103"/>
                  <a:pt x="1596719" y="792035"/>
                </a:cubicBezTo>
                <a:cubicBezTo>
                  <a:pt x="1590105" y="814373"/>
                  <a:pt x="1587436" y="835086"/>
                  <a:pt x="1569043" y="847155"/>
                </a:cubicBezTo>
                <a:cubicBezTo>
                  <a:pt x="1559934" y="848837"/>
                  <a:pt x="1553494" y="845414"/>
                  <a:pt x="1550303" y="838103"/>
                </a:cubicBezTo>
                <a:cubicBezTo>
                  <a:pt x="1544152" y="824120"/>
                  <a:pt x="1532722" y="815940"/>
                  <a:pt x="1520132" y="805438"/>
                </a:cubicBezTo>
                <a:cubicBezTo>
                  <a:pt x="1513344" y="821742"/>
                  <a:pt x="1507484" y="835841"/>
                  <a:pt x="1501159" y="850984"/>
                </a:cubicBezTo>
                <a:cubicBezTo>
                  <a:pt x="1499361" y="870188"/>
                  <a:pt x="1497388" y="890786"/>
                  <a:pt x="1495648" y="909352"/>
                </a:cubicBezTo>
                <a:cubicBezTo>
                  <a:pt x="1483869" y="923973"/>
                  <a:pt x="1469306" y="932850"/>
                  <a:pt x="1462518" y="948632"/>
                </a:cubicBezTo>
                <a:cubicBezTo>
                  <a:pt x="1460835" y="952635"/>
                  <a:pt x="1456716" y="956581"/>
                  <a:pt x="1452770" y="958437"/>
                </a:cubicBezTo>
                <a:cubicBezTo>
                  <a:pt x="1423934" y="972072"/>
                  <a:pt x="1416392" y="999806"/>
                  <a:pt x="1407979" y="1026379"/>
                </a:cubicBezTo>
                <a:cubicBezTo>
                  <a:pt x="1402873" y="1042509"/>
                  <a:pt x="1394866" y="1056898"/>
                  <a:pt x="1385525" y="1070243"/>
                </a:cubicBezTo>
                <a:cubicBezTo>
                  <a:pt x="1372296" y="1089099"/>
                  <a:pt x="1369859" y="1111031"/>
                  <a:pt x="1365798" y="1132092"/>
                </a:cubicBezTo>
                <a:cubicBezTo>
                  <a:pt x="1361679" y="1153269"/>
                  <a:pt x="1369337" y="1175956"/>
                  <a:pt x="1359590" y="1196901"/>
                </a:cubicBezTo>
                <a:cubicBezTo>
                  <a:pt x="1366958" y="1209955"/>
                  <a:pt x="1362897" y="1225157"/>
                  <a:pt x="1367191" y="1238618"/>
                </a:cubicBezTo>
                <a:cubicBezTo>
                  <a:pt x="1378562" y="1274010"/>
                  <a:pt x="1385699" y="1310911"/>
                  <a:pt x="1404440" y="1343634"/>
                </a:cubicBezTo>
                <a:cubicBezTo>
                  <a:pt x="1402525" y="1360576"/>
                  <a:pt x="1417784" y="1365682"/>
                  <a:pt x="1426603" y="1377112"/>
                </a:cubicBezTo>
                <a:cubicBezTo>
                  <a:pt x="1407050" y="1384538"/>
                  <a:pt x="1386163" y="1379607"/>
                  <a:pt x="1364289" y="1375662"/>
                </a:cubicBezTo>
                <a:cubicBezTo>
                  <a:pt x="1363187" y="1366262"/>
                  <a:pt x="1362375" y="1357559"/>
                  <a:pt x="1359184" y="1349900"/>
                </a:cubicBezTo>
                <a:cubicBezTo>
                  <a:pt x="1352105" y="1333016"/>
                  <a:pt x="1350249" y="1314740"/>
                  <a:pt x="1342590" y="1298089"/>
                </a:cubicBezTo>
                <a:cubicBezTo>
                  <a:pt x="1335395" y="1282481"/>
                  <a:pt x="1328317" y="1266641"/>
                  <a:pt x="1322979" y="1250337"/>
                </a:cubicBezTo>
                <a:cubicBezTo>
                  <a:pt x="1315668" y="1227942"/>
                  <a:pt x="1302150" y="1208505"/>
                  <a:pt x="1293795" y="1186980"/>
                </a:cubicBezTo>
                <a:cubicBezTo>
                  <a:pt x="1283177" y="1159710"/>
                  <a:pt x="1271747" y="1132731"/>
                  <a:pt x="1260201" y="1102676"/>
                </a:cubicBezTo>
                <a:cubicBezTo>
                  <a:pt x="1251788" y="1121649"/>
                  <a:pt x="1242969" y="1138591"/>
                  <a:pt x="1236703" y="1156403"/>
                </a:cubicBezTo>
                <a:cubicBezTo>
                  <a:pt x="1228290" y="1180307"/>
                  <a:pt x="1224635" y="1205604"/>
                  <a:pt x="1218833" y="1230204"/>
                </a:cubicBezTo>
                <a:cubicBezTo>
                  <a:pt x="1211522" y="1261187"/>
                  <a:pt x="1207287" y="1291880"/>
                  <a:pt x="1208157" y="1323559"/>
                </a:cubicBezTo>
                <a:cubicBezTo>
                  <a:pt x="1208273" y="1326576"/>
                  <a:pt x="1204966" y="1329651"/>
                  <a:pt x="1203051" y="1333132"/>
                </a:cubicBezTo>
                <a:cubicBezTo>
                  <a:pt x="1205140" y="1340791"/>
                  <a:pt x="1207461" y="1349204"/>
                  <a:pt x="1209433" y="1356282"/>
                </a:cubicBezTo>
                <a:cubicBezTo>
                  <a:pt x="1199222" y="1371426"/>
                  <a:pt x="1190113" y="1385003"/>
                  <a:pt x="1179727" y="1400494"/>
                </a:cubicBezTo>
                <a:cubicBezTo>
                  <a:pt x="1163365" y="1405600"/>
                  <a:pt x="1146713" y="1409893"/>
                  <a:pt x="1129365" y="1408965"/>
                </a:cubicBezTo>
                <a:cubicBezTo>
                  <a:pt x="1123331" y="1408617"/>
                  <a:pt x="1117297" y="1407921"/>
                  <a:pt x="1111263" y="1407050"/>
                </a:cubicBezTo>
                <a:cubicBezTo>
                  <a:pt x="1111553" y="1406935"/>
                  <a:pt x="1112075" y="1406935"/>
                  <a:pt x="1112075" y="1406935"/>
                </a:cubicBezTo>
                <a:lnTo>
                  <a:pt x="1112075" y="1375777"/>
                </a:lnTo>
                <a:cubicBezTo>
                  <a:pt x="1124492" y="1369105"/>
                  <a:pt x="1136676" y="1362549"/>
                  <a:pt x="1150891" y="1354890"/>
                </a:cubicBezTo>
                <a:cubicBezTo>
                  <a:pt x="1157563" y="1331798"/>
                  <a:pt x="1161973" y="1305979"/>
                  <a:pt x="1164874" y="1279174"/>
                </a:cubicBezTo>
                <a:cubicBezTo>
                  <a:pt x="1167543" y="1254573"/>
                  <a:pt x="1169225" y="1230204"/>
                  <a:pt x="1168703" y="1205720"/>
                </a:cubicBezTo>
                <a:cubicBezTo>
                  <a:pt x="1168471" y="1195741"/>
                  <a:pt x="1181410" y="1188430"/>
                  <a:pt x="1171140" y="1175550"/>
                </a:cubicBezTo>
                <a:cubicBezTo>
                  <a:pt x="1165628" y="1168645"/>
                  <a:pt x="1169399" y="1154198"/>
                  <a:pt x="1169225" y="1143116"/>
                </a:cubicBezTo>
                <a:cubicBezTo>
                  <a:pt x="1169109" y="1132846"/>
                  <a:pt x="1169225" y="1122577"/>
                  <a:pt x="1169225" y="1112307"/>
                </a:cubicBezTo>
                <a:cubicBezTo>
                  <a:pt x="1169225" y="1101109"/>
                  <a:pt x="1169689" y="1089854"/>
                  <a:pt x="1168993" y="1078713"/>
                </a:cubicBezTo>
                <a:cubicBezTo>
                  <a:pt x="1168703" y="1074710"/>
                  <a:pt x="1165628" y="1070881"/>
                  <a:pt x="1163771" y="1066762"/>
                </a:cubicBezTo>
                <a:cubicBezTo>
                  <a:pt x="1165976" y="1060553"/>
                  <a:pt x="1168297" y="1054055"/>
                  <a:pt x="1171430" y="1045410"/>
                </a:cubicBezTo>
                <a:cubicBezTo>
                  <a:pt x="1182512" y="1033168"/>
                  <a:pt x="1195276" y="1019010"/>
                  <a:pt x="1208041" y="1004854"/>
                </a:cubicBezTo>
                <a:cubicBezTo>
                  <a:pt x="1205140" y="1004389"/>
                  <a:pt x="1202529" y="1004389"/>
                  <a:pt x="1199048" y="1004389"/>
                </a:cubicBezTo>
                <a:cubicBezTo>
                  <a:pt x="1194000" y="980659"/>
                  <a:pt x="1188894" y="956755"/>
                  <a:pt x="1183730" y="932444"/>
                </a:cubicBezTo>
                <a:cubicBezTo>
                  <a:pt x="1178538" y="930530"/>
                  <a:pt x="1176333" y="931545"/>
                  <a:pt x="1175419" y="933822"/>
                </a:cubicBezTo>
                <a:lnTo>
                  <a:pt x="1174861" y="942647"/>
                </a:lnTo>
                <a:lnTo>
                  <a:pt x="1175374" y="942134"/>
                </a:lnTo>
                <a:cubicBezTo>
                  <a:pt x="1176883" y="943410"/>
                  <a:pt x="1178449" y="944745"/>
                  <a:pt x="1179958" y="946021"/>
                </a:cubicBezTo>
                <a:lnTo>
                  <a:pt x="1178217" y="947762"/>
                </a:lnTo>
                <a:lnTo>
                  <a:pt x="1174330" y="943178"/>
                </a:lnTo>
                <a:lnTo>
                  <a:pt x="1174800" y="942708"/>
                </a:lnTo>
                <a:lnTo>
                  <a:pt x="1166672" y="932850"/>
                </a:lnTo>
                <a:cubicBezTo>
                  <a:pt x="1154488" y="937492"/>
                  <a:pt x="1141259" y="942772"/>
                  <a:pt x="1127857" y="947646"/>
                </a:cubicBezTo>
                <a:cubicBezTo>
                  <a:pt x="1109696" y="954202"/>
                  <a:pt x="1109638" y="954028"/>
                  <a:pt x="1104475" y="971724"/>
                </a:cubicBezTo>
                <a:cubicBezTo>
                  <a:pt x="1101225" y="970332"/>
                  <a:pt x="1098034" y="968939"/>
                  <a:pt x="1092348" y="966560"/>
                </a:cubicBezTo>
                <a:cubicBezTo>
                  <a:pt x="1084342" y="975437"/>
                  <a:pt x="1073318" y="982748"/>
                  <a:pt x="1058058" y="982458"/>
                </a:cubicBezTo>
                <a:cubicBezTo>
                  <a:pt x="1051908" y="982342"/>
                  <a:pt x="1045700" y="988202"/>
                  <a:pt x="1039492" y="991219"/>
                </a:cubicBezTo>
                <a:cubicBezTo>
                  <a:pt x="1024755" y="998414"/>
                  <a:pt x="1010192" y="1003867"/>
                  <a:pt x="993830" y="994642"/>
                </a:cubicBezTo>
                <a:cubicBezTo>
                  <a:pt x="989536" y="992205"/>
                  <a:pt x="982632" y="991915"/>
                  <a:pt x="977816" y="993424"/>
                </a:cubicBezTo>
                <a:cubicBezTo>
                  <a:pt x="966502" y="997021"/>
                  <a:pt x="955710" y="1002301"/>
                  <a:pt x="944280" y="1007059"/>
                </a:cubicBezTo>
                <a:cubicBezTo>
                  <a:pt x="950489" y="1020693"/>
                  <a:pt x="955943" y="1033400"/>
                  <a:pt x="962035" y="1045758"/>
                </a:cubicBezTo>
                <a:cubicBezTo>
                  <a:pt x="979209" y="1080628"/>
                  <a:pt x="985939" y="1106447"/>
                  <a:pt x="990523" y="1140563"/>
                </a:cubicBezTo>
                <a:cubicBezTo>
                  <a:pt x="992147" y="1152806"/>
                  <a:pt x="996093" y="1164757"/>
                  <a:pt x="995745" y="1177522"/>
                </a:cubicBezTo>
                <a:cubicBezTo>
                  <a:pt x="995280" y="1194696"/>
                  <a:pt x="988782" y="1210710"/>
                  <a:pt x="989072" y="1228406"/>
                </a:cubicBezTo>
                <a:cubicBezTo>
                  <a:pt x="989362" y="1244420"/>
                  <a:pt x="983328" y="1261072"/>
                  <a:pt x="977700" y="1276563"/>
                </a:cubicBezTo>
                <a:cubicBezTo>
                  <a:pt x="972130" y="1291938"/>
                  <a:pt x="964007" y="1306385"/>
                  <a:pt x="956291" y="1320890"/>
                </a:cubicBezTo>
                <a:cubicBezTo>
                  <a:pt x="935055" y="1361040"/>
                  <a:pt x="920144" y="1377750"/>
                  <a:pt x="885448" y="1403163"/>
                </a:cubicBezTo>
                <a:cubicBezTo>
                  <a:pt x="875352" y="1410589"/>
                  <a:pt x="866011" y="1419119"/>
                  <a:pt x="853827" y="1429214"/>
                </a:cubicBezTo>
                <a:cubicBezTo>
                  <a:pt x="857076" y="1429504"/>
                  <a:pt x="860267" y="1429678"/>
                  <a:pt x="863400" y="1429794"/>
                </a:cubicBezTo>
                <a:cubicBezTo>
                  <a:pt x="832069" y="1437279"/>
                  <a:pt x="800390" y="1443197"/>
                  <a:pt x="769465" y="1452654"/>
                </a:cubicBezTo>
                <a:cubicBezTo>
                  <a:pt x="717711" y="1468436"/>
                  <a:pt x="667872" y="1483405"/>
                  <a:pt x="613623" y="1488395"/>
                </a:cubicBezTo>
                <a:cubicBezTo>
                  <a:pt x="561695" y="1493211"/>
                  <a:pt x="509534" y="1492630"/>
                  <a:pt x="457490" y="1492515"/>
                </a:cubicBezTo>
                <a:cubicBezTo>
                  <a:pt x="413047" y="1492399"/>
                  <a:pt x="373535" y="1485320"/>
                  <a:pt x="333153" y="1471569"/>
                </a:cubicBezTo>
                <a:cubicBezTo>
                  <a:pt x="280586" y="1411692"/>
                  <a:pt x="255057" y="1354948"/>
                  <a:pt x="249951" y="1292345"/>
                </a:cubicBezTo>
                <a:cubicBezTo>
                  <a:pt x="247283" y="1289675"/>
                  <a:pt x="244672" y="1287007"/>
                  <a:pt x="243105" y="1285382"/>
                </a:cubicBezTo>
                <a:lnTo>
                  <a:pt x="212354" y="1285382"/>
                </a:lnTo>
                <a:cubicBezTo>
                  <a:pt x="211426" y="1288921"/>
                  <a:pt x="210788" y="1291416"/>
                  <a:pt x="209685" y="1295593"/>
                </a:cubicBezTo>
                <a:cubicBezTo>
                  <a:pt x="194484" y="1295593"/>
                  <a:pt x="178819" y="1294897"/>
                  <a:pt x="163211" y="1295826"/>
                </a:cubicBezTo>
                <a:cubicBezTo>
                  <a:pt x="148068" y="1296754"/>
                  <a:pt x="133041" y="1300757"/>
                  <a:pt x="117955" y="1300932"/>
                </a:cubicBezTo>
                <a:cubicBezTo>
                  <a:pt x="91498" y="1301279"/>
                  <a:pt x="65853" y="1310853"/>
                  <a:pt x="39106" y="1306907"/>
                </a:cubicBezTo>
                <a:cubicBezTo>
                  <a:pt x="37423" y="1306675"/>
                  <a:pt x="34986" y="1306850"/>
                  <a:pt x="34000" y="1307894"/>
                </a:cubicBezTo>
                <a:cubicBezTo>
                  <a:pt x="25355" y="1316887"/>
                  <a:pt x="15027" y="1310098"/>
                  <a:pt x="6034" y="1312883"/>
                </a:cubicBezTo>
                <a:cubicBezTo>
                  <a:pt x="3829" y="1304702"/>
                  <a:pt x="2089" y="1298262"/>
                  <a:pt x="0" y="1290430"/>
                </a:cubicBezTo>
                <a:cubicBezTo>
                  <a:pt x="8761" y="1283815"/>
                  <a:pt x="18799" y="1276273"/>
                  <a:pt x="30345" y="1267628"/>
                </a:cubicBezTo>
                <a:cubicBezTo>
                  <a:pt x="39976" y="1267105"/>
                  <a:pt x="52044" y="1269484"/>
                  <a:pt x="62314" y="1261999"/>
                </a:cubicBezTo>
                <a:cubicBezTo>
                  <a:pt x="90918" y="1266351"/>
                  <a:pt x="118361" y="1253877"/>
                  <a:pt x="146791" y="1256430"/>
                </a:cubicBezTo>
                <a:lnTo>
                  <a:pt x="146617" y="1255850"/>
                </a:lnTo>
                <a:cubicBezTo>
                  <a:pt x="158569" y="1256894"/>
                  <a:pt x="169187" y="1254689"/>
                  <a:pt x="176440" y="1246682"/>
                </a:cubicBezTo>
                <a:cubicBezTo>
                  <a:pt x="174815" y="1237922"/>
                  <a:pt x="173539" y="1230204"/>
                  <a:pt x="171914" y="1222546"/>
                </a:cubicBezTo>
                <a:cubicBezTo>
                  <a:pt x="170232" y="1214829"/>
                  <a:pt x="167040" y="1207345"/>
                  <a:pt x="166576" y="1199628"/>
                </a:cubicBezTo>
                <a:cubicBezTo>
                  <a:pt x="165300" y="1177348"/>
                  <a:pt x="156017" y="1156925"/>
                  <a:pt x="153522" y="1134703"/>
                </a:cubicBezTo>
                <a:cubicBezTo>
                  <a:pt x="151491" y="1116659"/>
                  <a:pt x="143774" y="1099021"/>
                  <a:pt x="143832" y="1080164"/>
                </a:cubicBezTo>
                <a:cubicBezTo>
                  <a:pt x="143832" y="1078946"/>
                  <a:pt x="142034" y="1077785"/>
                  <a:pt x="142440" y="1078250"/>
                </a:cubicBezTo>
                <a:cubicBezTo>
                  <a:pt x="134781" y="1079062"/>
                  <a:pt x="128805" y="1079758"/>
                  <a:pt x="122713" y="1080396"/>
                </a:cubicBezTo>
                <a:cubicBezTo>
                  <a:pt x="115809" y="1068386"/>
                  <a:pt x="104959" y="1062294"/>
                  <a:pt x="98635" y="1068618"/>
                </a:cubicBezTo>
                <a:cubicBezTo>
                  <a:pt x="102986" y="1071751"/>
                  <a:pt x="107338" y="1074942"/>
                  <a:pt x="109310" y="1076334"/>
                </a:cubicBezTo>
                <a:lnTo>
                  <a:pt x="109310" y="1102908"/>
                </a:lnTo>
                <a:cubicBezTo>
                  <a:pt x="103914" y="1095076"/>
                  <a:pt x="100897" y="1090666"/>
                  <a:pt x="98867" y="1087707"/>
                </a:cubicBezTo>
                <a:lnTo>
                  <a:pt x="68174" y="1087707"/>
                </a:lnTo>
                <a:cubicBezTo>
                  <a:pt x="61153" y="1092871"/>
                  <a:pt x="54481" y="1099021"/>
                  <a:pt x="46706" y="1103082"/>
                </a:cubicBezTo>
                <a:cubicBezTo>
                  <a:pt x="42761" y="1105113"/>
                  <a:pt x="36843" y="1103430"/>
                  <a:pt x="30809" y="1103430"/>
                </a:cubicBezTo>
                <a:lnTo>
                  <a:pt x="30809" y="1083123"/>
                </a:lnTo>
                <a:cubicBezTo>
                  <a:pt x="26747" y="1081963"/>
                  <a:pt x="23730" y="1081092"/>
                  <a:pt x="20945" y="1080280"/>
                </a:cubicBezTo>
                <a:cubicBezTo>
                  <a:pt x="29068" y="1069547"/>
                  <a:pt x="27560" y="1059915"/>
                  <a:pt x="22570" y="1052024"/>
                </a:cubicBezTo>
                <a:cubicBezTo>
                  <a:pt x="26457" y="1038854"/>
                  <a:pt x="40614" y="1028642"/>
                  <a:pt x="25065" y="1015355"/>
                </a:cubicBezTo>
                <a:cubicBezTo>
                  <a:pt x="27792" y="1011526"/>
                  <a:pt x="30171" y="1008915"/>
                  <a:pt x="31795" y="1005840"/>
                </a:cubicBezTo>
                <a:cubicBezTo>
                  <a:pt x="33652" y="1002243"/>
                  <a:pt x="34870" y="998239"/>
                  <a:pt x="36437" y="994294"/>
                </a:cubicBezTo>
                <a:lnTo>
                  <a:pt x="31099" y="988956"/>
                </a:lnTo>
                <a:cubicBezTo>
                  <a:pt x="34116" y="986345"/>
                  <a:pt x="37133" y="983792"/>
                  <a:pt x="39976" y="981413"/>
                </a:cubicBezTo>
                <a:cubicBezTo>
                  <a:pt x="42645" y="983502"/>
                  <a:pt x="44502" y="985011"/>
                  <a:pt x="49491" y="989014"/>
                </a:cubicBezTo>
                <a:cubicBezTo>
                  <a:pt x="47751" y="978628"/>
                  <a:pt x="46648" y="971724"/>
                  <a:pt x="45488" y="964820"/>
                </a:cubicBezTo>
                <a:cubicBezTo>
                  <a:pt x="47287" y="964704"/>
                  <a:pt x="49085" y="964588"/>
                  <a:pt x="51406" y="964413"/>
                </a:cubicBezTo>
                <a:cubicBezTo>
                  <a:pt x="53147" y="968069"/>
                  <a:pt x="55003" y="971898"/>
                  <a:pt x="56860" y="975844"/>
                </a:cubicBezTo>
                <a:cubicBezTo>
                  <a:pt x="57962" y="974161"/>
                  <a:pt x="59993" y="972478"/>
                  <a:pt x="59703" y="971318"/>
                </a:cubicBezTo>
                <a:cubicBezTo>
                  <a:pt x="44966" y="913297"/>
                  <a:pt x="24194" y="857076"/>
                  <a:pt x="9631" y="798940"/>
                </a:cubicBezTo>
                <a:cubicBezTo>
                  <a:pt x="14911" y="796271"/>
                  <a:pt x="20249" y="791339"/>
                  <a:pt x="25703" y="791223"/>
                </a:cubicBezTo>
                <a:cubicBezTo>
                  <a:pt x="43805" y="790817"/>
                  <a:pt x="57034" y="781243"/>
                  <a:pt x="71017" y="771670"/>
                </a:cubicBezTo>
                <a:cubicBezTo>
                  <a:pt x="82389" y="763895"/>
                  <a:pt x="94979" y="757687"/>
                  <a:pt x="107512" y="751769"/>
                </a:cubicBezTo>
                <a:cubicBezTo>
                  <a:pt x="129153" y="741499"/>
                  <a:pt x="152419" y="747070"/>
                  <a:pt x="174989" y="746547"/>
                </a:cubicBezTo>
                <a:cubicBezTo>
                  <a:pt x="176846" y="746489"/>
                  <a:pt x="178761" y="749622"/>
                  <a:pt x="179863" y="750609"/>
                </a:cubicBezTo>
                <a:cubicBezTo>
                  <a:pt x="185143" y="747882"/>
                  <a:pt x="189726" y="745503"/>
                  <a:pt x="194020" y="743298"/>
                </a:cubicBezTo>
                <a:cubicBezTo>
                  <a:pt x="187986" y="707442"/>
                  <a:pt x="182010" y="671759"/>
                  <a:pt x="175627" y="633756"/>
                </a:cubicBezTo>
                <a:cubicBezTo>
                  <a:pt x="190423" y="633756"/>
                  <a:pt x="203651" y="637179"/>
                  <a:pt x="213921" y="633118"/>
                </a:cubicBezTo>
                <a:cubicBezTo>
                  <a:pt x="244440" y="621049"/>
                  <a:pt x="277105" y="624821"/>
                  <a:pt x="308088" y="617278"/>
                </a:cubicBezTo>
                <a:cubicBezTo>
                  <a:pt x="320040" y="614377"/>
                  <a:pt x="332224" y="612404"/>
                  <a:pt x="342610" y="610374"/>
                </a:cubicBezTo>
                <a:cubicBezTo>
                  <a:pt x="347542" y="603179"/>
                  <a:pt x="351777" y="597029"/>
                  <a:pt x="354504" y="593083"/>
                </a:cubicBezTo>
                <a:cubicBezTo>
                  <a:pt x="351197" y="581073"/>
                  <a:pt x="350153" y="570050"/>
                  <a:pt x="345105" y="561346"/>
                </a:cubicBezTo>
                <a:cubicBezTo>
                  <a:pt x="339593" y="551831"/>
                  <a:pt x="339767" y="542432"/>
                  <a:pt x="340115" y="532626"/>
                </a:cubicBezTo>
                <a:cubicBezTo>
                  <a:pt x="340463" y="522183"/>
                  <a:pt x="336808" y="510985"/>
                  <a:pt x="344873" y="501644"/>
                </a:cubicBezTo>
                <a:cubicBezTo>
                  <a:pt x="332572" y="491142"/>
                  <a:pt x="350327" y="482845"/>
                  <a:pt x="346497" y="474316"/>
                </a:cubicBezTo>
                <a:cubicBezTo>
                  <a:pt x="357115" y="463408"/>
                  <a:pt x="366862" y="453371"/>
                  <a:pt x="376320" y="443681"/>
                </a:cubicBezTo>
                <a:lnTo>
                  <a:pt x="402545" y="443681"/>
                </a:lnTo>
                <a:cubicBezTo>
                  <a:pt x="413975" y="449599"/>
                  <a:pt x="423664" y="454589"/>
                  <a:pt x="434514" y="460159"/>
                </a:cubicBezTo>
                <a:cubicBezTo>
                  <a:pt x="434978" y="454763"/>
                  <a:pt x="435268" y="450354"/>
                  <a:pt x="435442" y="448439"/>
                </a:cubicBezTo>
                <a:cubicBezTo>
                  <a:pt x="453545" y="430569"/>
                  <a:pt x="466715" y="409913"/>
                  <a:pt x="487196" y="397729"/>
                </a:cubicBezTo>
                <a:cubicBezTo>
                  <a:pt x="490272" y="400572"/>
                  <a:pt x="492244" y="402371"/>
                  <a:pt x="494217" y="404169"/>
                </a:cubicBezTo>
                <a:cubicBezTo>
                  <a:pt x="499613" y="398773"/>
                  <a:pt x="504893" y="393494"/>
                  <a:pt x="510289" y="388098"/>
                </a:cubicBezTo>
                <a:cubicBezTo>
                  <a:pt x="520500" y="387402"/>
                  <a:pt x="530886" y="386009"/>
                  <a:pt x="539415" y="390883"/>
                </a:cubicBezTo>
                <a:cubicBezTo>
                  <a:pt x="543302" y="389258"/>
                  <a:pt x="546493" y="387982"/>
                  <a:pt x="549336" y="386763"/>
                </a:cubicBezTo>
                <a:cubicBezTo>
                  <a:pt x="553282" y="392798"/>
                  <a:pt x="555660" y="401152"/>
                  <a:pt x="560128" y="402487"/>
                </a:cubicBezTo>
                <a:cubicBezTo>
                  <a:pt x="580493" y="408521"/>
                  <a:pt x="578172" y="428074"/>
                  <a:pt x="587688" y="440780"/>
                </a:cubicBezTo>
                <a:cubicBezTo>
                  <a:pt x="584090" y="442289"/>
                  <a:pt x="582466" y="442927"/>
                  <a:pt x="581189" y="443333"/>
                </a:cubicBezTo>
                <a:cubicBezTo>
                  <a:pt x="580203" y="441592"/>
                  <a:pt x="578869" y="440026"/>
                  <a:pt x="577592" y="438518"/>
                </a:cubicBezTo>
                <a:lnTo>
                  <a:pt x="575852" y="440258"/>
                </a:lnTo>
                <a:cubicBezTo>
                  <a:pt x="577360" y="441534"/>
                  <a:pt x="578927" y="442869"/>
                  <a:pt x="580435" y="444145"/>
                </a:cubicBezTo>
                <a:cubicBezTo>
                  <a:pt x="580783" y="443797"/>
                  <a:pt x="581189" y="443449"/>
                  <a:pt x="581247" y="443333"/>
                </a:cubicBezTo>
                <a:cubicBezTo>
                  <a:pt x="577882" y="454125"/>
                  <a:pt x="588558" y="457200"/>
                  <a:pt x="593316" y="466367"/>
                </a:cubicBezTo>
                <a:cubicBezTo>
                  <a:pt x="591865" y="481046"/>
                  <a:pt x="590241" y="497872"/>
                  <a:pt x="588500" y="515510"/>
                </a:cubicBezTo>
                <a:cubicBezTo>
                  <a:pt x="589022" y="516265"/>
                  <a:pt x="590415" y="518063"/>
                  <a:pt x="590763" y="518527"/>
                </a:cubicBezTo>
                <a:cubicBezTo>
                  <a:pt x="588500" y="523227"/>
                  <a:pt x="587049" y="526360"/>
                  <a:pt x="584497" y="531698"/>
                </a:cubicBezTo>
                <a:cubicBezTo>
                  <a:pt x="592793" y="535063"/>
                  <a:pt x="599872" y="537906"/>
                  <a:pt x="607008" y="540807"/>
                </a:cubicBezTo>
                <a:cubicBezTo>
                  <a:pt x="607589" y="540111"/>
                  <a:pt x="608111" y="539357"/>
                  <a:pt x="608633" y="538660"/>
                </a:cubicBezTo>
                <a:cubicBezTo>
                  <a:pt x="617742" y="547828"/>
                  <a:pt x="626909" y="556995"/>
                  <a:pt x="637469" y="567613"/>
                </a:cubicBezTo>
                <a:cubicBezTo>
                  <a:pt x="640776" y="566104"/>
                  <a:pt x="647681" y="565292"/>
                  <a:pt x="649827" y="561695"/>
                </a:cubicBezTo>
                <a:cubicBezTo>
                  <a:pt x="661490" y="542084"/>
                  <a:pt x="678025" y="525896"/>
                  <a:pt x="687889" y="504777"/>
                </a:cubicBezTo>
                <a:cubicBezTo>
                  <a:pt x="694329" y="490910"/>
                  <a:pt x="701466" y="475244"/>
                  <a:pt x="717885" y="472227"/>
                </a:cubicBezTo>
                <a:cubicBezTo>
                  <a:pt x="723571" y="455691"/>
                  <a:pt x="728677" y="441012"/>
                  <a:pt x="732100" y="431149"/>
                </a:cubicBezTo>
                <a:cubicBezTo>
                  <a:pt x="738889" y="425811"/>
                  <a:pt x="741790" y="423490"/>
                  <a:pt x="746315" y="419951"/>
                </a:cubicBezTo>
                <a:cubicBezTo>
                  <a:pt x="739991" y="416876"/>
                  <a:pt x="736278" y="415077"/>
                  <a:pt x="732622" y="413279"/>
                </a:cubicBezTo>
                <a:cubicBezTo>
                  <a:pt x="729025" y="398077"/>
                  <a:pt x="745097" y="391927"/>
                  <a:pt x="747882" y="381425"/>
                </a:cubicBezTo>
                <a:cubicBezTo>
                  <a:pt x="751479" y="367849"/>
                  <a:pt x="761052" y="358740"/>
                  <a:pt x="766448" y="347716"/>
                </a:cubicBezTo>
                <a:cubicBezTo>
                  <a:pt x="763489" y="343074"/>
                  <a:pt x="761226" y="339419"/>
                  <a:pt x="758906" y="335763"/>
                </a:cubicBezTo>
                <a:cubicBezTo>
                  <a:pt x="774281" y="321432"/>
                  <a:pt x="792499" y="327931"/>
                  <a:pt x="808397" y="325378"/>
                </a:cubicBezTo>
                <a:lnTo>
                  <a:pt x="815824" y="317951"/>
                </a:lnTo>
                <a:cubicBezTo>
                  <a:pt x="827660" y="314296"/>
                  <a:pt x="835957" y="309828"/>
                  <a:pt x="844312" y="309654"/>
                </a:cubicBezTo>
                <a:cubicBezTo>
                  <a:pt x="852724" y="309480"/>
                  <a:pt x="861195" y="313542"/>
                  <a:pt x="867346" y="315166"/>
                </a:cubicBezTo>
                <a:cubicBezTo>
                  <a:pt x="875584" y="322477"/>
                  <a:pt x="882547" y="328627"/>
                  <a:pt x="889335" y="334603"/>
                </a:cubicBezTo>
                <a:lnTo>
                  <a:pt x="889335" y="345859"/>
                </a:lnTo>
                <a:cubicBezTo>
                  <a:pt x="892933" y="349456"/>
                  <a:pt x="896240" y="352763"/>
                  <a:pt x="900591" y="357115"/>
                </a:cubicBezTo>
                <a:cubicBezTo>
                  <a:pt x="895660" y="373302"/>
                  <a:pt x="906103" y="386763"/>
                  <a:pt x="912717" y="401326"/>
                </a:cubicBezTo>
                <a:cubicBezTo>
                  <a:pt x="907670" y="405156"/>
                  <a:pt x="903492" y="408289"/>
                  <a:pt x="899431" y="411364"/>
                </a:cubicBezTo>
                <a:cubicBezTo>
                  <a:pt x="896124" y="408405"/>
                  <a:pt x="894093" y="406548"/>
                  <a:pt x="892120" y="404808"/>
                </a:cubicBezTo>
                <a:cubicBezTo>
                  <a:pt x="887711" y="411654"/>
                  <a:pt x="883243" y="418442"/>
                  <a:pt x="876455" y="428944"/>
                </a:cubicBezTo>
                <a:cubicBezTo>
                  <a:pt x="887479" y="425811"/>
                  <a:pt x="894731" y="423722"/>
                  <a:pt x="904595" y="420879"/>
                </a:cubicBezTo>
                <a:cubicBezTo>
                  <a:pt x="912601" y="430105"/>
                  <a:pt x="921653" y="440490"/>
                  <a:pt x="929717" y="449831"/>
                </a:cubicBezTo>
                <a:cubicBezTo>
                  <a:pt x="936680" y="449135"/>
                  <a:pt x="941031" y="448671"/>
                  <a:pt x="944687" y="448323"/>
                </a:cubicBezTo>
                <a:cubicBezTo>
                  <a:pt x="942656" y="437067"/>
                  <a:pt x="943120" y="426449"/>
                  <a:pt x="938827" y="418326"/>
                </a:cubicBezTo>
                <a:cubicBezTo>
                  <a:pt x="922581" y="387634"/>
                  <a:pt x="923567" y="353286"/>
                  <a:pt x="918171" y="320678"/>
                </a:cubicBezTo>
                <a:cubicBezTo>
                  <a:pt x="914458" y="298108"/>
                  <a:pt x="915909" y="274088"/>
                  <a:pt x="922001" y="250184"/>
                </a:cubicBezTo>
                <a:cubicBezTo>
                  <a:pt x="933663" y="204812"/>
                  <a:pt x="954608" y="170522"/>
                  <a:pt x="990697" y="146617"/>
                </a:cubicBezTo>
                <a:cubicBezTo>
                  <a:pt x="1007697" y="135361"/>
                  <a:pt x="1026669" y="125904"/>
                  <a:pt x="1033690" y="103856"/>
                </a:cubicBezTo>
                <a:cubicBezTo>
                  <a:pt x="1032819" y="102870"/>
                  <a:pt x="1031021" y="100897"/>
                  <a:pt x="1029222" y="98925"/>
                </a:cubicBezTo>
                <a:cubicBezTo>
                  <a:pt x="1031079" y="92194"/>
                  <a:pt x="1034850" y="85406"/>
                  <a:pt x="1034502" y="78849"/>
                </a:cubicBezTo>
                <a:cubicBezTo>
                  <a:pt x="1033226" y="54655"/>
                  <a:pt x="1035720" y="48737"/>
                  <a:pt x="1047441" y="29823"/>
                </a:cubicBezTo>
                <a:cubicBezTo>
                  <a:pt x="1056840" y="14679"/>
                  <a:pt x="1071925" y="9225"/>
                  <a:pt x="1085386" y="0"/>
                </a:cubicBezTo>
                <a:close/>
              </a:path>
            </a:pathLst>
          </a:custGeom>
          <a:solidFill>
            <a:srgbClr val="754D2D"/>
          </a:solidFill>
          <a:ln w="762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DE28F11-537C-EFA9-1742-5AF6D6AD89E5}"/>
              </a:ext>
            </a:extLst>
          </p:cNvPr>
          <p:cNvSpPr/>
          <p:nvPr/>
        </p:nvSpPr>
        <p:spPr>
          <a:xfrm>
            <a:off x="0" y="5857844"/>
            <a:ext cx="9536181" cy="997911"/>
          </a:xfrm>
          <a:custGeom>
            <a:avLst/>
            <a:gdLst>
              <a:gd name="connsiteX0" fmla="*/ 3223081 w 6726052"/>
              <a:gd name="connsiteY0" fmla="*/ 0 h 884101"/>
              <a:gd name="connsiteX1" fmla="*/ 3249417 w 6726052"/>
              <a:gd name="connsiteY1" fmla="*/ 2737 h 884101"/>
              <a:gd name="connsiteX2" fmla="*/ 6404804 w 6726052"/>
              <a:gd name="connsiteY2" fmla="*/ 751490 h 884101"/>
              <a:gd name="connsiteX3" fmla="*/ 6726052 w 6726052"/>
              <a:gd name="connsiteY3" fmla="*/ 884101 h 884101"/>
              <a:gd name="connsiteX4" fmla="*/ 0 w 6726052"/>
              <a:gd name="connsiteY4" fmla="*/ 884101 h 884101"/>
              <a:gd name="connsiteX5" fmla="*/ 0 w 6726052"/>
              <a:gd name="connsiteY5" fmla="*/ 580570 h 884101"/>
              <a:gd name="connsiteX6" fmla="*/ 3223081 w 6726052"/>
              <a:gd name="connsiteY6" fmla="*/ 0 h 884101"/>
              <a:gd name="connsiteX0" fmla="*/ 3214124 w 6726052"/>
              <a:gd name="connsiteY0" fmla="*/ 0 h 907192"/>
              <a:gd name="connsiteX1" fmla="*/ 3249417 w 6726052"/>
              <a:gd name="connsiteY1" fmla="*/ 25828 h 907192"/>
              <a:gd name="connsiteX2" fmla="*/ 6404804 w 6726052"/>
              <a:gd name="connsiteY2" fmla="*/ 774581 h 907192"/>
              <a:gd name="connsiteX3" fmla="*/ 6726052 w 6726052"/>
              <a:gd name="connsiteY3" fmla="*/ 907192 h 907192"/>
              <a:gd name="connsiteX4" fmla="*/ 0 w 6726052"/>
              <a:gd name="connsiteY4" fmla="*/ 907192 h 907192"/>
              <a:gd name="connsiteX5" fmla="*/ 0 w 6726052"/>
              <a:gd name="connsiteY5" fmla="*/ 603661 h 907192"/>
              <a:gd name="connsiteX6" fmla="*/ 3214124 w 6726052"/>
              <a:gd name="connsiteY6" fmla="*/ 0 h 90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6052" h="907192">
                <a:moveTo>
                  <a:pt x="3214124" y="0"/>
                </a:moveTo>
                <a:cubicBezTo>
                  <a:pt x="3222903" y="912"/>
                  <a:pt x="3240638" y="24916"/>
                  <a:pt x="3249417" y="25828"/>
                </a:cubicBezTo>
                <a:cubicBezTo>
                  <a:pt x="4428206" y="164993"/>
                  <a:pt x="5510877" y="426218"/>
                  <a:pt x="6404804" y="774581"/>
                </a:cubicBezTo>
                <a:lnTo>
                  <a:pt x="6726052" y="907192"/>
                </a:lnTo>
                <a:lnTo>
                  <a:pt x="0" y="907192"/>
                </a:lnTo>
                <a:lnTo>
                  <a:pt x="0" y="603661"/>
                </a:lnTo>
                <a:lnTo>
                  <a:pt x="3214124" y="0"/>
                </a:lnTo>
                <a:close/>
              </a:path>
            </a:pathLst>
          </a:custGeom>
          <a:gradFill>
            <a:gsLst>
              <a:gs pos="23000">
                <a:srgbClr val="B06C1F"/>
              </a:gs>
              <a:gs pos="56000">
                <a:srgbClr val="C78C2C"/>
              </a:gs>
              <a:gs pos="100000">
                <a:srgbClr val="E7C17E"/>
              </a:gs>
            </a:gsLst>
            <a:lin ang="5400000" scaled="1"/>
          </a:gradFill>
          <a:ln w="25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9" name="Text Placeholder 14">
            <a:extLst>
              <a:ext uri="{FF2B5EF4-FFF2-40B4-BE49-F238E27FC236}">
                <a16:creationId xmlns:a16="http://schemas.microsoft.com/office/drawing/2014/main" id="{7CBE19FA-8DA0-71DE-4B85-9BB7D046B125}"/>
              </a:ext>
            </a:extLst>
          </p:cNvPr>
          <p:cNvSpPr>
            <a:spLocks noGrp="1"/>
          </p:cNvSpPr>
          <p:nvPr>
            <p:ph type="body" sz="quarter" idx="10"/>
          </p:nvPr>
        </p:nvSpPr>
        <p:spPr>
          <a:xfrm>
            <a:off x="1992842" y="1411883"/>
            <a:ext cx="8206316" cy="696912"/>
          </a:xfrm>
          <a:prstGeom prst="rect">
            <a:avLst/>
          </a:prstGeom>
        </p:spPr>
        <p:txBody>
          <a:bodyPr/>
          <a:lstStyle>
            <a:lvl1pPr>
              <a:defRPr sz="2800">
                <a:solidFill>
                  <a:schemeClr val="tx1"/>
                </a:solidFill>
              </a:defRPr>
            </a:lvl1pPr>
          </a:lstStyle>
          <a:p>
            <a:pPr lvl="0"/>
            <a:r>
              <a:rPr lang="en-US" dirty="0"/>
              <a:t>Click to edit Master text styles</a:t>
            </a:r>
          </a:p>
        </p:txBody>
      </p:sp>
      <p:sp>
        <p:nvSpPr>
          <p:cNvPr id="31" name="Content Placeholder 30">
            <a:extLst>
              <a:ext uri="{FF2B5EF4-FFF2-40B4-BE49-F238E27FC236}">
                <a16:creationId xmlns:a16="http://schemas.microsoft.com/office/drawing/2014/main" id="{BC243AB3-FAE5-BE61-2AA6-E7E2BE370286}"/>
              </a:ext>
            </a:extLst>
          </p:cNvPr>
          <p:cNvSpPr>
            <a:spLocks noGrp="1"/>
          </p:cNvSpPr>
          <p:nvPr>
            <p:ph sz="quarter" idx="11"/>
          </p:nvPr>
        </p:nvSpPr>
        <p:spPr>
          <a:xfrm>
            <a:off x="1992842" y="2111992"/>
            <a:ext cx="8206316" cy="28463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65725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Slide">
    <p:bg>
      <p:bgPr>
        <a:gradFill>
          <a:gsLst>
            <a:gs pos="0">
              <a:srgbClr val="D27900"/>
            </a:gs>
            <a:gs pos="84000">
              <a:srgbClr val="F1A04C"/>
            </a:gs>
            <a:gs pos="100000">
              <a:srgbClr val="F1A04C"/>
            </a:gs>
          </a:gsLst>
          <a:lin ang="5400000" scaled="1"/>
        </a:gra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7E8A4A9F-DF55-552D-334A-491B7D4BAEB1}"/>
              </a:ext>
            </a:extLst>
          </p:cNvPr>
          <p:cNvSpPr/>
          <p:nvPr/>
        </p:nvSpPr>
        <p:spPr>
          <a:xfrm>
            <a:off x="9849768" y="5035899"/>
            <a:ext cx="1761134" cy="1761134"/>
          </a:xfrm>
          <a:custGeom>
            <a:avLst/>
            <a:gdLst>
              <a:gd name="connsiteX0" fmla="*/ 1008983 w 1008983"/>
              <a:gd name="connsiteY0" fmla="*/ 504492 h 1008983"/>
              <a:gd name="connsiteX1" fmla="*/ 504492 w 1008983"/>
              <a:gd name="connsiteY1" fmla="*/ 1008983 h 1008983"/>
              <a:gd name="connsiteX2" fmla="*/ 0 w 1008983"/>
              <a:gd name="connsiteY2" fmla="*/ 504492 h 1008983"/>
              <a:gd name="connsiteX3" fmla="*/ 504492 w 1008983"/>
              <a:gd name="connsiteY3" fmla="*/ 0 h 1008983"/>
              <a:gd name="connsiteX4" fmla="*/ 1008983 w 1008983"/>
              <a:gd name="connsiteY4" fmla="*/ 504492 h 1008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983" h="1008983">
                <a:moveTo>
                  <a:pt x="1008983" y="504492"/>
                </a:moveTo>
                <a:cubicBezTo>
                  <a:pt x="1008983" y="783115"/>
                  <a:pt x="783115" y="1008983"/>
                  <a:pt x="504492" y="1008983"/>
                </a:cubicBezTo>
                <a:cubicBezTo>
                  <a:pt x="225869" y="1008983"/>
                  <a:pt x="0" y="783115"/>
                  <a:pt x="0" y="504492"/>
                </a:cubicBezTo>
                <a:cubicBezTo>
                  <a:pt x="0" y="225869"/>
                  <a:pt x="225869" y="0"/>
                  <a:pt x="504492" y="0"/>
                </a:cubicBezTo>
                <a:cubicBezTo>
                  <a:pt x="783115" y="0"/>
                  <a:pt x="1008983" y="225869"/>
                  <a:pt x="1008983" y="504492"/>
                </a:cubicBezTo>
                <a:close/>
              </a:path>
            </a:pathLst>
          </a:custGeom>
          <a:solidFill>
            <a:srgbClr val="E4E3AB">
              <a:alpha val="20000"/>
            </a:srgbClr>
          </a:solidFill>
          <a:ln w="10478"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423B8388-02E0-754B-80CF-7F8490D1D99E}"/>
              </a:ext>
            </a:extLst>
          </p:cNvPr>
          <p:cNvSpPr/>
          <p:nvPr/>
        </p:nvSpPr>
        <p:spPr>
          <a:xfrm>
            <a:off x="10127564" y="5313693"/>
            <a:ext cx="1205544" cy="1205544"/>
          </a:xfrm>
          <a:custGeom>
            <a:avLst/>
            <a:gdLst>
              <a:gd name="connsiteX0" fmla="*/ 690677 w 690676"/>
              <a:gd name="connsiteY0" fmla="*/ 345338 h 690676"/>
              <a:gd name="connsiteX1" fmla="*/ 345339 w 690676"/>
              <a:gd name="connsiteY1" fmla="*/ 690677 h 690676"/>
              <a:gd name="connsiteX2" fmla="*/ 0 w 690676"/>
              <a:gd name="connsiteY2" fmla="*/ 345338 h 690676"/>
              <a:gd name="connsiteX3" fmla="*/ 345339 w 690676"/>
              <a:gd name="connsiteY3" fmla="*/ 0 h 690676"/>
              <a:gd name="connsiteX4" fmla="*/ 690677 w 690676"/>
              <a:gd name="connsiteY4" fmla="*/ 345338 h 690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676" h="690676">
                <a:moveTo>
                  <a:pt x="690677" y="345338"/>
                </a:moveTo>
                <a:cubicBezTo>
                  <a:pt x="690677" y="536064"/>
                  <a:pt x="536064" y="690677"/>
                  <a:pt x="345339" y="690677"/>
                </a:cubicBezTo>
                <a:cubicBezTo>
                  <a:pt x="154613" y="690677"/>
                  <a:pt x="0" y="536064"/>
                  <a:pt x="0" y="345338"/>
                </a:cubicBezTo>
                <a:cubicBezTo>
                  <a:pt x="0" y="154613"/>
                  <a:pt x="154613" y="0"/>
                  <a:pt x="345339" y="0"/>
                </a:cubicBezTo>
                <a:cubicBezTo>
                  <a:pt x="536064" y="0"/>
                  <a:pt x="690677" y="154613"/>
                  <a:pt x="690677" y="345338"/>
                </a:cubicBezTo>
                <a:close/>
              </a:path>
            </a:pathLst>
          </a:custGeom>
          <a:solidFill>
            <a:srgbClr val="E4E3AB">
              <a:alpha val="20000"/>
            </a:srgbClr>
          </a:solidFill>
          <a:ln w="10478"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631940B4-2B4B-AE08-910F-585716F8E7D2}"/>
              </a:ext>
            </a:extLst>
          </p:cNvPr>
          <p:cNvSpPr/>
          <p:nvPr/>
        </p:nvSpPr>
        <p:spPr>
          <a:xfrm>
            <a:off x="10296545" y="5482676"/>
            <a:ext cx="867582" cy="867582"/>
          </a:xfrm>
          <a:custGeom>
            <a:avLst/>
            <a:gdLst>
              <a:gd name="connsiteX0" fmla="*/ 497053 w 497052"/>
              <a:gd name="connsiteY0" fmla="*/ 248526 h 497052"/>
              <a:gd name="connsiteX1" fmla="*/ 248526 w 497052"/>
              <a:gd name="connsiteY1" fmla="*/ 497053 h 497052"/>
              <a:gd name="connsiteX2" fmla="*/ 0 w 497052"/>
              <a:gd name="connsiteY2" fmla="*/ 248526 h 497052"/>
              <a:gd name="connsiteX3" fmla="*/ 248526 w 497052"/>
              <a:gd name="connsiteY3" fmla="*/ 0 h 497052"/>
              <a:gd name="connsiteX4" fmla="*/ 497053 w 497052"/>
              <a:gd name="connsiteY4" fmla="*/ 248526 h 497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052" h="497052">
                <a:moveTo>
                  <a:pt x="497053" y="248526"/>
                </a:moveTo>
                <a:cubicBezTo>
                  <a:pt x="497053" y="385784"/>
                  <a:pt x="385784" y="497053"/>
                  <a:pt x="248526" y="497053"/>
                </a:cubicBezTo>
                <a:cubicBezTo>
                  <a:pt x="111269" y="497053"/>
                  <a:pt x="0" y="385784"/>
                  <a:pt x="0" y="248526"/>
                </a:cubicBezTo>
                <a:cubicBezTo>
                  <a:pt x="0" y="111269"/>
                  <a:pt x="111269" y="0"/>
                  <a:pt x="248526" y="0"/>
                </a:cubicBezTo>
                <a:cubicBezTo>
                  <a:pt x="385784" y="0"/>
                  <a:pt x="497053" y="111269"/>
                  <a:pt x="497053" y="248526"/>
                </a:cubicBezTo>
                <a:close/>
              </a:path>
            </a:pathLst>
          </a:custGeom>
          <a:solidFill>
            <a:srgbClr val="E4E3AB">
              <a:alpha val="20000"/>
            </a:srgbClr>
          </a:solidFill>
          <a:ln w="10478"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249B8F84-3B94-9179-ECE0-3D01F41A99E0}"/>
              </a:ext>
            </a:extLst>
          </p:cNvPr>
          <p:cNvSpPr/>
          <p:nvPr/>
        </p:nvSpPr>
        <p:spPr>
          <a:xfrm>
            <a:off x="10425475" y="5611606"/>
            <a:ext cx="609720" cy="609720"/>
          </a:xfrm>
          <a:custGeom>
            <a:avLst/>
            <a:gdLst>
              <a:gd name="connsiteX0" fmla="*/ 349320 w 349319"/>
              <a:gd name="connsiteY0" fmla="*/ 174660 h 349319"/>
              <a:gd name="connsiteX1" fmla="*/ 174660 w 349319"/>
              <a:gd name="connsiteY1" fmla="*/ 349320 h 349319"/>
              <a:gd name="connsiteX2" fmla="*/ 0 w 349319"/>
              <a:gd name="connsiteY2" fmla="*/ 174660 h 349319"/>
              <a:gd name="connsiteX3" fmla="*/ 174660 w 349319"/>
              <a:gd name="connsiteY3" fmla="*/ 0 h 349319"/>
              <a:gd name="connsiteX4" fmla="*/ 349320 w 349319"/>
              <a:gd name="connsiteY4" fmla="*/ 174660 h 34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19" h="349319">
                <a:moveTo>
                  <a:pt x="349320" y="174660"/>
                </a:moveTo>
                <a:cubicBezTo>
                  <a:pt x="349320" y="271122"/>
                  <a:pt x="271122" y="349320"/>
                  <a:pt x="174660" y="349320"/>
                </a:cubicBezTo>
                <a:cubicBezTo>
                  <a:pt x="78198" y="349320"/>
                  <a:pt x="0" y="271122"/>
                  <a:pt x="0" y="174660"/>
                </a:cubicBezTo>
                <a:cubicBezTo>
                  <a:pt x="0" y="78198"/>
                  <a:pt x="78198" y="0"/>
                  <a:pt x="174660" y="0"/>
                </a:cubicBezTo>
                <a:cubicBezTo>
                  <a:pt x="271122" y="0"/>
                  <a:pt x="349320" y="78198"/>
                  <a:pt x="349320" y="174660"/>
                </a:cubicBezTo>
                <a:close/>
              </a:path>
            </a:pathLst>
          </a:custGeom>
          <a:solidFill>
            <a:srgbClr val="E4E3AB"/>
          </a:solidFill>
          <a:ln w="10478"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E2D9091-06C3-BF2A-1ECC-E97630E69461}"/>
              </a:ext>
            </a:extLst>
          </p:cNvPr>
          <p:cNvSpPr>
            <a:spLocks noChangeAspect="1"/>
          </p:cNvSpPr>
          <p:nvPr/>
        </p:nvSpPr>
        <p:spPr>
          <a:xfrm>
            <a:off x="-1" y="546937"/>
            <a:ext cx="12192000" cy="3751613"/>
          </a:xfrm>
          <a:custGeom>
            <a:avLst/>
            <a:gdLst>
              <a:gd name="connsiteX0" fmla="*/ 11054797 w 12192000"/>
              <a:gd name="connsiteY0" fmla="*/ 3256739 h 3751613"/>
              <a:gd name="connsiteX1" fmla="*/ 12192000 w 12192000"/>
              <a:gd name="connsiteY1" fmla="*/ 3308237 h 3751613"/>
              <a:gd name="connsiteX2" fmla="*/ 12192000 w 12192000"/>
              <a:gd name="connsiteY2" fmla="*/ 3675571 h 3751613"/>
              <a:gd name="connsiteX3" fmla="*/ 11981176 w 12192000"/>
              <a:gd name="connsiteY3" fmla="*/ 3674162 h 3751613"/>
              <a:gd name="connsiteX4" fmla="*/ 10658296 w 12192000"/>
              <a:gd name="connsiteY4" fmla="*/ 3751613 h 3751613"/>
              <a:gd name="connsiteX5" fmla="*/ 9125395 w 12192000"/>
              <a:gd name="connsiteY5" fmla="*/ 3594903 h 3751613"/>
              <a:gd name="connsiteX6" fmla="*/ 9126805 w 12192000"/>
              <a:gd name="connsiteY6" fmla="*/ 3588263 h 3751613"/>
              <a:gd name="connsiteX7" fmla="*/ 8464962 w 12192000"/>
              <a:gd name="connsiteY7" fmla="*/ 3493112 h 3751613"/>
              <a:gd name="connsiteX8" fmla="*/ 9552274 w 12192000"/>
              <a:gd name="connsiteY8" fmla="*/ 3382268 h 3751613"/>
              <a:gd name="connsiteX9" fmla="*/ 11054797 w 12192000"/>
              <a:gd name="connsiteY9" fmla="*/ 3256739 h 3751613"/>
              <a:gd name="connsiteX10" fmla="*/ 536112 w 12192000"/>
              <a:gd name="connsiteY10" fmla="*/ 2113098 h 3751613"/>
              <a:gd name="connsiteX11" fmla="*/ 2069013 w 12192000"/>
              <a:gd name="connsiteY11" fmla="*/ 2269809 h 3751613"/>
              <a:gd name="connsiteX12" fmla="*/ 2059961 w 12192000"/>
              <a:gd name="connsiteY12" fmla="*/ 2287110 h 3751613"/>
              <a:gd name="connsiteX13" fmla="*/ 2591447 w 12192000"/>
              <a:gd name="connsiteY13" fmla="*/ 2363754 h 3751613"/>
              <a:gd name="connsiteX14" fmla="*/ 2414821 w 12192000"/>
              <a:gd name="connsiteY14" fmla="*/ 2411029 h 3751613"/>
              <a:gd name="connsiteX15" fmla="*/ 2465514 w 12192000"/>
              <a:gd name="connsiteY15" fmla="*/ 2451262 h 3751613"/>
              <a:gd name="connsiteX16" fmla="*/ 932615 w 12192000"/>
              <a:gd name="connsiteY16" fmla="*/ 2607973 h 3751613"/>
              <a:gd name="connsiteX17" fmla="*/ 0 w 12192000"/>
              <a:gd name="connsiteY17" fmla="*/ 2575584 h 3751613"/>
              <a:gd name="connsiteX18" fmla="*/ 0 w 12192000"/>
              <a:gd name="connsiteY18" fmla="*/ 2122956 h 3751613"/>
              <a:gd name="connsiteX19" fmla="*/ 536112 w 12192000"/>
              <a:gd name="connsiteY19" fmla="*/ 2113098 h 3751613"/>
              <a:gd name="connsiteX20" fmla="*/ 7604964 w 12192000"/>
              <a:gd name="connsiteY20" fmla="*/ 0 h 3751613"/>
              <a:gd name="connsiteX21" fmla="*/ 9138065 w 12192000"/>
              <a:gd name="connsiteY21" fmla="*/ 156910 h 3751613"/>
              <a:gd name="connsiteX22" fmla="*/ 9018367 w 12192000"/>
              <a:gd name="connsiteY22" fmla="*/ 217665 h 3751613"/>
              <a:gd name="connsiteX23" fmla="*/ 10285326 w 12192000"/>
              <a:gd name="connsiteY23" fmla="*/ 317443 h 3751613"/>
              <a:gd name="connsiteX24" fmla="*/ 8752425 w 12192000"/>
              <a:gd name="connsiteY24" fmla="*/ 418833 h 3751613"/>
              <a:gd name="connsiteX25" fmla="*/ 8529933 w 12192000"/>
              <a:gd name="connsiteY25" fmla="*/ 417625 h 3751613"/>
              <a:gd name="connsiteX26" fmla="*/ 7208662 w 12192000"/>
              <a:gd name="connsiteY26" fmla="*/ 494874 h 3751613"/>
              <a:gd name="connsiteX27" fmla="*/ 5675560 w 12192000"/>
              <a:gd name="connsiteY27" fmla="*/ 338164 h 3751613"/>
              <a:gd name="connsiteX28" fmla="*/ 5676164 w 12192000"/>
              <a:gd name="connsiteY28" fmla="*/ 334140 h 3751613"/>
              <a:gd name="connsiteX29" fmla="*/ 5015327 w 12192000"/>
              <a:gd name="connsiteY29" fmla="*/ 250856 h 3751613"/>
              <a:gd name="connsiteX30" fmla="*/ 6072464 w 12192000"/>
              <a:gd name="connsiteY30" fmla="*/ 154497 h 3751613"/>
              <a:gd name="connsiteX31" fmla="*/ 7604964 w 12192000"/>
              <a:gd name="connsiteY31" fmla="*/ 0 h 375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92000" h="3751613">
                <a:moveTo>
                  <a:pt x="11054797" y="3256739"/>
                </a:moveTo>
                <a:cubicBezTo>
                  <a:pt x="11506017" y="3256739"/>
                  <a:pt x="11911572" y="3276655"/>
                  <a:pt x="12192000" y="3308237"/>
                </a:cubicBezTo>
                <a:lnTo>
                  <a:pt x="12192000" y="3675571"/>
                </a:lnTo>
                <a:cubicBezTo>
                  <a:pt x="12120384" y="3675571"/>
                  <a:pt x="12050177" y="3674967"/>
                  <a:pt x="11981176" y="3674162"/>
                </a:cubicBezTo>
                <a:cubicBezTo>
                  <a:pt x="11715032" y="3720632"/>
                  <a:pt x="11222371" y="3751613"/>
                  <a:pt x="10658296" y="3751613"/>
                </a:cubicBezTo>
                <a:cubicBezTo>
                  <a:pt x="9811580" y="3751613"/>
                  <a:pt x="9125395" y="3681404"/>
                  <a:pt x="9125395" y="3594903"/>
                </a:cubicBezTo>
                <a:cubicBezTo>
                  <a:pt x="9125395" y="3592689"/>
                  <a:pt x="9125998" y="3590477"/>
                  <a:pt x="9126805" y="3588263"/>
                </a:cubicBezTo>
                <a:cubicBezTo>
                  <a:pt x="8726882" y="3567343"/>
                  <a:pt x="8464962" y="3532541"/>
                  <a:pt x="8464962" y="3493112"/>
                </a:cubicBezTo>
                <a:cubicBezTo>
                  <a:pt x="8464962" y="3440807"/>
                  <a:pt x="8923020" y="3396751"/>
                  <a:pt x="9552274" y="3382268"/>
                </a:cubicBezTo>
                <a:cubicBezTo>
                  <a:pt x="9693896" y="3310652"/>
                  <a:pt x="10312890" y="3256739"/>
                  <a:pt x="11054797" y="3256739"/>
                </a:cubicBezTo>
                <a:close/>
                <a:moveTo>
                  <a:pt x="536112" y="2113098"/>
                </a:moveTo>
                <a:cubicBezTo>
                  <a:pt x="1382828" y="2113098"/>
                  <a:pt x="2069013" y="2183307"/>
                  <a:pt x="2069013" y="2269809"/>
                </a:cubicBezTo>
                <a:cubicBezTo>
                  <a:pt x="2069013" y="2275642"/>
                  <a:pt x="2065995" y="2281477"/>
                  <a:pt x="2059961" y="2287110"/>
                </a:cubicBezTo>
                <a:cubicBezTo>
                  <a:pt x="2385450" y="2305818"/>
                  <a:pt x="2591447" y="2333176"/>
                  <a:pt x="2591447" y="2363754"/>
                </a:cubicBezTo>
                <a:cubicBezTo>
                  <a:pt x="2591447" y="2380854"/>
                  <a:pt x="2527475" y="2396947"/>
                  <a:pt x="2414821" y="2411029"/>
                </a:cubicBezTo>
                <a:cubicBezTo>
                  <a:pt x="2447812" y="2423902"/>
                  <a:pt x="2465514" y="2437382"/>
                  <a:pt x="2465514" y="2451262"/>
                </a:cubicBezTo>
                <a:cubicBezTo>
                  <a:pt x="2465514" y="2537764"/>
                  <a:pt x="1779130" y="2607973"/>
                  <a:pt x="932615" y="2607973"/>
                </a:cubicBezTo>
                <a:cubicBezTo>
                  <a:pt x="581578" y="2607973"/>
                  <a:pt x="258300" y="2595902"/>
                  <a:pt x="0" y="2575584"/>
                </a:cubicBezTo>
                <a:lnTo>
                  <a:pt x="0" y="2122956"/>
                </a:lnTo>
                <a:cubicBezTo>
                  <a:pt x="166969" y="2116518"/>
                  <a:pt x="347416" y="2113098"/>
                  <a:pt x="536112" y="2113098"/>
                </a:cubicBezTo>
                <a:close/>
                <a:moveTo>
                  <a:pt x="7604964" y="0"/>
                </a:moveTo>
                <a:cubicBezTo>
                  <a:pt x="8451678" y="0"/>
                  <a:pt x="9138065" y="70207"/>
                  <a:pt x="9138065" y="156910"/>
                </a:cubicBezTo>
                <a:cubicBezTo>
                  <a:pt x="9138065" y="178435"/>
                  <a:pt x="9095415" y="198954"/>
                  <a:pt x="9018367" y="217665"/>
                </a:cubicBezTo>
                <a:cubicBezTo>
                  <a:pt x="9738147" y="226113"/>
                  <a:pt x="10285326" y="267554"/>
                  <a:pt x="10285326" y="317443"/>
                </a:cubicBezTo>
                <a:cubicBezTo>
                  <a:pt x="10285326" y="373367"/>
                  <a:pt x="9598939" y="418833"/>
                  <a:pt x="8752425" y="418833"/>
                </a:cubicBezTo>
                <a:cubicBezTo>
                  <a:pt x="8676787" y="418833"/>
                  <a:pt x="8602555" y="418430"/>
                  <a:pt x="8529933" y="417625"/>
                </a:cubicBezTo>
                <a:cubicBezTo>
                  <a:pt x="8263386" y="463893"/>
                  <a:pt x="7771328" y="494874"/>
                  <a:pt x="7208662" y="494874"/>
                </a:cubicBezTo>
                <a:cubicBezTo>
                  <a:pt x="6361946" y="494874"/>
                  <a:pt x="5675560" y="424867"/>
                  <a:pt x="5675560" y="338164"/>
                </a:cubicBezTo>
                <a:cubicBezTo>
                  <a:pt x="5675560" y="336755"/>
                  <a:pt x="5675761" y="335549"/>
                  <a:pt x="5676164" y="334140"/>
                </a:cubicBezTo>
                <a:cubicBezTo>
                  <a:pt x="5276845" y="315834"/>
                  <a:pt x="5015327" y="285256"/>
                  <a:pt x="5015327" y="250856"/>
                </a:cubicBezTo>
                <a:cubicBezTo>
                  <a:pt x="5015327" y="205795"/>
                  <a:pt x="5458702" y="167773"/>
                  <a:pt x="6072464" y="154497"/>
                </a:cubicBezTo>
                <a:cubicBezTo>
                  <a:pt x="6084737" y="69001"/>
                  <a:pt x="6758248" y="0"/>
                  <a:pt x="7604964" y="0"/>
                </a:cubicBezTo>
                <a:close/>
              </a:path>
            </a:pathLst>
          </a:custGeom>
          <a:solidFill>
            <a:srgbClr val="EF994A">
              <a:alpha val="50000"/>
            </a:srgbClr>
          </a:solidFill>
          <a:ln w="10478" cap="flat">
            <a:noFill/>
            <a:prstDash val="solid"/>
            <a:miter/>
          </a:ln>
        </p:spPr>
        <p:txBody>
          <a:bodyPr wrap="square" rtlCol="0" anchor="ctr">
            <a:noAutofit/>
          </a:bodyPr>
          <a:lstStyle/>
          <a:p>
            <a:endParaRPr lang="en-US"/>
          </a:p>
        </p:txBody>
      </p:sp>
      <p:sp>
        <p:nvSpPr>
          <p:cNvPr id="10" name="Freeform: Shape 9">
            <a:extLst>
              <a:ext uri="{FF2B5EF4-FFF2-40B4-BE49-F238E27FC236}">
                <a16:creationId xmlns:a16="http://schemas.microsoft.com/office/drawing/2014/main" id="{15F4EF2B-8EE9-24CA-1243-87F79DA625AC}"/>
              </a:ext>
            </a:extLst>
          </p:cNvPr>
          <p:cNvSpPr/>
          <p:nvPr/>
        </p:nvSpPr>
        <p:spPr>
          <a:xfrm>
            <a:off x="791685" y="3537196"/>
            <a:ext cx="4510189" cy="2570928"/>
          </a:xfrm>
          <a:custGeom>
            <a:avLst/>
            <a:gdLst>
              <a:gd name="connsiteX0" fmla="*/ 1677375 w 4510189"/>
              <a:gd name="connsiteY0" fmla="*/ 0 h 2570928"/>
              <a:gd name="connsiteX1" fmla="*/ 2655655 w 4510189"/>
              <a:gd name="connsiteY1" fmla="*/ 1499417 h 2570928"/>
              <a:gd name="connsiteX2" fmla="*/ 3233321 w 4510189"/>
              <a:gd name="connsiteY2" fmla="*/ 613928 h 2570928"/>
              <a:gd name="connsiteX3" fmla="*/ 4510189 w 4510189"/>
              <a:gd name="connsiteY3" fmla="*/ 2570927 h 2570928"/>
              <a:gd name="connsiteX4" fmla="*/ 3354751 w 4510189"/>
              <a:gd name="connsiteY4" fmla="*/ 2570927 h 2570928"/>
              <a:gd name="connsiteX5" fmla="*/ 3354752 w 4510189"/>
              <a:gd name="connsiteY5" fmla="*/ 2570928 h 2570928"/>
              <a:gd name="connsiteX6" fmla="*/ 0 w 4510189"/>
              <a:gd name="connsiteY6" fmla="*/ 2570928 h 257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0189" h="2570928">
                <a:moveTo>
                  <a:pt x="1677375" y="0"/>
                </a:moveTo>
                <a:lnTo>
                  <a:pt x="2655655" y="1499417"/>
                </a:lnTo>
                <a:lnTo>
                  <a:pt x="3233321" y="613928"/>
                </a:lnTo>
                <a:lnTo>
                  <a:pt x="4510189" y="2570927"/>
                </a:lnTo>
                <a:lnTo>
                  <a:pt x="3354751" y="2570927"/>
                </a:lnTo>
                <a:lnTo>
                  <a:pt x="3354752" y="2570928"/>
                </a:lnTo>
                <a:lnTo>
                  <a:pt x="0" y="2570928"/>
                </a:lnTo>
                <a:close/>
              </a:path>
            </a:pathLst>
          </a:custGeom>
          <a:solidFill>
            <a:srgbClr val="864719"/>
          </a:solidFill>
          <a:ln w="1047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5BCAB4F-0D66-A022-EC61-2E2243DFCE90}"/>
              </a:ext>
            </a:extLst>
          </p:cNvPr>
          <p:cNvSpPr>
            <a:spLocks noChangeAspect="1"/>
          </p:cNvSpPr>
          <p:nvPr/>
        </p:nvSpPr>
        <p:spPr>
          <a:xfrm>
            <a:off x="1" y="3680651"/>
            <a:ext cx="12190475" cy="3177349"/>
          </a:xfrm>
          <a:custGeom>
            <a:avLst/>
            <a:gdLst>
              <a:gd name="connsiteX0" fmla="*/ 5792739 w 12190475"/>
              <a:gd name="connsiteY0" fmla="*/ 1962023 h 3177349"/>
              <a:gd name="connsiteX1" fmla="*/ 5791666 w 12190475"/>
              <a:gd name="connsiteY1" fmla="*/ 1967924 h 3177349"/>
              <a:gd name="connsiteX2" fmla="*/ 5784771 w 12190475"/>
              <a:gd name="connsiteY2" fmla="*/ 1965254 h 3177349"/>
              <a:gd name="connsiteX3" fmla="*/ 5792739 w 12190475"/>
              <a:gd name="connsiteY3" fmla="*/ 1962023 h 3177349"/>
              <a:gd name="connsiteX4" fmla="*/ 3566457 w 12190475"/>
              <a:gd name="connsiteY4" fmla="*/ 1812824 h 3177349"/>
              <a:gd name="connsiteX5" fmla="*/ 3570693 w 12190475"/>
              <a:gd name="connsiteY5" fmla="*/ 1813316 h 3177349"/>
              <a:gd name="connsiteX6" fmla="*/ 3621462 w 12190475"/>
              <a:gd name="connsiteY6" fmla="*/ 1817196 h 3177349"/>
              <a:gd name="connsiteX7" fmla="*/ 3621106 w 12190475"/>
              <a:gd name="connsiteY7" fmla="*/ 1816105 h 3177349"/>
              <a:gd name="connsiteX8" fmla="*/ 3587257 w 12190475"/>
              <a:gd name="connsiteY8" fmla="*/ 1814006 h 3177349"/>
              <a:gd name="connsiteX9" fmla="*/ 3566457 w 12190475"/>
              <a:gd name="connsiteY9" fmla="*/ 1812824 h 3177349"/>
              <a:gd name="connsiteX10" fmla="*/ 7193621 w 12190475"/>
              <a:gd name="connsiteY10" fmla="*/ 1788718 h 3177349"/>
              <a:gd name="connsiteX11" fmla="*/ 7153245 w 12190475"/>
              <a:gd name="connsiteY11" fmla="*/ 1849516 h 3177349"/>
              <a:gd name="connsiteX12" fmla="*/ 7121534 w 12190475"/>
              <a:gd name="connsiteY12" fmla="*/ 1975382 h 3177349"/>
              <a:gd name="connsiteX13" fmla="*/ 7106341 w 12190475"/>
              <a:gd name="connsiteY13" fmla="*/ 2019486 h 3177349"/>
              <a:gd name="connsiteX14" fmla="*/ 7105114 w 12190475"/>
              <a:gd name="connsiteY14" fmla="*/ 2029352 h 3177349"/>
              <a:gd name="connsiteX15" fmla="*/ 7149369 w 12190475"/>
              <a:gd name="connsiteY15" fmla="*/ 2030769 h 3177349"/>
              <a:gd name="connsiteX16" fmla="*/ 7203733 w 12190475"/>
              <a:gd name="connsiteY16" fmla="*/ 2032474 h 3177349"/>
              <a:gd name="connsiteX17" fmla="*/ 7270296 w 12190475"/>
              <a:gd name="connsiteY17" fmla="*/ 2033900 h 3177349"/>
              <a:gd name="connsiteX18" fmla="*/ 7272824 w 12190475"/>
              <a:gd name="connsiteY18" fmla="*/ 2026048 h 3177349"/>
              <a:gd name="connsiteX19" fmla="*/ 7279506 w 12190475"/>
              <a:gd name="connsiteY19" fmla="*/ 1965292 h 3177349"/>
              <a:gd name="connsiteX20" fmla="*/ 7283991 w 12190475"/>
              <a:gd name="connsiteY20" fmla="*/ 1930359 h 3177349"/>
              <a:gd name="connsiteX21" fmla="*/ 7218479 w 12190475"/>
              <a:gd name="connsiteY21" fmla="*/ 1819068 h 3177349"/>
              <a:gd name="connsiteX22" fmla="*/ 7193986 w 12190475"/>
              <a:gd name="connsiteY22" fmla="*/ 1788736 h 3177349"/>
              <a:gd name="connsiteX23" fmla="*/ 6056387 w 12190475"/>
              <a:gd name="connsiteY23" fmla="*/ 1762199 h 3177349"/>
              <a:gd name="connsiteX24" fmla="*/ 6016000 w 12190475"/>
              <a:gd name="connsiteY24" fmla="*/ 1823181 h 3177349"/>
              <a:gd name="connsiteX25" fmla="*/ 5984291 w 12190475"/>
              <a:gd name="connsiteY25" fmla="*/ 1949044 h 3177349"/>
              <a:gd name="connsiteX26" fmla="*/ 5973578 w 12190475"/>
              <a:gd name="connsiteY26" fmla="*/ 1980035 h 3177349"/>
              <a:gd name="connsiteX27" fmla="*/ 6137666 w 12190475"/>
              <a:gd name="connsiteY27" fmla="*/ 1988820 h 3177349"/>
              <a:gd name="connsiteX28" fmla="*/ 6140580 w 12190475"/>
              <a:gd name="connsiteY28" fmla="*/ 1973628 h 3177349"/>
              <a:gd name="connsiteX29" fmla="*/ 6142265 w 12190475"/>
              <a:gd name="connsiteY29" fmla="*/ 1938955 h 3177349"/>
              <a:gd name="connsiteX30" fmla="*/ 6146756 w 12190475"/>
              <a:gd name="connsiteY30" fmla="*/ 1903840 h 3177349"/>
              <a:gd name="connsiteX31" fmla="*/ 6081244 w 12190475"/>
              <a:gd name="connsiteY31" fmla="*/ 1792550 h 3177349"/>
              <a:gd name="connsiteX32" fmla="*/ 6056752 w 12190475"/>
              <a:gd name="connsiteY32" fmla="*/ 1762217 h 3177349"/>
              <a:gd name="connsiteX33" fmla="*/ 6887916 w 12190475"/>
              <a:gd name="connsiteY33" fmla="*/ 1750263 h 3177349"/>
              <a:gd name="connsiteX34" fmla="*/ 6887444 w 12190475"/>
              <a:gd name="connsiteY34" fmla="*/ 1759761 h 3177349"/>
              <a:gd name="connsiteX35" fmla="*/ 6869589 w 12190475"/>
              <a:gd name="connsiteY35" fmla="*/ 1857384 h 3177349"/>
              <a:gd name="connsiteX36" fmla="*/ 6837299 w 12190475"/>
              <a:gd name="connsiteY36" fmla="*/ 2005926 h 3177349"/>
              <a:gd name="connsiteX37" fmla="*/ 6841374 w 12190475"/>
              <a:gd name="connsiteY37" fmla="*/ 2020757 h 3177349"/>
              <a:gd name="connsiteX38" fmla="*/ 6845651 w 12190475"/>
              <a:gd name="connsiteY38" fmla="*/ 2020956 h 3177349"/>
              <a:gd name="connsiteX39" fmla="*/ 6875362 w 12190475"/>
              <a:gd name="connsiteY39" fmla="*/ 2021993 h 3177349"/>
              <a:gd name="connsiteX40" fmla="*/ 7077639 w 12190475"/>
              <a:gd name="connsiteY40" fmla="*/ 2028472 h 3177349"/>
              <a:gd name="connsiteX41" fmla="*/ 7074209 w 12190475"/>
              <a:gd name="connsiteY41" fmla="*/ 2006535 h 3177349"/>
              <a:gd name="connsiteX42" fmla="*/ 7077946 w 12190475"/>
              <a:gd name="connsiteY42" fmla="*/ 1949776 h 3177349"/>
              <a:gd name="connsiteX43" fmla="*/ 7107311 w 12190475"/>
              <a:gd name="connsiteY43" fmla="*/ 1830570 h 3177349"/>
              <a:gd name="connsiteX44" fmla="*/ 7108921 w 12190475"/>
              <a:gd name="connsiteY44" fmla="*/ 1805563 h 3177349"/>
              <a:gd name="connsiteX45" fmla="*/ 7094710 w 12190475"/>
              <a:gd name="connsiteY45" fmla="*/ 1804125 h 3177349"/>
              <a:gd name="connsiteX46" fmla="*/ 6887916 w 12190475"/>
              <a:gd name="connsiteY46" fmla="*/ 1750263 h 3177349"/>
              <a:gd name="connsiteX47" fmla="*/ 6803661 w 12190475"/>
              <a:gd name="connsiteY47" fmla="*/ 1725017 h 3177349"/>
              <a:gd name="connsiteX48" fmla="*/ 6743245 w 12190475"/>
              <a:gd name="connsiteY48" fmla="*/ 1809537 h 3177349"/>
              <a:gd name="connsiteX49" fmla="*/ 6732599 w 12190475"/>
              <a:gd name="connsiteY49" fmla="*/ 1821092 h 3177349"/>
              <a:gd name="connsiteX50" fmla="*/ 6703366 w 12190475"/>
              <a:gd name="connsiteY50" fmla="*/ 1856626 h 3177349"/>
              <a:gd name="connsiteX51" fmla="*/ 6602644 w 12190475"/>
              <a:gd name="connsiteY51" fmla="*/ 1996820 h 3177349"/>
              <a:gd name="connsiteX52" fmla="*/ 6600644 w 12190475"/>
              <a:gd name="connsiteY52" fmla="*/ 2011029 h 3177349"/>
              <a:gd name="connsiteX53" fmla="*/ 6643773 w 12190475"/>
              <a:gd name="connsiteY53" fmla="*/ 2012973 h 3177349"/>
              <a:gd name="connsiteX54" fmla="*/ 6679608 w 12190475"/>
              <a:gd name="connsiteY54" fmla="*/ 2014436 h 3177349"/>
              <a:gd name="connsiteX55" fmla="*/ 6811312 w 12190475"/>
              <a:gd name="connsiteY55" fmla="*/ 2019517 h 3177349"/>
              <a:gd name="connsiteX56" fmla="*/ 6800963 w 12190475"/>
              <a:gd name="connsiteY56" fmla="*/ 1997436 h 3177349"/>
              <a:gd name="connsiteX57" fmla="*/ 6802312 w 12190475"/>
              <a:gd name="connsiteY57" fmla="*/ 1939916 h 3177349"/>
              <a:gd name="connsiteX58" fmla="*/ 6816193 w 12190475"/>
              <a:gd name="connsiteY58" fmla="*/ 1833855 h 3177349"/>
              <a:gd name="connsiteX59" fmla="*/ 6812192 w 12190475"/>
              <a:gd name="connsiteY59" fmla="*/ 1730202 h 3177349"/>
              <a:gd name="connsiteX60" fmla="*/ 6803661 w 12190475"/>
              <a:gd name="connsiteY60" fmla="*/ 1725017 h 3177349"/>
              <a:gd name="connsiteX61" fmla="*/ 5750682 w 12190475"/>
              <a:gd name="connsiteY61" fmla="*/ 1723744 h 3177349"/>
              <a:gd name="connsiteX62" fmla="*/ 5750201 w 12190475"/>
              <a:gd name="connsiteY62" fmla="*/ 1733425 h 3177349"/>
              <a:gd name="connsiteX63" fmla="*/ 5744439 w 12190475"/>
              <a:gd name="connsiteY63" fmla="*/ 1805100 h 3177349"/>
              <a:gd name="connsiteX64" fmla="*/ 5733087 w 12190475"/>
              <a:gd name="connsiteY64" fmla="*/ 1838226 h 3177349"/>
              <a:gd name="connsiteX65" fmla="*/ 5704516 w 12190475"/>
              <a:gd name="connsiteY65" fmla="*/ 1913848 h 3177349"/>
              <a:gd name="connsiteX66" fmla="*/ 5701072 w 12190475"/>
              <a:gd name="connsiteY66" fmla="*/ 1964578 h 3177349"/>
              <a:gd name="connsiteX67" fmla="*/ 5791276 w 12190475"/>
              <a:gd name="connsiteY67" fmla="*/ 1970069 h 3177349"/>
              <a:gd name="connsiteX68" fmla="*/ 5791666 w 12190475"/>
              <a:gd name="connsiteY68" fmla="*/ 1967924 h 3177349"/>
              <a:gd name="connsiteX69" fmla="*/ 5793133 w 12190475"/>
              <a:gd name="connsiteY69" fmla="*/ 1968492 h 3177349"/>
              <a:gd name="connsiteX70" fmla="*/ 5832962 w 12190475"/>
              <a:gd name="connsiteY70" fmla="*/ 1972507 h 3177349"/>
              <a:gd name="connsiteX71" fmla="*/ 5936813 w 12190475"/>
              <a:gd name="connsiteY71" fmla="*/ 1978067 h 3177349"/>
              <a:gd name="connsiteX72" fmla="*/ 5934484 w 12190475"/>
              <a:gd name="connsiteY72" fmla="*/ 1945402 h 3177349"/>
              <a:gd name="connsiteX73" fmla="*/ 5940712 w 12190475"/>
              <a:gd name="connsiteY73" fmla="*/ 1923257 h 3177349"/>
              <a:gd name="connsiteX74" fmla="*/ 5970068 w 12190475"/>
              <a:gd name="connsiteY74" fmla="*/ 1804234 h 3177349"/>
              <a:gd name="connsiteX75" fmla="*/ 5971687 w 12190475"/>
              <a:gd name="connsiteY75" fmla="*/ 1779046 h 3177349"/>
              <a:gd name="connsiteX76" fmla="*/ 5957467 w 12190475"/>
              <a:gd name="connsiteY76" fmla="*/ 1777789 h 3177349"/>
              <a:gd name="connsiteX77" fmla="*/ 5750682 w 12190475"/>
              <a:gd name="connsiteY77" fmla="*/ 1723744 h 3177349"/>
              <a:gd name="connsiteX78" fmla="*/ 5038086 w 12190475"/>
              <a:gd name="connsiteY78" fmla="*/ 1700579 h 3177349"/>
              <a:gd name="connsiteX79" fmla="*/ 4997174 w 12190475"/>
              <a:gd name="connsiteY79" fmla="*/ 1742675 h 3177349"/>
              <a:gd name="connsiteX80" fmla="*/ 4949049 w 12190475"/>
              <a:gd name="connsiteY80" fmla="*/ 1852525 h 3177349"/>
              <a:gd name="connsiteX81" fmla="*/ 4912487 w 12190475"/>
              <a:gd name="connsiteY81" fmla="*/ 1910217 h 3177349"/>
              <a:gd name="connsiteX82" fmla="*/ 4910928 w 12190475"/>
              <a:gd name="connsiteY82" fmla="*/ 1912842 h 3177349"/>
              <a:gd name="connsiteX83" fmla="*/ 5087606 w 12190475"/>
              <a:gd name="connsiteY83" fmla="*/ 1925069 h 3177349"/>
              <a:gd name="connsiteX84" fmla="*/ 5087616 w 12190475"/>
              <a:gd name="connsiteY84" fmla="*/ 1924703 h 3177349"/>
              <a:gd name="connsiteX85" fmla="*/ 5083582 w 12190475"/>
              <a:gd name="connsiteY85" fmla="*/ 1890341 h 3177349"/>
              <a:gd name="connsiteX86" fmla="*/ 5082456 w 12190475"/>
              <a:gd name="connsiteY86" fmla="*/ 1850370 h 3177349"/>
              <a:gd name="connsiteX87" fmla="*/ 5048823 w 12190475"/>
              <a:gd name="connsiteY87" fmla="*/ 1724002 h 3177349"/>
              <a:gd name="connsiteX88" fmla="*/ 5038086 w 12190475"/>
              <a:gd name="connsiteY88" fmla="*/ 1700579 h 3177349"/>
              <a:gd name="connsiteX89" fmla="*/ 5666426 w 12190475"/>
              <a:gd name="connsiteY89" fmla="*/ 1698498 h 3177349"/>
              <a:gd name="connsiteX90" fmla="*/ 5606000 w 12190475"/>
              <a:gd name="connsiteY90" fmla="*/ 1783201 h 3177349"/>
              <a:gd name="connsiteX91" fmla="*/ 5604065 w 12190475"/>
              <a:gd name="connsiteY91" fmla="*/ 1785301 h 3177349"/>
              <a:gd name="connsiteX92" fmla="*/ 5576875 w 12190475"/>
              <a:gd name="connsiteY92" fmla="*/ 1816542 h 3177349"/>
              <a:gd name="connsiteX93" fmla="*/ 5479751 w 12190475"/>
              <a:gd name="connsiteY93" fmla="*/ 1935105 h 3177349"/>
              <a:gd name="connsiteX94" fmla="*/ 5473428 w 12190475"/>
              <a:gd name="connsiteY94" fmla="*/ 1950625 h 3177349"/>
              <a:gd name="connsiteX95" fmla="*/ 5521903 w 12190475"/>
              <a:gd name="connsiteY95" fmla="*/ 1953734 h 3177349"/>
              <a:gd name="connsiteX96" fmla="*/ 5547011 w 12190475"/>
              <a:gd name="connsiteY96" fmla="*/ 1955198 h 3177349"/>
              <a:gd name="connsiteX97" fmla="*/ 5661707 w 12190475"/>
              <a:gd name="connsiteY97" fmla="*/ 1962181 h 3177349"/>
              <a:gd name="connsiteX98" fmla="*/ 5657517 w 12190475"/>
              <a:gd name="connsiteY98" fmla="*/ 1944640 h 3177349"/>
              <a:gd name="connsiteX99" fmla="*/ 5665261 w 12190475"/>
              <a:gd name="connsiteY99" fmla="*/ 1913405 h 3177349"/>
              <a:gd name="connsiteX100" fmla="*/ 5678959 w 12190475"/>
              <a:gd name="connsiteY100" fmla="*/ 1807337 h 3177349"/>
              <a:gd name="connsiteX101" fmla="*/ 5674948 w 12190475"/>
              <a:gd name="connsiteY101" fmla="*/ 1703866 h 3177349"/>
              <a:gd name="connsiteX102" fmla="*/ 5666426 w 12190475"/>
              <a:gd name="connsiteY102" fmla="*/ 1698498 h 3177349"/>
              <a:gd name="connsiteX103" fmla="*/ 4787054 w 12190475"/>
              <a:gd name="connsiteY103" fmla="*/ 1652575 h 3177349"/>
              <a:gd name="connsiteX104" fmla="*/ 4786959 w 12190475"/>
              <a:gd name="connsiteY104" fmla="*/ 1739178 h 3177349"/>
              <a:gd name="connsiteX105" fmla="*/ 4773896 w 12190475"/>
              <a:gd name="connsiteY105" fmla="*/ 1758854 h 3177349"/>
              <a:gd name="connsiteX106" fmla="*/ 4715674 w 12190475"/>
              <a:gd name="connsiteY106" fmla="*/ 1869719 h 3177349"/>
              <a:gd name="connsiteX107" fmla="*/ 4711011 w 12190475"/>
              <a:gd name="connsiteY107" fmla="*/ 1898722 h 3177349"/>
              <a:gd name="connsiteX108" fmla="*/ 4844683 w 12190475"/>
              <a:gd name="connsiteY108" fmla="*/ 1908392 h 3177349"/>
              <a:gd name="connsiteX109" fmla="*/ 4878325 w 12190475"/>
              <a:gd name="connsiteY109" fmla="*/ 1910586 h 3177349"/>
              <a:gd name="connsiteX110" fmla="*/ 4881615 w 12190475"/>
              <a:gd name="connsiteY110" fmla="*/ 1910814 h 3177349"/>
              <a:gd name="connsiteX111" fmla="*/ 4887102 w 12190475"/>
              <a:gd name="connsiteY111" fmla="*/ 1886798 h 3177349"/>
              <a:gd name="connsiteX112" fmla="*/ 4901419 w 12190475"/>
              <a:gd name="connsiteY112" fmla="*/ 1841917 h 3177349"/>
              <a:gd name="connsiteX113" fmla="*/ 4954901 w 12190475"/>
              <a:gd name="connsiteY113" fmla="*/ 1716401 h 3177349"/>
              <a:gd name="connsiteX114" fmla="*/ 4958896 w 12190475"/>
              <a:gd name="connsiteY114" fmla="*/ 1698655 h 3177349"/>
              <a:gd name="connsiteX115" fmla="*/ 4787054 w 12190475"/>
              <a:gd name="connsiteY115" fmla="*/ 1652575 h 3177349"/>
              <a:gd name="connsiteX116" fmla="*/ 4688744 w 12190475"/>
              <a:gd name="connsiteY116" fmla="*/ 1630108 h 3177349"/>
              <a:gd name="connsiteX117" fmla="*/ 4651770 w 12190475"/>
              <a:gd name="connsiteY117" fmla="*/ 1707188 h 3177349"/>
              <a:gd name="connsiteX118" fmla="*/ 4618597 w 12190475"/>
              <a:gd name="connsiteY118" fmla="*/ 1759372 h 3177349"/>
              <a:gd name="connsiteX119" fmla="*/ 4597142 w 12190475"/>
              <a:gd name="connsiteY119" fmla="*/ 1782110 h 3177349"/>
              <a:gd name="connsiteX120" fmla="*/ 4523925 w 12190475"/>
              <a:gd name="connsiteY120" fmla="*/ 1836376 h 3177349"/>
              <a:gd name="connsiteX121" fmla="*/ 4486247 w 12190475"/>
              <a:gd name="connsiteY121" fmla="*/ 1882461 h 3177349"/>
              <a:gd name="connsiteX122" fmla="*/ 4679200 w 12190475"/>
              <a:gd name="connsiteY122" fmla="*/ 1896420 h 3177349"/>
              <a:gd name="connsiteX123" fmla="*/ 4676623 w 12190475"/>
              <a:gd name="connsiteY123" fmla="*/ 1885877 h 3177349"/>
              <a:gd name="connsiteX124" fmla="*/ 4689257 w 12190475"/>
              <a:gd name="connsiteY124" fmla="*/ 1829719 h 3177349"/>
              <a:gd name="connsiteX125" fmla="*/ 4726440 w 12190475"/>
              <a:gd name="connsiteY125" fmla="*/ 1715296 h 3177349"/>
              <a:gd name="connsiteX126" fmla="*/ 4708938 w 12190475"/>
              <a:gd name="connsiteY126" fmla="*/ 1636421 h 3177349"/>
              <a:gd name="connsiteX127" fmla="*/ 4708208 w 12190475"/>
              <a:gd name="connsiteY127" fmla="*/ 1636385 h 3177349"/>
              <a:gd name="connsiteX128" fmla="*/ 4688744 w 12190475"/>
              <a:gd name="connsiteY128" fmla="*/ 1630108 h 3177349"/>
              <a:gd name="connsiteX129" fmla="*/ 3995029 w 12190475"/>
              <a:gd name="connsiteY129" fmla="*/ 1621250 h 3177349"/>
              <a:gd name="connsiteX130" fmla="*/ 3992254 w 12190475"/>
              <a:gd name="connsiteY130" fmla="*/ 1621843 h 3177349"/>
              <a:gd name="connsiteX131" fmla="*/ 3947978 w 12190475"/>
              <a:gd name="connsiteY131" fmla="*/ 1680065 h 3177349"/>
              <a:gd name="connsiteX132" fmla="*/ 3908149 w 12190475"/>
              <a:gd name="connsiteY132" fmla="*/ 1803513 h 3177349"/>
              <a:gd name="connsiteX133" fmla="*/ 3893713 w 12190475"/>
              <a:gd name="connsiteY133" fmla="*/ 1837900 h 3177349"/>
              <a:gd name="connsiteX134" fmla="*/ 3904428 w 12190475"/>
              <a:gd name="connsiteY134" fmla="*/ 1838671 h 3177349"/>
              <a:gd name="connsiteX135" fmla="*/ 4074382 w 12190475"/>
              <a:gd name="connsiteY135" fmla="*/ 1851548 h 3177349"/>
              <a:gd name="connsiteX136" fmla="*/ 4074900 w 12190475"/>
              <a:gd name="connsiteY136" fmla="*/ 1845851 h 3177349"/>
              <a:gd name="connsiteX137" fmla="*/ 4073112 w 12190475"/>
              <a:gd name="connsiteY137" fmla="*/ 1811167 h 3177349"/>
              <a:gd name="connsiteX138" fmla="*/ 4074123 w 12190475"/>
              <a:gd name="connsiteY138" fmla="*/ 1772399 h 3177349"/>
              <a:gd name="connsiteX139" fmla="*/ 4017534 w 12190475"/>
              <a:gd name="connsiteY139" fmla="*/ 1654778 h 3177349"/>
              <a:gd name="connsiteX140" fmla="*/ 3995029 w 12190475"/>
              <a:gd name="connsiteY140" fmla="*/ 1621250 h 3177349"/>
              <a:gd name="connsiteX141" fmla="*/ 3716820 w 12190475"/>
              <a:gd name="connsiteY141" fmla="*/ 1571159 h 3177349"/>
              <a:gd name="connsiteX142" fmla="*/ 3719144 w 12190475"/>
              <a:gd name="connsiteY142" fmla="*/ 1620165 h 3177349"/>
              <a:gd name="connsiteX143" fmla="*/ 3713801 w 12190475"/>
              <a:gd name="connsiteY143" fmla="*/ 1650295 h 3177349"/>
              <a:gd name="connsiteX144" fmla="*/ 3713200 w 12190475"/>
              <a:gd name="connsiteY144" fmla="*/ 1651362 h 3177349"/>
              <a:gd name="connsiteX145" fmla="*/ 3703606 w 12190475"/>
              <a:gd name="connsiteY145" fmla="*/ 1667549 h 3177349"/>
              <a:gd name="connsiteX146" fmla="*/ 3651445 w 12190475"/>
              <a:gd name="connsiteY146" fmla="*/ 1814369 h 3177349"/>
              <a:gd name="connsiteX147" fmla="*/ 3651922 w 12190475"/>
              <a:gd name="connsiteY147" fmla="*/ 1818015 h 3177349"/>
              <a:gd name="connsiteX148" fmla="*/ 3653807 w 12190475"/>
              <a:gd name="connsiteY148" fmla="*/ 1818132 h 3177349"/>
              <a:gd name="connsiteX149" fmla="*/ 3670024 w 12190475"/>
              <a:gd name="connsiteY149" fmla="*/ 1819180 h 3177349"/>
              <a:gd name="connsiteX150" fmla="*/ 3651925 w 12190475"/>
              <a:gd name="connsiteY150" fmla="*/ 1818035 h 3177349"/>
              <a:gd name="connsiteX151" fmla="*/ 3652122 w 12190475"/>
              <a:gd name="connsiteY151" fmla="*/ 1819539 h 3177349"/>
              <a:gd name="connsiteX152" fmla="*/ 3859017 w 12190475"/>
              <a:gd name="connsiteY152" fmla="*/ 1835351 h 3177349"/>
              <a:gd name="connsiteX153" fmla="*/ 3858787 w 12190475"/>
              <a:gd name="connsiteY153" fmla="*/ 1831455 h 3177349"/>
              <a:gd name="connsiteX154" fmla="*/ 3866350 w 12190475"/>
              <a:gd name="connsiteY154" fmla="*/ 1775069 h 3177349"/>
              <a:gd name="connsiteX155" fmla="*/ 3903297 w 12190475"/>
              <a:gd name="connsiteY155" fmla="*/ 1658069 h 3177349"/>
              <a:gd name="connsiteX156" fmla="*/ 3906732 w 12190475"/>
              <a:gd name="connsiteY156" fmla="*/ 1633153 h 3177349"/>
              <a:gd name="connsiteX157" fmla="*/ 3892375 w 12190475"/>
              <a:gd name="connsiteY157" fmla="*/ 1630975 h 3177349"/>
              <a:gd name="connsiteX158" fmla="*/ 3716820 w 12190475"/>
              <a:gd name="connsiteY158" fmla="*/ 1571159 h 3177349"/>
              <a:gd name="connsiteX159" fmla="*/ 3607210 w 12190475"/>
              <a:gd name="connsiteY159" fmla="*/ 1532934 h 3177349"/>
              <a:gd name="connsiteX160" fmla="*/ 3541706 w 12190475"/>
              <a:gd name="connsiteY160" fmla="*/ 1612990 h 3177349"/>
              <a:gd name="connsiteX161" fmla="*/ 3513612 w 12190475"/>
              <a:gd name="connsiteY161" fmla="*/ 1640341 h 3177349"/>
              <a:gd name="connsiteX162" fmla="*/ 3510372 w 12190475"/>
              <a:gd name="connsiteY162" fmla="*/ 1642925 h 3177349"/>
              <a:gd name="connsiteX163" fmla="*/ 3488029 w 12190475"/>
              <a:gd name="connsiteY163" fmla="*/ 1661407 h 3177349"/>
              <a:gd name="connsiteX164" fmla="*/ 3388939 w 12190475"/>
              <a:gd name="connsiteY164" fmla="*/ 1790880 h 3177349"/>
              <a:gd name="connsiteX165" fmla="*/ 3386855 w 12190475"/>
              <a:gd name="connsiteY165" fmla="*/ 1799969 h 3177349"/>
              <a:gd name="connsiteX166" fmla="*/ 3535590 w 12190475"/>
              <a:gd name="connsiteY166" fmla="*/ 1810637 h 3177349"/>
              <a:gd name="connsiteX167" fmla="*/ 3621098 w 12190475"/>
              <a:gd name="connsiteY167" fmla="*/ 1816081 h 3177349"/>
              <a:gd name="connsiteX168" fmla="*/ 3616373 w 12190475"/>
              <a:gd name="connsiteY168" fmla="*/ 1801594 h 3177349"/>
              <a:gd name="connsiteX169" fmla="*/ 3624693 w 12190475"/>
              <a:gd name="connsiteY169" fmla="*/ 1744741 h 3177349"/>
              <a:gd name="connsiteX170" fmla="*/ 3652188 w 12190475"/>
              <a:gd name="connsiteY170" fmla="*/ 1633680 h 3177349"/>
              <a:gd name="connsiteX171" fmla="*/ 3640943 w 12190475"/>
              <a:gd name="connsiteY171" fmla="*/ 1550541 h 3177349"/>
              <a:gd name="connsiteX172" fmla="*/ 3607210 w 12190475"/>
              <a:gd name="connsiteY172" fmla="*/ 1532934 h 3177349"/>
              <a:gd name="connsiteX173" fmla="*/ 3012696 w 12190475"/>
              <a:gd name="connsiteY173" fmla="*/ 1532302 h 3177349"/>
              <a:gd name="connsiteX174" fmla="*/ 2968255 w 12190475"/>
              <a:gd name="connsiteY174" fmla="*/ 1590152 h 3177349"/>
              <a:gd name="connsiteX175" fmla="*/ 2927703 w 12190475"/>
              <a:gd name="connsiteY175" fmla="*/ 1713380 h 3177349"/>
              <a:gd name="connsiteX176" fmla="*/ 2909276 w 12190475"/>
              <a:gd name="connsiteY176" fmla="*/ 1756227 h 3177349"/>
              <a:gd name="connsiteX177" fmla="*/ 2906502 w 12190475"/>
              <a:gd name="connsiteY177" fmla="*/ 1765513 h 3177349"/>
              <a:gd name="connsiteX178" fmla="*/ 3073397 w 12190475"/>
              <a:gd name="connsiteY178" fmla="*/ 1777485 h 3177349"/>
              <a:gd name="connsiteX179" fmla="*/ 3076297 w 12190475"/>
              <a:gd name="connsiteY179" fmla="*/ 1770390 h 3177349"/>
              <a:gd name="connsiteX180" fmla="*/ 3085844 w 12190475"/>
              <a:gd name="connsiteY180" fmla="*/ 1714651 h 3177349"/>
              <a:gd name="connsiteX181" fmla="*/ 3092885 w 12190475"/>
              <a:gd name="connsiteY181" fmla="*/ 1679844 h 3177349"/>
              <a:gd name="connsiteX182" fmla="*/ 3035464 w 12190475"/>
              <a:gd name="connsiteY182" fmla="*/ 1564197 h 3177349"/>
              <a:gd name="connsiteX183" fmla="*/ 3013244 w 12190475"/>
              <a:gd name="connsiteY183" fmla="*/ 1532330 h 3177349"/>
              <a:gd name="connsiteX184" fmla="*/ 2710638 w 12190475"/>
              <a:gd name="connsiteY184" fmla="*/ 1472055 h 3177349"/>
              <a:gd name="connsiteX185" fmla="*/ 2709434 w 12190475"/>
              <a:gd name="connsiteY185" fmla="*/ 1481518 h 3177349"/>
              <a:gd name="connsiteX186" fmla="*/ 2700355 w 12190475"/>
              <a:gd name="connsiteY186" fmla="*/ 1546251 h 3177349"/>
              <a:gd name="connsiteX187" fmla="*/ 2685717 w 12190475"/>
              <a:gd name="connsiteY187" fmla="*/ 1582878 h 3177349"/>
              <a:gd name="connsiteX188" fmla="*/ 2641930 w 12190475"/>
              <a:gd name="connsiteY188" fmla="*/ 1723341 h 3177349"/>
              <a:gd name="connsiteX189" fmla="*/ 2646371 w 12190475"/>
              <a:gd name="connsiteY189" fmla="*/ 1746854 h 3177349"/>
              <a:gd name="connsiteX190" fmla="*/ 2880064 w 12190475"/>
              <a:gd name="connsiteY190" fmla="*/ 1763617 h 3177349"/>
              <a:gd name="connsiteX191" fmla="*/ 2878174 w 12190475"/>
              <a:gd name="connsiteY191" fmla="*/ 1740946 h 3177349"/>
              <a:gd name="connsiteX192" fmla="*/ 2885922 w 12190475"/>
              <a:gd name="connsiteY192" fmla="*/ 1684568 h 3177349"/>
              <a:gd name="connsiteX193" fmla="*/ 2923580 w 12190475"/>
              <a:gd name="connsiteY193" fmla="*/ 1567973 h 3177349"/>
              <a:gd name="connsiteX194" fmla="*/ 2927209 w 12190475"/>
              <a:gd name="connsiteY194" fmla="*/ 1542884 h 3177349"/>
              <a:gd name="connsiteX195" fmla="*/ 2913044 w 12190475"/>
              <a:gd name="connsiteY195" fmla="*/ 1540532 h 3177349"/>
              <a:gd name="connsiteX196" fmla="*/ 2710638 w 12190475"/>
              <a:gd name="connsiteY196" fmla="*/ 1472055 h 3177349"/>
              <a:gd name="connsiteX197" fmla="*/ 2628508 w 12190475"/>
              <a:gd name="connsiteY197" fmla="*/ 1440873 h 3177349"/>
              <a:gd name="connsiteX198" fmla="*/ 2562090 w 12190475"/>
              <a:gd name="connsiteY198" fmla="*/ 1520882 h 3177349"/>
              <a:gd name="connsiteX199" fmla="*/ 2554020 w 12190475"/>
              <a:gd name="connsiteY199" fmla="*/ 1528540 h 3177349"/>
              <a:gd name="connsiteX200" fmla="*/ 2533850 w 12190475"/>
              <a:gd name="connsiteY200" fmla="*/ 1547494 h 3177349"/>
              <a:gd name="connsiteX201" fmla="*/ 2503155 w 12190475"/>
              <a:gd name="connsiteY201" fmla="*/ 1571969 h 3177349"/>
              <a:gd name="connsiteX202" fmla="*/ 2408475 w 12190475"/>
              <a:gd name="connsiteY202" fmla="*/ 1697449 h 3177349"/>
              <a:gd name="connsiteX203" fmla="*/ 2400915 w 12190475"/>
              <a:gd name="connsiteY203" fmla="*/ 1730755 h 3177349"/>
              <a:gd name="connsiteX204" fmla="*/ 2538930 w 12190475"/>
              <a:gd name="connsiteY204" fmla="*/ 1739148 h 3177349"/>
              <a:gd name="connsiteX205" fmla="*/ 2618368 w 12190475"/>
              <a:gd name="connsiteY205" fmla="*/ 1744846 h 3177349"/>
              <a:gd name="connsiteX206" fmla="*/ 2612174 w 12190475"/>
              <a:gd name="connsiteY206" fmla="*/ 1728103 h 3177349"/>
              <a:gd name="connsiteX207" fmla="*/ 2611819 w 12190475"/>
              <a:gd name="connsiteY207" fmla="*/ 1655010 h 3177349"/>
              <a:gd name="connsiteX208" fmla="*/ 2633141 w 12190475"/>
              <a:gd name="connsiteY208" fmla="*/ 1550235 h 3177349"/>
              <a:gd name="connsiteX209" fmla="*/ 2636465 w 12190475"/>
              <a:gd name="connsiteY209" fmla="*/ 1446578 h 3177349"/>
              <a:gd name="connsiteX210" fmla="*/ 2628508 w 12190475"/>
              <a:gd name="connsiteY210" fmla="*/ 1440873 h 3177349"/>
              <a:gd name="connsiteX211" fmla="*/ 1270284 w 12190475"/>
              <a:gd name="connsiteY211" fmla="*/ 1173724 h 3177349"/>
              <a:gd name="connsiteX212" fmla="*/ 1270833 w 12190475"/>
              <a:gd name="connsiteY212" fmla="*/ 1174272 h 3177349"/>
              <a:gd name="connsiteX213" fmla="*/ 1271016 w 12190475"/>
              <a:gd name="connsiteY213" fmla="*/ 1173724 h 3177349"/>
              <a:gd name="connsiteX214" fmla="*/ 1132395 w 12190475"/>
              <a:gd name="connsiteY214" fmla="*/ 1140807 h 3177349"/>
              <a:gd name="connsiteX215" fmla="*/ 1123433 w 12190475"/>
              <a:gd name="connsiteY215" fmla="*/ 1175554 h 3177349"/>
              <a:gd name="connsiteX216" fmla="*/ 1047537 w 12190475"/>
              <a:gd name="connsiteY216" fmla="*/ 1160557 h 3177349"/>
              <a:gd name="connsiteX217" fmla="*/ 1000903 w 12190475"/>
              <a:gd name="connsiteY217" fmla="*/ 1145926 h 3177349"/>
              <a:gd name="connsiteX218" fmla="*/ 1098926 w 12190475"/>
              <a:gd name="connsiteY218" fmla="*/ 1340145 h 3177349"/>
              <a:gd name="connsiteX219" fmla="*/ 1092709 w 12190475"/>
              <a:gd name="connsiteY219" fmla="*/ 1338499 h 3177349"/>
              <a:gd name="connsiteX220" fmla="*/ 1092526 w 12190475"/>
              <a:gd name="connsiteY220" fmla="*/ 1338499 h 3177349"/>
              <a:gd name="connsiteX221" fmla="*/ 1086673 w 12190475"/>
              <a:gd name="connsiteY221" fmla="*/ 1336855 h 3177349"/>
              <a:gd name="connsiteX222" fmla="*/ 1085942 w 12190475"/>
              <a:gd name="connsiteY222" fmla="*/ 1336855 h 3177349"/>
              <a:gd name="connsiteX223" fmla="*/ 1080456 w 12190475"/>
              <a:gd name="connsiteY223" fmla="*/ 1335025 h 3177349"/>
              <a:gd name="connsiteX224" fmla="*/ 1079725 w 12190475"/>
              <a:gd name="connsiteY224" fmla="*/ 1335025 h 3177349"/>
              <a:gd name="connsiteX225" fmla="*/ 1074420 w 12190475"/>
              <a:gd name="connsiteY225" fmla="*/ 1333379 h 3177349"/>
              <a:gd name="connsiteX226" fmla="*/ 1073323 w 12190475"/>
              <a:gd name="connsiteY226" fmla="*/ 1332830 h 3177349"/>
              <a:gd name="connsiteX227" fmla="*/ 1067836 w 12190475"/>
              <a:gd name="connsiteY227" fmla="*/ 1330819 h 3177349"/>
              <a:gd name="connsiteX228" fmla="*/ 1067472 w 12190475"/>
              <a:gd name="connsiteY228" fmla="*/ 1330819 h 3177349"/>
              <a:gd name="connsiteX229" fmla="*/ 909829 w 12190475"/>
              <a:gd name="connsiteY229" fmla="*/ 1220908 h 3177349"/>
              <a:gd name="connsiteX230" fmla="*/ 885688 w 12190475"/>
              <a:gd name="connsiteY230" fmla="*/ 1192378 h 3177349"/>
              <a:gd name="connsiteX231" fmla="*/ 887883 w 12190475"/>
              <a:gd name="connsiteY231" fmla="*/ 1225114 h 3177349"/>
              <a:gd name="connsiteX232" fmla="*/ 888796 w 12190475"/>
              <a:gd name="connsiteY232" fmla="*/ 1224748 h 3177349"/>
              <a:gd name="connsiteX233" fmla="*/ 889163 w 12190475"/>
              <a:gd name="connsiteY233" fmla="*/ 1233709 h 3177349"/>
              <a:gd name="connsiteX234" fmla="*/ 895015 w 12190475"/>
              <a:gd name="connsiteY234" fmla="*/ 1231698 h 3177349"/>
              <a:gd name="connsiteX235" fmla="*/ 900318 w 12190475"/>
              <a:gd name="connsiteY235" fmla="*/ 1280710 h 3177349"/>
              <a:gd name="connsiteX236" fmla="*/ 900868 w 12190475"/>
              <a:gd name="connsiteY236" fmla="*/ 1280710 h 3177349"/>
              <a:gd name="connsiteX237" fmla="*/ 901416 w 12190475"/>
              <a:gd name="connsiteY237" fmla="*/ 1290036 h 3177349"/>
              <a:gd name="connsiteX238" fmla="*/ 907452 w 12190475"/>
              <a:gd name="connsiteY238" fmla="*/ 1288024 h 3177349"/>
              <a:gd name="connsiteX239" fmla="*/ 912938 w 12190475"/>
              <a:gd name="connsiteY239" fmla="*/ 1343437 h 3177349"/>
              <a:gd name="connsiteX240" fmla="*/ 913669 w 12190475"/>
              <a:gd name="connsiteY240" fmla="*/ 1343437 h 3177349"/>
              <a:gd name="connsiteX241" fmla="*/ 914217 w 12190475"/>
              <a:gd name="connsiteY241" fmla="*/ 1353313 h 3177349"/>
              <a:gd name="connsiteX242" fmla="*/ 920618 w 12190475"/>
              <a:gd name="connsiteY242" fmla="*/ 1351119 h 3177349"/>
              <a:gd name="connsiteX243" fmla="*/ 926470 w 12190475"/>
              <a:gd name="connsiteY243" fmla="*/ 1399764 h 3177349"/>
              <a:gd name="connsiteX244" fmla="*/ 927751 w 12190475"/>
              <a:gd name="connsiteY244" fmla="*/ 1399398 h 3177349"/>
              <a:gd name="connsiteX245" fmla="*/ 928299 w 12190475"/>
              <a:gd name="connsiteY245" fmla="*/ 1410007 h 3177349"/>
              <a:gd name="connsiteX246" fmla="*/ 935248 w 12190475"/>
              <a:gd name="connsiteY246" fmla="*/ 1407628 h 3177349"/>
              <a:gd name="connsiteX247" fmla="*/ 941650 w 12190475"/>
              <a:gd name="connsiteY247" fmla="*/ 1466881 h 3177349"/>
              <a:gd name="connsiteX248" fmla="*/ 942382 w 12190475"/>
              <a:gd name="connsiteY248" fmla="*/ 1466516 h 3177349"/>
              <a:gd name="connsiteX249" fmla="*/ 942930 w 12190475"/>
              <a:gd name="connsiteY249" fmla="*/ 1477854 h 3177349"/>
              <a:gd name="connsiteX250" fmla="*/ 950245 w 12190475"/>
              <a:gd name="connsiteY250" fmla="*/ 1475294 h 3177349"/>
              <a:gd name="connsiteX251" fmla="*/ 956829 w 12190475"/>
              <a:gd name="connsiteY251" fmla="*/ 1542045 h 3177349"/>
              <a:gd name="connsiteX252" fmla="*/ 957925 w 12190475"/>
              <a:gd name="connsiteY252" fmla="*/ 1542045 h 3177349"/>
              <a:gd name="connsiteX253" fmla="*/ 958475 w 12190475"/>
              <a:gd name="connsiteY253" fmla="*/ 1553750 h 3177349"/>
              <a:gd name="connsiteX254" fmla="*/ 966155 w 12190475"/>
              <a:gd name="connsiteY254" fmla="*/ 1551188 h 3177349"/>
              <a:gd name="connsiteX255" fmla="*/ 972922 w 12190475"/>
              <a:gd name="connsiteY255" fmla="*/ 1621781 h 3177349"/>
              <a:gd name="connsiteX256" fmla="*/ 974201 w 12190475"/>
              <a:gd name="connsiteY256" fmla="*/ 1621414 h 3177349"/>
              <a:gd name="connsiteX257" fmla="*/ 974935 w 12190475"/>
              <a:gd name="connsiteY257" fmla="*/ 1633668 h 3177349"/>
              <a:gd name="connsiteX258" fmla="*/ 982798 w 12190475"/>
              <a:gd name="connsiteY258" fmla="*/ 1630925 h 3177349"/>
              <a:gd name="connsiteX259" fmla="*/ 988446 w 12190475"/>
              <a:gd name="connsiteY259" fmla="*/ 1675263 h 3177349"/>
              <a:gd name="connsiteX260" fmla="*/ 998307 w 12190475"/>
              <a:gd name="connsiteY260" fmla="*/ 1675300 h 3177349"/>
              <a:gd name="connsiteX261" fmla="*/ 1006023 w 12190475"/>
              <a:gd name="connsiteY261" fmla="*/ 1657990 h 3177349"/>
              <a:gd name="connsiteX262" fmla="*/ 1016813 w 12190475"/>
              <a:gd name="connsiteY262" fmla="*/ 1665489 h 3177349"/>
              <a:gd name="connsiteX263" fmla="*/ 1022849 w 12190475"/>
              <a:gd name="connsiteY263" fmla="*/ 1647200 h 3177349"/>
              <a:gd name="connsiteX264" fmla="*/ 1023945 w 12190475"/>
              <a:gd name="connsiteY264" fmla="*/ 1647933 h 3177349"/>
              <a:gd name="connsiteX265" fmla="*/ 1060705 w 12190475"/>
              <a:gd name="connsiteY265" fmla="*/ 1554115 h 3177349"/>
              <a:gd name="connsiteX266" fmla="*/ 1070945 w 12190475"/>
              <a:gd name="connsiteY266" fmla="*/ 1561064 h 3177349"/>
              <a:gd name="connsiteX267" fmla="*/ 1076614 w 12190475"/>
              <a:gd name="connsiteY267" fmla="*/ 1543874 h 3177349"/>
              <a:gd name="connsiteX268" fmla="*/ 1078260 w 12190475"/>
              <a:gd name="connsiteY268" fmla="*/ 1544970 h 3177349"/>
              <a:gd name="connsiteX269" fmla="*/ 1115203 w 12190475"/>
              <a:gd name="connsiteY269" fmla="*/ 1447496 h 3177349"/>
              <a:gd name="connsiteX270" fmla="*/ 1125079 w 12190475"/>
              <a:gd name="connsiteY270" fmla="*/ 1454263 h 3177349"/>
              <a:gd name="connsiteX271" fmla="*/ 1130564 w 12190475"/>
              <a:gd name="connsiteY271" fmla="*/ 1437803 h 3177349"/>
              <a:gd name="connsiteX272" fmla="*/ 1131844 w 12190475"/>
              <a:gd name="connsiteY272" fmla="*/ 1438534 h 3177349"/>
              <a:gd name="connsiteX273" fmla="*/ 1166957 w 12190475"/>
              <a:gd name="connsiteY273" fmla="*/ 1346181 h 3177349"/>
              <a:gd name="connsiteX274" fmla="*/ 1176286 w 12190475"/>
              <a:gd name="connsiteY274" fmla="*/ 1352581 h 3177349"/>
              <a:gd name="connsiteX275" fmla="*/ 1181588 w 12190475"/>
              <a:gd name="connsiteY275" fmla="*/ 1336855 h 3177349"/>
              <a:gd name="connsiteX276" fmla="*/ 1182502 w 12190475"/>
              <a:gd name="connsiteY276" fmla="*/ 1337403 h 3177349"/>
              <a:gd name="connsiteX277" fmla="*/ 1214324 w 12190475"/>
              <a:gd name="connsiteY277" fmla="*/ 1256204 h 3177349"/>
              <a:gd name="connsiteX278" fmla="*/ 1223285 w 12190475"/>
              <a:gd name="connsiteY278" fmla="*/ 1262238 h 3177349"/>
              <a:gd name="connsiteX279" fmla="*/ 1228223 w 12190475"/>
              <a:gd name="connsiteY279" fmla="*/ 1247425 h 3177349"/>
              <a:gd name="connsiteX280" fmla="*/ 1229870 w 12190475"/>
              <a:gd name="connsiteY280" fmla="*/ 1248339 h 3177349"/>
              <a:gd name="connsiteX281" fmla="*/ 1257117 w 12190475"/>
              <a:gd name="connsiteY281" fmla="*/ 1181588 h 3177349"/>
              <a:gd name="connsiteX282" fmla="*/ 1265163 w 12190475"/>
              <a:gd name="connsiteY282" fmla="*/ 1187257 h 3177349"/>
              <a:gd name="connsiteX283" fmla="*/ 1269553 w 12190475"/>
              <a:gd name="connsiteY283" fmla="*/ 1173908 h 3177349"/>
              <a:gd name="connsiteX284" fmla="*/ 1238647 w 12190475"/>
              <a:gd name="connsiteY284" fmla="*/ 1178114 h 3177349"/>
              <a:gd name="connsiteX285" fmla="*/ 1228588 w 12190475"/>
              <a:gd name="connsiteY285" fmla="*/ 1163117 h 3177349"/>
              <a:gd name="connsiteX286" fmla="*/ 1217617 w 12190475"/>
              <a:gd name="connsiteY286" fmla="*/ 1179758 h 3177349"/>
              <a:gd name="connsiteX287" fmla="*/ 1146841 w 12190475"/>
              <a:gd name="connsiteY287" fmla="*/ 1178296 h 3177349"/>
              <a:gd name="connsiteX288" fmla="*/ 1057960 w 12190475"/>
              <a:gd name="connsiteY288" fmla="*/ 1012058 h 3177349"/>
              <a:gd name="connsiteX289" fmla="*/ 1053205 w 12190475"/>
              <a:gd name="connsiteY289" fmla="*/ 1013704 h 3177349"/>
              <a:gd name="connsiteX290" fmla="*/ 1056314 w 12190475"/>
              <a:gd name="connsiteY290" fmla="*/ 1014435 h 3177349"/>
              <a:gd name="connsiteX291" fmla="*/ 1367943 w 12190475"/>
              <a:gd name="connsiteY291" fmla="*/ 970361 h 3177349"/>
              <a:gd name="connsiteX292" fmla="*/ 1322589 w 12190475"/>
              <a:gd name="connsiteY292" fmla="*/ 1001452 h 3177349"/>
              <a:gd name="connsiteX293" fmla="*/ 1197133 w 12190475"/>
              <a:gd name="connsiteY293" fmla="*/ 1063996 h 3177349"/>
              <a:gd name="connsiteX294" fmla="*/ 1288207 w 12190475"/>
              <a:gd name="connsiteY294" fmla="*/ 1124347 h 3177349"/>
              <a:gd name="connsiteX295" fmla="*/ 1300094 w 12190475"/>
              <a:gd name="connsiteY295" fmla="*/ 1097464 h 3177349"/>
              <a:gd name="connsiteX296" fmla="*/ 1307959 w 12190475"/>
              <a:gd name="connsiteY296" fmla="*/ 1102766 h 3177349"/>
              <a:gd name="connsiteX297" fmla="*/ 1312347 w 12190475"/>
              <a:gd name="connsiteY297" fmla="*/ 1089600 h 3177349"/>
              <a:gd name="connsiteX298" fmla="*/ 1313081 w 12190475"/>
              <a:gd name="connsiteY298" fmla="*/ 1090149 h 3177349"/>
              <a:gd name="connsiteX299" fmla="*/ 1339597 w 12190475"/>
              <a:gd name="connsiteY299" fmla="*/ 1022483 h 3177349"/>
              <a:gd name="connsiteX300" fmla="*/ 1346913 w 12190475"/>
              <a:gd name="connsiteY300" fmla="*/ 1027604 h 3177349"/>
              <a:gd name="connsiteX301" fmla="*/ 1351119 w 12190475"/>
              <a:gd name="connsiteY301" fmla="*/ 1015167 h 3177349"/>
              <a:gd name="connsiteX302" fmla="*/ 1352215 w 12190475"/>
              <a:gd name="connsiteY302" fmla="*/ 1015899 h 3177349"/>
              <a:gd name="connsiteX303" fmla="*/ 1367943 w 12190475"/>
              <a:gd name="connsiteY303" fmla="*/ 970361 h 3177349"/>
              <a:gd name="connsiteX304" fmla="*/ 1038211 w 12190475"/>
              <a:gd name="connsiteY304" fmla="*/ 801747 h 3177349"/>
              <a:gd name="connsiteX305" fmla="*/ 1003281 w 12190475"/>
              <a:gd name="connsiteY305" fmla="*/ 849295 h 3177349"/>
              <a:gd name="connsiteX306" fmla="*/ 989746 w 12190475"/>
              <a:gd name="connsiteY306" fmla="*/ 846734 h 3177349"/>
              <a:gd name="connsiteX307" fmla="*/ 920618 w 12190475"/>
              <a:gd name="connsiteY307" fmla="*/ 936894 h 3177349"/>
              <a:gd name="connsiteX308" fmla="*/ 999074 w 12190475"/>
              <a:gd name="connsiteY308" fmla="*/ 907085 h 3177349"/>
              <a:gd name="connsiteX309" fmla="*/ 1175187 w 12190475"/>
              <a:gd name="connsiteY309" fmla="*/ 893736 h 3177349"/>
              <a:gd name="connsiteX310" fmla="*/ 1222737 w 12190475"/>
              <a:gd name="connsiteY310" fmla="*/ 860085 h 3177349"/>
              <a:gd name="connsiteX311" fmla="*/ 1151048 w 12190475"/>
              <a:gd name="connsiteY311" fmla="*/ 862646 h 3177349"/>
              <a:gd name="connsiteX312" fmla="*/ 1037661 w 12190475"/>
              <a:gd name="connsiteY312" fmla="*/ 854781 h 3177349"/>
              <a:gd name="connsiteX313" fmla="*/ 792784 w 12190475"/>
              <a:gd name="connsiteY313" fmla="*/ 775595 h 3177349"/>
              <a:gd name="connsiteX314" fmla="*/ 800647 w 12190475"/>
              <a:gd name="connsiteY314" fmla="*/ 798820 h 3177349"/>
              <a:gd name="connsiteX315" fmla="*/ 819485 w 12190475"/>
              <a:gd name="connsiteY315" fmla="*/ 892455 h 3177349"/>
              <a:gd name="connsiteX316" fmla="*/ 850208 w 12190475"/>
              <a:gd name="connsiteY316" fmla="*/ 803941 h 3177349"/>
              <a:gd name="connsiteX317" fmla="*/ 850027 w 12190475"/>
              <a:gd name="connsiteY317" fmla="*/ 804125 h 3177349"/>
              <a:gd name="connsiteX318" fmla="*/ 792784 w 12190475"/>
              <a:gd name="connsiteY318" fmla="*/ 775595 h 3177349"/>
              <a:gd name="connsiteX319" fmla="*/ 1352764 w 12190475"/>
              <a:gd name="connsiteY319" fmla="*/ 0 h 3177349"/>
              <a:gd name="connsiteX320" fmla="*/ 1360994 w 12190475"/>
              <a:gd name="connsiteY320" fmla="*/ 7499 h 3177349"/>
              <a:gd name="connsiteX321" fmla="*/ 1362091 w 12190475"/>
              <a:gd name="connsiteY321" fmla="*/ 8413 h 3177349"/>
              <a:gd name="connsiteX322" fmla="*/ 1369407 w 12190475"/>
              <a:gd name="connsiteY322" fmla="*/ 15362 h 3177349"/>
              <a:gd name="connsiteX323" fmla="*/ 1370687 w 12190475"/>
              <a:gd name="connsiteY323" fmla="*/ 16460 h 3177349"/>
              <a:gd name="connsiteX324" fmla="*/ 1377635 w 12190475"/>
              <a:gd name="connsiteY324" fmla="*/ 23408 h 3177349"/>
              <a:gd name="connsiteX325" fmla="*/ 1379281 w 12190475"/>
              <a:gd name="connsiteY325" fmla="*/ 25054 h 3177349"/>
              <a:gd name="connsiteX326" fmla="*/ 1385865 w 12190475"/>
              <a:gd name="connsiteY326" fmla="*/ 32005 h 3177349"/>
              <a:gd name="connsiteX327" fmla="*/ 1387328 w 12190475"/>
              <a:gd name="connsiteY327" fmla="*/ 33467 h 3177349"/>
              <a:gd name="connsiteX328" fmla="*/ 1394278 w 12190475"/>
              <a:gd name="connsiteY328" fmla="*/ 41147 h 3177349"/>
              <a:gd name="connsiteX329" fmla="*/ 1395010 w 12190475"/>
              <a:gd name="connsiteY329" fmla="*/ 41881 h 3177349"/>
              <a:gd name="connsiteX330" fmla="*/ 1552287 w 12190475"/>
              <a:gd name="connsiteY330" fmla="*/ 353507 h 3177349"/>
              <a:gd name="connsiteX331" fmla="*/ 1577890 w 12190475"/>
              <a:gd name="connsiteY331" fmla="*/ 571317 h 3177349"/>
              <a:gd name="connsiteX332" fmla="*/ 1640618 w 12190475"/>
              <a:gd name="connsiteY332" fmla="*/ 445863 h 3177349"/>
              <a:gd name="connsiteX333" fmla="*/ 1831909 w 12190475"/>
              <a:gd name="connsiteY333" fmla="*/ 251094 h 3177349"/>
              <a:gd name="connsiteX334" fmla="*/ 1832277 w 12190475"/>
              <a:gd name="connsiteY334" fmla="*/ 251094 h 3177349"/>
              <a:gd name="connsiteX335" fmla="*/ 1839956 w 12190475"/>
              <a:gd name="connsiteY335" fmla="*/ 246523 h 3177349"/>
              <a:gd name="connsiteX336" fmla="*/ 1841055 w 12190475"/>
              <a:gd name="connsiteY336" fmla="*/ 245792 h 3177349"/>
              <a:gd name="connsiteX337" fmla="*/ 1848369 w 12190475"/>
              <a:gd name="connsiteY337" fmla="*/ 241768 h 3177349"/>
              <a:gd name="connsiteX338" fmla="*/ 1849648 w 12190475"/>
              <a:gd name="connsiteY338" fmla="*/ 241037 h 3177349"/>
              <a:gd name="connsiteX339" fmla="*/ 1856599 w 12190475"/>
              <a:gd name="connsiteY339" fmla="*/ 237379 h 3177349"/>
              <a:gd name="connsiteX340" fmla="*/ 1858245 w 12190475"/>
              <a:gd name="connsiteY340" fmla="*/ 236464 h 3177349"/>
              <a:gd name="connsiteX341" fmla="*/ 1865012 w 12190475"/>
              <a:gd name="connsiteY341" fmla="*/ 233172 h 3177349"/>
              <a:gd name="connsiteX342" fmla="*/ 1866657 w 12190475"/>
              <a:gd name="connsiteY342" fmla="*/ 232441 h 3177349"/>
              <a:gd name="connsiteX343" fmla="*/ 1873791 w 12190475"/>
              <a:gd name="connsiteY343" fmla="*/ 229149 h 3177349"/>
              <a:gd name="connsiteX344" fmla="*/ 1875070 w 12190475"/>
              <a:gd name="connsiteY344" fmla="*/ 228417 h 3177349"/>
              <a:gd name="connsiteX345" fmla="*/ 1883299 w 12190475"/>
              <a:gd name="connsiteY345" fmla="*/ 224942 h 3177349"/>
              <a:gd name="connsiteX346" fmla="*/ 1786740 w 12190475"/>
              <a:gd name="connsiteY346" fmla="*/ 538581 h 3177349"/>
              <a:gd name="connsiteX347" fmla="*/ 1745041 w 12190475"/>
              <a:gd name="connsiteY347" fmla="*/ 597469 h 3177349"/>
              <a:gd name="connsiteX348" fmla="*/ 1881470 w 12190475"/>
              <a:gd name="connsiteY348" fmla="*/ 538033 h 3177349"/>
              <a:gd name="connsiteX349" fmla="*/ 2226565 w 12190475"/>
              <a:gd name="connsiteY349" fmla="*/ 493959 h 3177349"/>
              <a:gd name="connsiteX350" fmla="*/ 2227662 w 12190475"/>
              <a:gd name="connsiteY350" fmla="*/ 493959 h 3177349"/>
              <a:gd name="connsiteX351" fmla="*/ 2237538 w 12190475"/>
              <a:gd name="connsiteY351" fmla="*/ 495605 h 3177349"/>
              <a:gd name="connsiteX352" fmla="*/ 2239734 w 12190475"/>
              <a:gd name="connsiteY352" fmla="*/ 495605 h 3177349"/>
              <a:gd name="connsiteX353" fmla="*/ 2249059 w 12190475"/>
              <a:gd name="connsiteY353" fmla="*/ 497069 h 3177349"/>
              <a:gd name="connsiteX354" fmla="*/ 2251253 w 12190475"/>
              <a:gd name="connsiteY354" fmla="*/ 497434 h 3177349"/>
              <a:gd name="connsiteX355" fmla="*/ 2260765 w 12190475"/>
              <a:gd name="connsiteY355" fmla="*/ 499446 h 3177349"/>
              <a:gd name="connsiteX356" fmla="*/ 2262043 w 12190475"/>
              <a:gd name="connsiteY356" fmla="*/ 499446 h 3177349"/>
              <a:gd name="connsiteX357" fmla="*/ 2272103 w 12190475"/>
              <a:gd name="connsiteY357" fmla="*/ 501457 h 3177349"/>
              <a:gd name="connsiteX358" fmla="*/ 2273200 w 12190475"/>
              <a:gd name="connsiteY358" fmla="*/ 501824 h 3177349"/>
              <a:gd name="connsiteX359" fmla="*/ 2283990 w 12190475"/>
              <a:gd name="connsiteY359" fmla="*/ 504201 h 3177349"/>
              <a:gd name="connsiteX360" fmla="*/ 2194197 w 12190475"/>
              <a:gd name="connsiteY360" fmla="*/ 592532 h 3177349"/>
              <a:gd name="connsiteX361" fmla="*/ 2169872 w 12190475"/>
              <a:gd name="connsiteY361" fmla="*/ 583570 h 3177349"/>
              <a:gd name="connsiteX362" fmla="*/ 2169507 w 12190475"/>
              <a:gd name="connsiteY362" fmla="*/ 611002 h 3177349"/>
              <a:gd name="connsiteX363" fmla="*/ 2081541 w 12190475"/>
              <a:gd name="connsiteY363" fmla="*/ 665684 h 3177349"/>
              <a:gd name="connsiteX364" fmla="*/ 2034359 w 12190475"/>
              <a:gd name="connsiteY364" fmla="*/ 634960 h 3177349"/>
              <a:gd name="connsiteX365" fmla="*/ 2050817 w 12190475"/>
              <a:gd name="connsiteY365" fmla="*/ 681412 h 3177349"/>
              <a:gd name="connsiteX366" fmla="*/ 1945661 w 12190475"/>
              <a:gd name="connsiteY366" fmla="*/ 724755 h 3177349"/>
              <a:gd name="connsiteX367" fmla="*/ 1942918 w 12190475"/>
              <a:gd name="connsiteY367" fmla="*/ 725668 h 3177349"/>
              <a:gd name="connsiteX368" fmla="*/ 1949684 w 12190475"/>
              <a:gd name="connsiteY368" fmla="*/ 726949 h 3177349"/>
              <a:gd name="connsiteX369" fmla="*/ 2270090 w 12190475"/>
              <a:gd name="connsiteY369" fmla="*/ 858439 h 3177349"/>
              <a:gd name="connsiteX370" fmla="*/ 2271005 w 12190475"/>
              <a:gd name="connsiteY370" fmla="*/ 859171 h 3177349"/>
              <a:gd name="connsiteX371" fmla="*/ 2279052 w 12190475"/>
              <a:gd name="connsiteY371" fmla="*/ 865388 h 3177349"/>
              <a:gd name="connsiteX372" fmla="*/ 2280697 w 12190475"/>
              <a:gd name="connsiteY372" fmla="*/ 866669 h 3177349"/>
              <a:gd name="connsiteX373" fmla="*/ 2287647 w 12190475"/>
              <a:gd name="connsiteY373" fmla="*/ 872338 h 3177349"/>
              <a:gd name="connsiteX374" fmla="*/ 2289659 w 12190475"/>
              <a:gd name="connsiteY374" fmla="*/ 874168 h 3177349"/>
              <a:gd name="connsiteX375" fmla="*/ 2296610 w 12190475"/>
              <a:gd name="connsiteY375" fmla="*/ 880018 h 3177349"/>
              <a:gd name="connsiteX376" fmla="*/ 2298072 w 12190475"/>
              <a:gd name="connsiteY376" fmla="*/ 881300 h 3177349"/>
              <a:gd name="connsiteX377" fmla="*/ 2305568 w 12190475"/>
              <a:gd name="connsiteY377" fmla="*/ 888067 h 3177349"/>
              <a:gd name="connsiteX378" fmla="*/ 2306302 w 12190475"/>
              <a:gd name="connsiteY378" fmla="*/ 888798 h 3177349"/>
              <a:gd name="connsiteX379" fmla="*/ 2314166 w 12190475"/>
              <a:gd name="connsiteY379" fmla="*/ 896295 h 3177349"/>
              <a:gd name="connsiteX380" fmla="*/ 2053743 w 12190475"/>
              <a:gd name="connsiteY380" fmla="*/ 942199 h 3177349"/>
              <a:gd name="connsiteX381" fmla="*/ 2004549 w 12190475"/>
              <a:gd name="connsiteY381" fmla="*/ 889894 h 3177349"/>
              <a:gd name="connsiteX382" fmla="*/ 1955903 w 12190475"/>
              <a:gd name="connsiteY382" fmla="*/ 935431 h 3177349"/>
              <a:gd name="connsiteX383" fmla="*/ 1907623 w 12190475"/>
              <a:gd name="connsiteY383" fmla="*/ 928116 h 3177349"/>
              <a:gd name="connsiteX384" fmla="*/ 1834653 w 12190475"/>
              <a:gd name="connsiteY384" fmla="*/ 912023 h 3177349"/>
              <a:gd name="connsiteX385" fmla="*/ 1802284 w 12190475"/>
              <a:gd name="connsiteY385" fmla="*/ 851672 h 3177349"/>
              <a:gd name="connsiteX386" fmla="*/ 1791860 w 12190475"/>
              <a:gd name="connsiteY386" fmla="*/ 875995 h 3177349"/>
              <a:gd name="connsiteX387" fmla="*/ 1834288 w 12190475"/>
              <a:gd name="connsiteY387" fmla="*/ 912754 h 3177349"/>
              <a:gd name="connsiteX388" fmla="*/ 1993028 w 12190475"/>
              <a:gd name="connsiteY388" fmla="*/ 1145926 h 3177349"/>
              <a:gd name="connsiteX389" fmla="*/ 1993393 w 12190475"/>
              <a:gd name="connsiteY389" fmla="*/ 1146841 h 3177349"/>
              <a:gd name="connsiteX390" fmla="*/ 1995953 w 12190475"/>
              <a:gd name="connsiteY390" fmla="*/ 1154887 h 3177349"/>
              <a:gd name="connsiteX391" fmla="*/ 1996502 w 12190475"/>
              <a:gd name="connsiteY391" fmla="*/ 1156350 h 3177349"/>
              <a:gd name="connsiteX392" fmla="*/ 1998696 w 12190475"/>
              <a:gd name="connsiteY392" fmla="*/ 1163667 h 3177349"/>
              <a:gd name="connsiteX393" fmla="*/ 1999427 w 12190475"/>
              <a:gd name="connsiteY393" fmla="*/ 1165678 h 3177349"/>
              <a:gd name="connsiteX394" fmla="*/ 2001441 w 12190475"/>
              <a:gd name="connsiteY394" fmla="*/ 1172993 h 3177349"/>
              <a:gd name="connsiteX395" fmla="*/ 2001805 w 12190475"/>
              <a:gd name="connsiteY395" fmla="*/ 1174456 h 3177349"/>
              <a:gd name="connsiteX396" fmla="*/ 2004001 w 12190475"/>
              <a:gd name="connsiteY396" fmla="*/ 1182869 h 3177349"/>
              <a:gd name="connsiteX397" fmla="*/ 2004001 w 12190475"/>
              <a:gd name="connsiteY397" fmla="*/ 1183234 h 3177349"/>
              <a:gd name="connsiteX398" fmla="*/ 2006012 w 12190475"/>
              <a:gd name="connsiteY398" fmla="*/ 1192378 h 3177349"/>
              <a:gd name="connsiteX399" fmla="*/ 1729132 w 12190475"/>
              <a:gd name="connsiteY399" fmla="*/ 1051012 h 3177349"/>
              <a:gd name="connsiteX400" fmla="*/ 1746321 w 12190475"/>
              <a:gd name="connsiteY400" fmla="*/ 1106425 h 3177349"/>
              <a:gd name="connsiteX401" fmla="*/ 1767354 w 12190475"/>
              <a:gd name="connsiteY401" fmla="*/ 1455909 h 3177349"/>
              <a:gd name="connsiteX402" fmla="*/ 1767354 w 12190475"/>
              <a:gd name="connsiteY402" fmla="*/ 1456457 h 3177349"/>
              <a:gd name="connsiteX403" fmla="*/ 1765158 w 12190475"/>
              <a:gd name="connsiteY403" fmla="*/ 1467247 h 3177349"/>
              <a:gd name="connsiteX404" fmla="*/ 1764793 w 12190475"/>
              <a:gd name="connsiteY404" fmla="*/ 1468710 h 3177349"/>
              <a:gd name="connsiteX405" fmla="*/ 1762598 w 12190475"/>
              <a:gd name="connsiteY405" fmla="*/ 1478586 h 3177349"/>
              <a:gd name="connsiteX406" fmla="*/ 1762049 w 12190475"/>
              <a:gd name="connsiteY406" fmla="*/ 1480598 h 3177349"/>
              <a:gd name="connsiteX407" fmla="*/ 1759305 w 12190475"/>
              <a:gd name="connsiteY407" fmla="*/ 1490291 h 3177349"/>
              <a:gd name="connsiteX408" fmla="*/ 1759305 w 12190475"/>
              <a:gd name="connsiteY408" fmla="*/ 1491570 h 3177349"/>
              <a:gd name="connsiteX409" fmla="*/ 1756381 w 12190475"/>
              <a:gd name="connsiteY409" fmla="*/ 1501629 h 3177349"/>
              <a:gd name="connsiteX410" fmla="*/ 1756016 w 12190475"/>
              <a:gd name="connsiteY410" fmla="*/ 1502725 h 3177349"/>
              <a:gd name="connsiteX411" fmla="*/ 1752723 w 12190475"/>
              <a:gd name="connsiteY411" fmla="*/ 1513516 h 3177349"/>
              <a:gd name="connsiteX412" fmla="*/ 1630742 w 12190475"/>
              <a:gd name="connsiteY412" fmla="*/ 1362274 h 3177349"/>
              <a:gd name="connsiteX413" fmla="*/ 1670060 w 12190475"/>
              <a:gd name="connsiteY413" fmla="*/ 1327710 h 3177349"/>
              <a:gd name="connsiteX414" fmla="*/ 1608065 w 12190475"/>
              <a:gd name="connsiteY414" fmla="*/ 1319845 h 3177349"/>
              <a:gd name="connsiteX415" fmla="*/ 1568562 w 12190475"/>
              <a:gd name="connsiteY415" fmla="*/ 1226029 h 3177349"/>
              <a:gd name="connsiteX416" fmla="*/ 1609893 w 12190475"/>
              <a:gd name="connsiteY416" fmla="*/ 1155254 h 3177349"/>
              <a:gd name="connsiteX417" fmla="*/ 1538387 w 12190475"/>
              <a:gd name="connsiteY417" fmla="*/ 1120872 h 3177349"/>
              <a:gd name="connsiteX418" fmla="*/ 1519186 w 12190475"/>
              <a:gd name="connsiteY418" fmla="*/ 989565 h 3177349"/>
              <a:gd name="connsiteX419" fmla="*/ 1565088 w 12190475"/>
              <a:gd name="connsiteY419" fmla="*/ 949147 h 3177349"/>
              <a:gd name="connsiteX420" fmla="*/ 1530340 w 12190475"/>
              <a:gd name="connsiteY420" fmla="*/ 944759 h 3177349"/>
              <a:gd name="connsiteX421" fmla="*/ 1500349 w 12190475"/>
              <a:gd name="connsiteY421" fmla="*/ 997976 h 3177349"/>
              <a:gd name="connsiteX422" fmla="*/ 1497972 w 12190475"/>
              <a:gd name="connsiteY422" fmla="*/ 1001818 h 3177349"/>
              <a:gd name="connsiteX423" fmla="*/ 1504921 w 12190475"/>
              <a:gd name="connsiteY423" fmla="*/ 1004377 h 3177349"/>
              <a:gd name="connsiteX424" fmla="*/ 1467431 w 12190475"/>
              <a:gd name="connsiteY424" fmla="*/ 1075883 h 3177349"/>
              <a:gd name="connsiteX425" fmla="*/ 1464138 w 12190475"/>
              <a:gd name="connsiteY425" fmla="*/ 1081371 h 3177349"/>
              <a:gd name="connsiteX426" fmla="*/ 1471454 w 12190475"/>
              <a:gd name="connsiteY426" fmla="*/ 1083931 h 3177349"/>
              <a:gd name="connsiteX427" fmla="*/ 1432865 w 12190475"/>
              <a:gd name="connsiteY427" fmla="*/ 1157815 h 3177349"/>
              <a:gd name="connsiteX428" fmla="*/ 1431770 w 12190475"/>
              <a:gd name="connsiteY428" fmla="*/ 1159461 h 3177349"/>
              <a:gd name="connsiteX429" fmla="*/ 1439449 w 12190475"/>
              <a:gd name="connsiteY429" fmla="*/ 1162203 h 3177349"/>
              <a:gd name="connsiteX430" fmla="*/ 1397387 w 12190475"/>
              <a:gd name="connsiteY430" fmla="*/ 1242122 h 3177349"/>
              <a:gd name="connsiteX431" fmla="*/ 1394461 w 12190475"/>
              <a:gd name="connsiteY431" fmla="*/ 1246512 h 3177349"/>
              <a:gd name="connsiteX432" fmla="*/ 1402691 w 12190475"/>
              <a:gd name="connsiteY432" fmla="*/ 1249437 h 3177349"/>
              <a:gd name="connsiteX433" fmla="*/ 1371601 w 12190475"/>
              <a:gd name="connsiteY433" fmla="*/ 1313445 h 3177349"/>
              <a:gd name="connsiteX434" fmla="*/ 1372150 w 12190475"/>
              <a:gd name="connsiteY434" fmla="*/ 1313445 h 3177349"/>
              <a:gd name="connsiteX435" fmla="*/ 1364103 w 12190475"/>
              <a:gd name="connsiteY435" fmla="*/ 1326979 h 3177349"/>
              <a:gd name="connsiteX436" fmla="*/ 1372881 w 12190475"/>
              <a:gd name="connsiteY436" fmla="*/ 1330088 h 3177349"/>
              <a:gd name="connsiteX437" fmla="*/ 1326429 w 12190475"/>
              <a:gd name="connsiteY437" fmla="*/ 1418785 h 3177349"/>
              <a:gd name="connsiteX438" fmla="*/ 1325151 w 12190475"/>
              <a:gd name="connsiteY438" fmla="*/ 1420979 h 3177349"/>
              <a:gd name="connsiteX439" fmla="*/ 1334476 w 12190475"/>
              <a:gd name="connsiteY439" fmla="*/ 1424271 h 3177349"/>
              <a:gd name="connsiteX440" fmla="*/ 1283817 w 12190475"/>
              <a:gd name="connsiteY440" fmla="*/ 1520099 h 3177349"/>
              <a:gd name="connsiteX441" fmla="*/ 1280527 w 12190475"/>
              <a:gd name="connsiteY441" fmla="*/ 1525585 h 3177349"/>
              <a:gd name="connsiteX442" fmla="*/ 1290219 w 12190475"/>
              <a:gd name="connsiteY442" fmla="*/ 1529061 h 3177349"/>
              <a:gd name="connsiteX443" fmla="*/ 1238098 w 12190475"/>
              <a:gd name="connsiteY443" fmla="*/ 1628182 h 3177349"/>
              <a:gd name="connsiteX444" fmla="*/ 1233525 w 12190475"/>
              <a:gd name="connsiteY444" fmla="*/ 1635680 h 3177349"/>
              <a:gd name="connsiteX445" fmla="*/ 1243585 w 12190475"/>
              <a:gd name="connsiteY445" fmla="*/ 1639337 h 3177349"/>
              <a:gd name="connsiteX446" fmla="*/ 1233526 w 12190475"/>
              <a:gd name="connsiteY446" fmla="*/ 1664004 h 3177349"/>
              <a:gd name="connsiteX447" fmla="*/ 1226849 w 12190475"/>
              <a:gd name="connsiteY447" fmla="*/ 1677605 h 3177349"/>
              <a:gd name="connsiteX448" fmla="*/ 1321344 w 12190475"/>
              <a:gd name="connsiteY448" fmla="*/ 1679483 h 3177349"/>
              <a:gd name="connsiteX449" fmla="*/ 1324512 w 12190475"/>
              <a:gd name="connsiteY449" fmla="*/ 1679483 h 3177349"/>
              <a:gd name="connsiteX450" fmla="*/ 1625094 w 12190475"/>
              <a:gd name="connsiteY450" fmla="*/ 1689234 h 3177349"/>
              <a:gd name="connsiteX451" fmla="*/ 2070642 w 12190475"/>
              <a:gd name="connsiteY451" fmla="*/ 1710671 h 3177349"/>
              <a:gd name="connsiteX452" fmla="*/ 2337769 w 12190475"/>
              <a:gd name="connsiteY452" fmla="*/ 1726915 h 3177349"/>
              <a:gd name="connsiteX453" fmla="*/ 2337873 w 12190475"/>
              <a:gd name="connsiteY453" fmla="*/ 1724819 h 3177349"/>
              <a:gd name="connsiteX454" fmla="*/ 2372299 w 12190475"/>
              <a:gd name="connsiteY454" fmla="*/ 1729015 h 3177349"/>
              <a:gd name="connsiteX455" fmla="*/ 2374305 w 12190475"/>
              <a:gd name="connsiteY455" fmla="*/ 1729137 h 3177349"/>
              <a:gd name="connsiteX456" fmla="*/ 2376213 w 12190475"/>
              <a:gd name="connsiteY456" fmla="*/ 1690100 h 3177349"/>
              <a:gd name="connsiteX457" fmla="*/ 2407457 w 12190475"/>
              <a:gd name="connsiteY457" fmla="*/ 1614817 h 3177349"/>
              <a:gd name="connsiteX458" fmla="*/ 2458424 w 12190475"/>
              <a:gd name="connsiteY458" fmla="*/ 1543561 h 3177349"/>
              <a:gd name="connsiteX459" fmla="*/ 2554481 w 12190475"/>
              <a:gd name="connsiteY459" fmla="*/ 1382992 h 3177349"/>
              <a:gd name="connsiteX460" fmla="*/ 2561827 w 12190475"/>
              <a:gd name="connsiteY460" fmla="*/ 1364132 h 3177349"/>
              <a:gd name="connsiteX461" fmla="*/ 2535378 w 12190475"/>
              <a:gd name="connsiteY461" fmla="*/ 1387901 h 3177349"/>
              <a:gd name="connsiteX462" fmla="*/ 2490584 w 12190475"/>
              <a:gd name="connsiteY462" fmla="*/ 1423395 h 3177349"/>
              <a:gd name="connsiteX463" fmla="*/ 2413491 w 12190475"/>
              <a:gd name="connsiteY463" fmla="*/ 1445562 h 3177349"/>
              <a:gd name="connsiteX464" fmla="*/ 2446853 w 12190475"/>
              <a:gd name="connsiteY464" fmla="*/ 1411699 h 3177349"/>
              <a:gd name="connsiteX465" fmla="*/ 2482614 w 12190475"/>
              <a:gd name="connsiteY465" fmla="*/ 1406885 h 3177349"/>
              <a:gd name="connsiteX466" fmla="*/ 2523602 w 12190475"/>
              <a:gd name="connsiteY466" fmla="*/ 1374316 h 3177349"/>
              <a:gd name="connsiteX467" fmla="*/ 2587486 w 12190475"/>
              <a:gd name="connsiteY467" fmla="*/ 1312125 h 3177349"/>
              <a:gd name="connsiteX468" fmla="*/ 2614692 w 12190475"/>
              <a:gd name="connsiteY468" fmla="*/ 1280517 h 3177349"/>
              <a:gd name="connsiteX469" fmla="*/ 2733076 w 12190475"/>
              <a:gd name="connsiteY469" fmla="*/ 1238063 h 3177349"/>
              <a:gd name="connsiteX470" fmla="*/ 2903395 w 12190475"/>
              <a:gd name="connsiteY470" fmla="*/ 1200573 h 3177349"/>
              <a:gd name="connsiteX471" fmla="*/ 3022826 w 12190475"/>
              <a:gd name="connsiteY471" fmla="*/ 1269682 h 3177349"/>
              <a:gd name="connsiteX472" fmla="*/ 3148007 w 12190475"/>
              <a:gd name="connsiteY472" fmla="*/ 1340909 h 3177349"/>
              <a:gd name="connsiteX473" fmla="*/ 3335037 w 12190475"/>
              <a:gd name="connsiteY473" fmla="*/ 1188344 h 3177349"/>
              <a:gd name="connsiteX474" fmla="*/ 3365639 w 12190475"/>
              <a:gd name="connsiteY474" fmla="*/ 1147385 h 3177349"/>
              <a:gd name="connsiteX475" fmla="*/ 3362266 w 12190475"/>
              <a:gd name="connsiteY475" fmla="*/ 1174684 h 3177349"/>
              <a:gd name="connsiteX476" fmla="*/ 3421412 w 12190475"/>
              <a:gd name="connsiteY476" fmla="*/ 1185682 h 3177349"/>
              <a:gd name="connsiteX477" fmla="*/ 3524353 w 12190475"/>
              <a:gd name="connsiteY477" fmla="*/ 1210758 h 3177349"/>
              <a:gd name="connsiteX478" fmla="*/ 3519237 w 12190475"/>
              <a:gd name="connsiteY478" fmla="*/ 1239984 h 3177349"/>
              <a:gd name="connsiteX479" fmla="*/ 3514934 w 12190475"/>
              <a:gd name="connsiteY479" fmla="*/ 1267602 h 3177349"/>
              <a:gd name="connsiteX480" fmla="*/ 3418007 w 12190475"/>
              <a:gd name="connsiteY480" fmla="*/ 1261500 h 3177349"/>
              <a:gd name="connsiteX481" fmla="*/ 3402010 w 12190475"/>
              <a:gd name="connsiteY481" fmla="*/ 1266565 h 3177349"/>
              <a:gd name="connsiteX482" fmla="*/ 3148155 w 12190475"/>
              <a:gd name="connsiteY482" fmla="*/ 1481542 h 3177349"/>
              <a:gd name="connsiteX483" fmla="*/ 3136010 w 12190475"/>
              <a:gd name="connsiteY483" fmla="*/ 1486433 h 3177349"/>
              <a:gd name="connsiteX484" fmla="*/ 3077916 w 12190475"/>
              <a:gd name="connsiteY484" fmla="*/ 1513206 h 3177349"/>
              <a:gd name="connsiteX485" fmla="*/ 3080109 w 12190475"/>
              <a:gd name="connsiteY485" fmla="*/ 1550120 h 3177349"/>
              <a:gd name="connsiteX486" fmla="*/ 3137686 w 12190475"/>
              <a:gd name="connsiteY486" fmla="*/ 1669988 h 3177349"/>
              <a:gd name="connsiteX487" fmla="*/ 3140658 w 12190475"/>
              <a:gd name="connsiteY487" fmla="*/ 1687531 h 3177349"/>
              <a:gd name="connsiteX488" fmla="*/ 3137310 w 12190475"/>
              <a:gd name="connsiteY488" fmla="*/ 1695969 h 3177349"/>
              <a:gd name="connsiteX489" fmla="*/ 3111978 w 12190475"/>
              <a:gd name="connsiteY489" fmla="*/ 1734078 h 3177349"/>
              <a:gd name="connsiteX490" fmla="*/ 3092089 w 12190475"/>
              <a:gd name="connsiteY490" fmla="*/ 1774563 h 3177349"/>
              <a:gd name="connsiteX491" fmla="*/ 3091153 w 12190475"/>
              <a:gd name="connsiteY491" fmla="*/ 1778758 h 3177349"/>
              <a:gd name="connsiteX492" fmla="*/ 3356227 w 12190475"/>
              <a:gd name="connsiteY492" fmla="*/ 1797772 h 3177349"/>
              <a:gd name="connsiteX493" fmla="*/ 3357413 w 12190475"/>
              <a:gd name="connsiteY493" fmla="*/ 1762053 h 3177349"/>
              <a:gd name="connsiteX494" fmla="*/ 3387373 w 12190475"/>
              <a:gd name="connsiteY494" fmla="*/ 1708222 h 3177349"/>
              <a:gd name="connsiteX495" fmla="*/ 3437801 w 12190475"/>
              <a:gd name="connsiteY495" fmla="*/ 1636753 h 3177349"/>
              <a:gd name="connsiteX496" fmla="*/ 3532982 w 12190475"/>
              <a:gd name="connsiteY496" fmla="*/ 1475410 h 3177349"/>
              <a:gd name="connsiteX497" fmla="*/ 3542437 w 12190475"/>
              <a:gd name="connsiteY497" fmla="*/ 1450976 h 3177349"/>
              <a:gd name="connsiteX498" fmla="*/ 3469093 w 12190475"/>
              <a:gd name="connsiteY498" fmla="*/ 1515629 h 3177349"/>
              <a:gd name="connsiteX499" fmla="*/ 3392497 w 12190475"/>
              <a:gd name="connsiteY499" fmla="*/ 1538920 h 3177349"/>
              <a:gd name="connsiteX500" fmla="*/ 3425499 w 12190475"/>
              <a:gd name="connsiteY500" fmla="*/ 1504855 h 3177349"/>
              <a:gd name="connsiteX501" fmla="*/ 3460925 w 12190475"/>
              <a:gd name="connsiteY501" fmla="*/ 1499474 h 3177349"/>
              <a:gd name="connsiteX502" fmla="*/ 3572431 w 12190475"/>
              <a:gd name="connsiteY502" fmla="*/ 1392775 h 3177349"/>
              <a:gd name="connsiteX503" fmla="*/ 3576531 w 12190475"/>
              <a:gd name="connsiteY503" fmla="*/ 1387670 h 3177349"/>
              <a:gd name="connsiteX504" fmla="*/ 3578311 w 12190475"/>
              <a:gd name="connsiteY504" fmla="*/ 1385013 h 3177349"/>
              <a:gd name="connsiteX505" fmla="*/ 3581762 w 12190475"/>
              <a:gd name="connsiteY505" fmla="*/ 1381886 h 3177349"/>
              <a:gd name="connsiteX506" fmla="*/ 3592472 w 12190475"/>
              <a:gd name="connsiteY506" fmla="*/ 1372715 h 3177349"/>
              <a:gd name="connsiteX507" fmla="*/ 3710717 w 12190475"/>
              <a:gd name="connsiteY507" fmla="*/ 1329340 h 3177349"/>
              <a:gd name="connsiteX508" fmla="*/ 3880720 w 12190475"/>
              <a:gd name="connsiteY508" fmla="*/ 1290917 h 3177349"/>
              <a:gd name="connsiteX509" fmla="*/ 4000729 w 12190475"/>
              <a:gd name="connsiteY509" fmla="*/ 1359324 h 3177349"/>
              <a:gd name="connsiteX510" fmla="*/ 4127026 w 12190475"/>
              <a:gd name="connsiteY510" fmla="*/ 1430240 h 3177349"/>
              <a:gd name="connsiteX511" fmla="*/ 4339886 w 12190475"/>
              <a:gd name="connsiteY511" fmla="*/ 1321623 h 3177349"/>
              <a:gd name="connsiteX512" fmla="*/ 4344231 w 12190475"/>
              <a:gd name="connsiteY512" fmla="*/ 1315247 h 3177349"/>
              <a:gd name="connsiteX513" fmla="*/ 4371800 w 12190475"/>
              <a:gd name="connsiteY513" fmla="*/ 1272673 h 3177349"/>
              <a:gd name="connsiteX514" fmla="*/ 4368611 w 12190475"/>
              <a:gd name="connsiteY514" fmla="*/ 1299979 h 3177349"/>
              <a:gd name="connsiteX515" fmla="*/ 4427776 w 12190475"/>
              <a:gd name="connsiteY515" fmla="*/ 1310613 h 3177349"/>
              <a:gd name="connsiteX516" fmla="*/ 4530934 w 12190475"/>
              <a:gd name="connsiteY516" fmla="*/ 1334968 h 3177349"/>
              <a:gd name="connsiteX517" fmla="*/ 4525819 w 12190475"/>
              <a:gd name="connsiteY517" fmla="*/ 1364194 h 3177349"/>
              <a:gd name="connsiteX518" fmla="*/ 4521881 w 12190475"/>
              <a:gd name="connsiteY518" fmla="*/ 1391830 h 3177349"/>
              <a:gd name="connsiteX519" fmla="*/ 4424737 w 12190475"/>
              <a:gd name="connsiteY519" fmla="*/ 1386451 h 3177349"/>
              <a:gd name="connsiteX520" fmla="*/ 4417432 w 12190475"/>
              <a:gd name="connsiteY520" fmla="*/ 1389750 h 3177349"/>
              <a:gd name="connsiteX521" fmla="*/ 4415714 w 12190475"/>
              <a:gd name="connsiteY521" fmla="*/ 1391128 h 3177349"/>
              <a:gd name="connsiteX522" fmla="*/ 4127375 w 12190475"/>
              <a:gd name="connsiteY522" fmla="*/ 1570517 h 3177349"/>
              <a:gd name="connsiteX523" fmla="*/ 4115231 w 12190475"/>
              <a:gd name="connsiteY523" fmla="*/ 1575406 h 3177349"/>
              <a:gd name="connsiteX524" fmla="*/ 4060105 w 12190475"/>
              <a:gd name="connsiteY524" fmla="*/ 1601413 h 3177349"/>
              <a:gd name="connsiteX525" fmla="*/ 4062334 w 12190475"/>
              <a:gd name="connsiteY525" fmla="*/ 1641258 h 3177349"/>
              <a:gd name="connsiteX526" fmla="*/ 4113990 w 12190475"/>
              <a:gd name="connsiteY526" fmla="*/ 1751310 h 3177349"/>
              <a:gd name="connsiteX527" fmla="*/ 4120837 w 12190475"/>
              <a:gd name="connsiteY527" fmla="*/ 1771974 h 3177349"/>
              <a:gd name="connsiteX528" fmla="*/ 4118065 w 12190475"/>
              <a:gd name="connsiteY528" fmla="*/ 1787218 h 3177349"/>
              <a:gd name="connsiteX529" fmla="*/ 4102221 w 12190475"/>
              <a:gd name="connsiteY529" fmla="*/ 1825980 h 3177349"/>
              <a:gd name="connsiteX530" fmla="*/ 4095244 w 12190475"/>
              <a:gd name="connsiteY530" fmla="*/ 1853128 h 3177349"/>
              <a:gd name="connsiteX531" fmla="*/ 4213296 w 12190475"/>
              <a:gd name="connsiteY531" fmla="*/ 1862072 h 3177349"/>
              <a:gd name="connsiteX532" fmla="*/ 4236698 w 12190475"/>
              <a:gd name="connsiteY532" fmla="*/ 1863781 h 3177349"/>
              <a:gd name="connsiteX533" fmla="*/ 4446742 w 12190475"/>
              <a:gd name="connsiteY533" fmla="*/ 1879515 h 3177349"/>
              <a:gd name="connsiteX534" fmla="*/ 4449180 w 12190475"/>
              <a:gd name="connsiteY534" fmla="*/ 1863352 h 3177349"/>
              <a:gd name="connsiteX535" fmla="*/ 4485448 w 12190475"/>
              <a:gd name="connsiteY535" fmla="*/ 1811529 h 3177349"/>
              <a:gd name="connsiteX536" fmla="*/ 4565117 w 12190475"/>
              <a:gd name="connsiteY536" fmla="*/ 1730163 h 3177349"/>
              <a:gd name="connsiteX537" fmla="*/ 4609003 w 12190475"/>
              <a:gd name="connsiteY537" fmla="*/ 1576704 h 3177349"/>
              <a:gd name="connsiteX538" fmla="*/ 4615666 w 12190475"/>
              <a:gd name="connsiteY538" fmla="*/ 1531076 h 3177349"/>
              <a:gd name="connsiteX539" fmla="*/ 4533321 w 12190475"/>
              <a:gd name="connsiteY539" fmla="*/ 1614690 h 3177349"/>
              <a:gd name="connsiteX540" fmla="*/ 4457865 w 12190475"/>
              <a:gd name="connsiteY540" fmla="*/ 1640783 h 3177349"/>
              <a:gd name="connsiteX541" fmla="*/ 4488597 w 12190475"/>
              <a:gd name="connsiteY541" fmla="*/ 1604592 h 3177349"/>
              <a:gd name="connsiteX542" fmla="*/ 4524989 w 12190475"/>
              <a:gd name="connsiteY542" fmla="*/ 1598161 h 3177349"/>
              <a:gd name="connsiteX543" fmla="*/ 4623081 w 12190475"/>
              <a:gd name="connsiteY543" fmla="*/ 1492442 h 3177349"/>
              <a:gd name="connsiteX544" fmla="*/ 4638498 w 12190475"/>
              <a:gd name="connsiteY544" fmla="*/ 1469589 h 3177349"/>
              <a:gd name="connsiteX545" fmla="*/ 4640041 w 12190475"/>
              <a:gd name="connsiteY545" fmla="*/ 1468017 h 3177349"/>
              <a:gd name="connsiteX546" fmla="*/ 4646568 w 12190475"/>
              <a:gd name="connsiteY546" fmla="*/ 1461933 h 3177349"/>
              <a:gd name="connsiteX547" fmla="*/ 4761901 w 12190475"/>
              <a:gd name="connsiteY547" fmla="*/ 1410906 h 3177349"/>
              <a:gd name="connsiteX548" fmla="*/ 4928976 w 12190475"/>
              <a:gd name="connsiteY548" fmla="*/ 1361352 h 3177349"/>
              <a:gd name="connsiteX549" fmla="*/ 5053041 w 12190475"/>
              <a:gd name="connsiteY549" fmla="*/ 1421903 h 3177349"/>
              <a:gd name="connsiteX550" fmla="*/ 5146927 w 12190475"/>
              <a:gd name="connsiteY550" fmla="*/ 1467039 h 3177349"/>
              <a:gd name="connsiteX551" fmla="*/ 5246296 w 12190475"/>
              <a:gd name="connsiteY551" fmla="*/ 1254631 h 3177349"/>
              <a:gd name="connsiteX552" fmla="*/ 5244458 w 12190475"/>
              <a:gd name="connsiteY552" fmla="*/ 1247399 h 3177349"/>
              <a:gd name="connsiteX553" fmla="*/ 5250513 w 12190475"/>
              <a:gd name="connsiteY553" fmla="*/ 1217671 h 3177349"/>
              <a:gd name="connsiteX554" fmla="*/ 5275243 w 12190475"/>
              <a:gd name="connsiteY554" fmla="*/ 1173308 h 3177349"/>
              <a:gd name="connsiteX555" fmla="*/ 5273881 w 12190475"/>
              <a:gd name="connsiteY555" fmla="*/ 1200707 h 3177349"/>
              <a:gd name="connsiteX556" fmla="*/ 5333600 w 12190475"/>
              <a:gd name="connsiteY556" fmla="*/ 1207521 h 3177349"/>
              <a:gd name="connsiteX557" fmla="*/ 5438199 w 12190475"/>
              <a:gd name="connsiteY557" fmla="*/ 1224990 h 3177349"/>
              <a:gd name="connsiteX558" fmla="*/ 5435084 w 12190475"/>
              <a:gd name="connsiteY558" fmla="*/ 1254498 h 3177349"/>
              <a:gd name="connsiteX559" fmla="*/ 5432781 w 12190475"/>
              <a:gd name="connsiteY559" fmla="*/ 1282399 h 3177349"/>
              <a:gd name="connsiteX560" fmla="*/ 5343730 w 12190475"/>
              <a:gd name="connsiteY560" fmla="*/ 1279986 h 3177349"/>
              <a:gd name="connsiteX561" fmla="*/ 5226204 w 12190475"/>
              <a:gd name="connsiteY561" fmla="*/ 1588718 h 3177349"/>
              <a:gd name="connsiteX562" fmla="*/ 5212429 w 12190475"/>
              <a:gd name="connsiteY562" fmla="*/ 1604329 h 3177349"/>
              <a:gd name="connsiteX563" fmla="*/ 5101083 w 12190475"/>
              <a:gd name="connsiteY563" fmla="*/ 1670935 h 3177349"/>
              <a:gd name="connsiteX564" fmla="*/ 5095388 w 12190475"/>
              <a:gd name="connsiteY564" fmla="*/ 1719175 h 3177349"/>
              <a:gd name="connsiteX565" fmla="*/ 5126181 w 12190475"/>
              <a:gd name="connsiteY565" fmla="*/ 1840093 h 3177349"/>
              <a:gd name="connsiteX566" fmla="*/ 5128203 w 12190475"/>
              <a:gd name="connsiteY566" fmla="*/ 1858321 h 3177349"/>
              <a:gd name="connsiteX567" fmla="*/ 5126471 w 12190475"/>
              <a:gd name="connsiteY567" fmla="*/ 1867389 h 3177349"/>
              <a:gd name="connsiteX568" fmla="*/ 5113704 w 12190475"/>
              <a:gd name="connsiteY568" fmla="*/ 1903192 h 3177349"/>
              <a:gd name="connsiteX569" fmla="*/ 5110096 w 12190475"/>
              <a:gd name="connsiteY569" fmla="*/ 1926625 h 3177349"/>
              <a:gd name="connsiteX570" fmla="*/ 5230585 w 12190475"/>
              <a:gd name="connsiteY570" fmla="*/ 1934963 h 3177349"/>
              <a:gd name="connsiteX571" fmla="*/ 5263496 w 12190475"/>
              <a:gd name="connsiteY571" fmla="*/ 1937157 h 3177349"/>
              <a:gd name="connsiteX572" fmla="*/ 5432150 w 12190475"/>
              <a:gd name="connsiteY572" fmla="*/ 1947977 h 3177349"/>
              <a:gd name="connsiteX573" fmla="*/ 5432082 w 12190475"/>
              <a:gd name="connsiteY573" fmla="*/ 1945964 h 3177349"/>
              <a:gd name="connsiteX574" fmla="*/ 5458520 w 12190475"/>
              <a:gd name="connsiteY574" fmla="*/ 1887927 h 3177349"/>
              <a:gd name="connsiteX575" fmla="*/ 5504162 w 12190475"/>
              <a:gd name="connsiteY575" fmla="*/ 1813294 h 3177349"/>
              <a:gd name="connsiteX576" fmla="*/ 5588465 w 12190475"/>
              <a:gd name="connsiteY576" fmla="*/ 1646098 h 3177349"/>
              <a:gd name="connsiteX577" fmla="*/ 5596494 w 12190475"/>
              <a:gd name="connsiteY577" fmla="*/ 1620863 h 3177349"/>
              <a:gd name="connsiteX578" fmla="*/ 5527490 w 12190475"/>
              <a:gd name="connsiteY578" fmla="*/ 1690307 h 3177349"/>
              <a:gd name="connsiteX579" fmla="*/ 5452472 w 12190475"/>
              <a:gd name="connsiteY579" fmla="*/ 1718621 h 3177349"/>
              <a:gd name="connsiteX580" fmla="*/ 5483204 w 12190475"/>
              <a:gd name="connsiteY580" fmla="*/ 1682429 h 3177349"/>
              <a:gd name="connsiteX581" fmla="*/ 5518197 w 12190475"/>
              <a:gd name="connsiteY581" fmla="*/ 1674648 h 3177349"/>
              <a:gd name="connsiteX582" fmla="*/ 5621146 w 12190475"/>
              <a:gd name="connsiteY582" fmla="*/ 1563311 h 3177349"/>
              <a:gd name="connsiteX583" fmla="*/ 5630201 w 12190475"/>
              <a:gd name="connsiteY583" fmla="*/ 1550579 h 3177349"/>
              <a:gd name="connsiteX584" fmla="*/ 5631800 w 12190475"/>
              <a:gd name="connsiteY584" fmla="*/ 1547911 h 3177349"/>
              <a:gd name="connsiteX585" fmla="*/ 5636574 w 12190475"/>
              <a:gd name="connsiteY585" fmla="*/ 1543937 h 3177349"/>
              <a:gd name="connsiteX586" fmla="*/ 5641175 w 12190475"/>
              <a:gd name="connsiteY586" fmla="*/ 1539770 h 3177349"/>
              <a:gd name="connsiteX587" fmla="*/ 5756506 w 12190475"/>
              <a:gd name="connsiteY587" fmla="*/ 1488743 h 3177349"/>
              <a:gd name="connsiteX588" fmla="*/ 5923575 w 12190475"/>
              <a:gd name="connsiteY588" fmla="*/ 1439372 h 3177349"/>
              <a:gd name="connsiteX589" fmla="*/ 6047647 w 12190475"/>
              <a:gd name="connsiteY589" fmla="*/ 1499740 h 3177349"/>
              <a:gd name="connsiteX590" fmla="*/ 6177503 w 12190475"/>
              <a:gd name="connsiteY590" fmla="*/ 1561679 h 3177349"/>
              <a:gd name="connsiteX591" fmla="*/ 6353094 w 12190475"/>
              <a:gd name="connsiteY591" fmla="*/ 1396093 h 3177349"/>
              <a:gd name="connsiteX592" fmla="*/ 6380856 w 12190475"/>
              <a:gd name="connsiteY592" fmla="*/ 1353344 h 3177349"/>
              <a:gd name="connsiteX593" fmla="*/ 6379494 w 12190475"/>
              <a:gd name="connsiteY593" fmla="*/ 1380744 h 3177349"/>
              <a:gd name="connsiteX594" fmla="*/ 6439222 w 12190475"/>
              <a:gd name="connsiteY594" fmla="*/ 1387374 h 3177349"/>
              <a:gd name="connsiteX595" fmla="*/ 6543632 w 12190475"/>
              <a:gd name="connsiteY595" fmla="*/ 1405018 h 3177349"/>
              <a:gd name="connsiteX596" fmla="*/ 6540517 w 12190475"/>
              <a:gd name="connsiteY596" fmla="*/ 1434525 h 3177349"/>
              <a:gd name="connsiteX597" fmla="*/ 6538396 w 12190475"/>
              <a:gd name="connsiteY597" fmla="*/ 1462436 h 3177349"/>
              <a:gd name="connsiteX598" fmla="*/ 6441124 w 12190475"/>
              <a:gd name="connsiteY598" fmla="*/ 1463275 h 3177349"/>
              <a:gd name="connsiteX599" fmla="*/ 6425620 w 12190475"/>
              <a:gd name="connsiteY599" fmla="*/ 1469461 h 3177349"/>
              <a:gd name="connsiteX600" fmla="*/ 6187916 w 12190475"/>
              <a:gd name="connsiteY600" fmla="*/ 1702089 h 3177349"/>
              <a:gd name="connsiteX601" fmla="*/ 6176100 w 12190475"/>
              <a:gd name="connsiteY601" fmla="*/ 1707726 h 3177349"/>
              <a:gd name="connsiteX602" fmla="*/ 6119815 w 12190475"/>
              <a:gd name="connsiteY602" fmla="*/ 1738620 h 3177349"/>
              <a:gd name="connsiteX603" fmla="*/ 6124766 w 12190475"/>
              <a:gd name="connsiteY603" fmla="*/ 1775305 h 3177349"/>
              <a:gd name="connsiteX604" fmla="*/ 6190800 w 12190475"/>
              <a:gd name="connsiteY604" fmla="*/ 1890833 h 3177349"/>
              <a:gd name="connsiteX605" fmla="*/ 6194885 w 12190475"/>
              <a:gd name="connsiteY605" fmla="*/ 1908064 h 3177349"/>
              <a:gd name="connsiteX606" fmla="*/ 6192440 w 12190475"/>
              <a:gd name="connsiteY606" fmla="*/ 1916731 h 3177349"/>
              <a:gd name="connsiteX607" fmla="*/ 6169765 w 12190475"/>
              <a:gd name="connsiteY607" fmla="*/ 1956619 h 3177349"/>
              <a:gd name="connsiteX608" fmla="*/ 6155320 w 12190475"/>
              <a:gd name="connsiteY608" fmla="*/ 1989766 h 3177349"/>
              <a:gd name="connsiteX609" fmla="*/ 6283710 w 12190475"/>
              <a:gd name="connsiteY609" fmla="*/ 1996639 h 3177349"/>
              <a:gd name="connsiteX610" fmla="*/ 6319301 w 12190475"/>
              <a:gd name="connsiteY610" fmla="*/ 1998347 h 3177349"/>
              <a:gd name="connsiteX611" fmla="*/ 6570584 w 12190475"/>
              <a:gd name="connsiteY611" fmla="*/ 2009674 h 3177349"/>
              <a:gd name="connsiteX612" fmla="*/ 6569320 w 12190475"/>
              <a:gd name="connsiteY612" fmla="*/ 1972413 h 3177349"/>
              <a:gd name="connsiteX613" fmla="*/ 6595754 w 12190475"/>
              <a:gd name="connsiteY613" fmla="*/ 1914446 h 3177349"/>
              <a:gd name="connsiteX614" fmla="*/ 6641396 w 12190475"/>
              <a:gd name="connsiteY614" fmla="*/ 1839812 h 3177349"/>
              <a:gd name="connsiteX615" fmla="*/ 6725700 w 12190475"/>
              <a:gd name="connsiteY615" fmla="*/ 1672616 h 3177349"/>
              <a:gd name="connsiteX616" fmla="*/ 6734176 w 12190475"/>
              <a:gd name="connsiteY616" fmla="*/ 1645755 h 3177349"/>
              <a:gd name="connsiteX617" fmla="*/ 6664715 w 12190475"/>
              <a:gd name="connsiteY617" fmla="*/ 1717008 h 3177349"/>
              <a:gd name="connsiteX618" fmla="*/ 6589708 w 12190475"/>
              <a:gd name="connsiteY618" fmla="*/ 1745140 h 3177349"/>
              <a:gd name="connsiteX619" fmla="*/ 6620438 w 12190475"/>
              <a:gd name="connsiteY619" fmla="*/ 1708948 h 3177349"/>
              <a:gd name="connsiteX620" fmla="*/ 6655605 w 12190475"/>
              <a:gd name="connsiteY620" fmla="*/ 1701359 h 3177349"/>
              <a:gd name="connsiteX621" fmla="*/ 6766057 w 12190475"/>
              <a:gd name="connsiteY621" fmla="*/ 1575380 h 3177349"/>
              <a:gd name="connsiteX622" fmla="*/ 6773425 w 12190475"/>
              <a:gd name="connsiteY622" fmla="*/ 1570804 h 3177349"/>
              <a:gd name="connsiteX623" fmla="*/ 6778418 w 12190475"/>
              <a:gd name="connsiteY623" fmla="*/ 1566106 h 3177349"/>
              <a:gd name="connsiteX624" fmla="*/ 6875570 w 12190475"/>
              <a:gd name="connsiteY624" fmla="*/ 1523513 h 3177349"/>
              <a:gd name="connsiteX625" fmla="*/ 6924087 w 12190475"/>
              <a:gd name="connsiteY625" fmla="*/ 1442612 h 3177349"/>
              <a:gd name="connsiteX626" fmla="*/ 6964573 w 12190475"/>
              <a:gd name="connsiteY626" fmla="*/ 1383286 h 3177349"/>
              <a:gd name="connsiteX627" fmla="*/ 7016364 w 12190475"/>
              <a:gd name="connsiteY627" fmla="*/ 1380185 h 3177349"/>
              <a:gd name="connsiteX628" fmla="*/ 7021519 w 12190475"/>
              <a:gd name="connsiteY628" fmla="*/ 1357553 h 3177349"/>
              <a:gd name="connsiteX629" fmla="*/ 7079309 w 12190475"/>
              <a:gd name="connsiteY629" fmla="*/ 1255872 h 3177349"/>
              <a:gd name="connsiteX630" fmla="*/ 7079492 w 12190475"/>
              <a:gd name="connsiteY630" fmla="*/ 1255881 h 3177349"/>
              <a:gd name="connsiteX631" fmla="*/ 7084308 w 12190475"/>
              <a:gd name="connsiteY631" fmla="*/ 1203203 h 3177349"/>
              <a:gd name="connsiteX632" fmla="*/ 7084334 w 12190475"/>
              <a:gd name="connsiteY632" fmla="*/ 1198993 h 3177349"/>
              <a:gd name="connsiteX633" fmla="*/ 7117457 w 12190475"/>
              <a:gd name="connsiteY633" fmla="*/ 1162554 h 3177349"/>
              <a:gd name="connsiteX634" fmla="*/ 7123994 w 12190475"/>
              <a:gd name="connsiteY634" fmla="*/ 1255713 h 3177349"/>
              <a:gd name="connsiteX635" fmla="*/ 7124498 w 12190475"/>
              <a:gd name="connsiteY635" fmla="*/ 1293459 h 3177349"/>
              <a:gd name="connsiteX636" fmla="*/ 7124416 w 12190475"/>
              <a:gd name="connsiteY636" fmla="*/ 1295103 h 3177349"/>
              <a:gd name="connsiteX637" fmla="*/ 7153479 w 12190475"/>
              <a:gd name="connsiteY637" fmla="*/ 1369790 h 3177349"/>
              <a:gd name="connsiteX638" fmla="*/ 7208917 w 12190475"/>
              <a:gd name="connsiteY638" fmla="*/ 1389025 h 3177349"/>
              <a:gd name="connsiteX639" fmla="*/ 7195092 w 12190475"/>
              <a:gd name="connsiteY639" fmla="*/ 1420382 h 3177349"/>
              <a:gd name="connsiteX640" fmla="*/ 7221684 w 12190475"/>
              <a:gd name="connsiteY640" fmla="*/ 1448986 h 3177349"/>
              <a:gd name="connsiteX641" fmla="*/ 7295709 w 12190475"/>
              <a:gd name="connsiteY641" fmla="*/ 1532685 h 3177349"/>
              <a:gd name="connsiteX642" fmla="*/ 7321547 w 12190475"/>
              <a:gd name="connsiteY642" fmla="*/ 1539647 h 3177349"/>
              <a:gd name="connsiteX643" fmla="*/ 7275188 w 12190475"/>
              <a:gd name="connsiteY643" fmla="*/ 1569750 h 3177349"/>
              <a:gd name="connsiteX644" fmla="*/ 7314737 w 12190475"/>
              <a:gd name="connsiteY644" fmla="*/ 1588197 h 3177349"/>
              <a:gd name="connsiteX645" fmla="*/ 7490330 w 12190475"/>
              <a:gd name="connsiteY645" fmla="*/ 1422611 h 3177349"/>
              <a:gd name="connsiteX646" fmla="*/ 7517916 w 12190475"/>
              <a:gd name="connsiteY646" fmla="*/ 1379672 h 3177349"/>
              <a:gd name="connsiteX647" fmla="*/ 7516553 w 12190475"/>
              <a:gd name="connsiteY647" fmla="*/ 1407070 h 3177349"/>
              <a:gd name="connsiteX648" fmla="*/ 7576274 w 12190475"/>
              <a:gd name="connsiteY648" fmla="*/ 1413884 h 3177349"/>
              <a:gd name="connsiteX649" fmla="*/ 7680875 w 12190475"/>
              <a:gd name="connsiteY649" fmla="*/ 1431353 h 3177349"/>
              <a:gd name="connsiteX650" fmla="*/ 7677760 w 12190475"/>
              <a:gd name="connsiteY650" fmla="*/ 1460863 h 3177349"/>
              <a:gd name="connsiteX651" fmla="*/ 7675639 w 12190475"/>
              <a:gd name="connsiteY651" fmla="*/ 1488771 h 3177349"/>
              <a:gd name="connsiteX652" fmla="*/ 7578358 w 12190475"/>
              <a:gd name="connsiteY652" fmla="*/ 1489794 h 3177349"/>
              <a:gd name="connsiteX653" fmla="*/ 7562854 w 12190475"/>
              <a:gd name="connsiteY653" fmla="*/ 1495982 h 3177349"/>
              <a:gd name="connsiteX654" fmla="*/ 7324977 w 12190475"/>
              <a:gd name="connsiteY654" fmla="*/ 1728416 h 3177349"/>
              <a:gd name="connsiteX655" fmla="*/ 7313334 w 12190475"/>
              <a:gd name="connsiteY655" fmla="*/ 1734247 h 3177349"/>
              <a:gd name="connsiteX656" fmla="*/ 7257050 w 12190475"/>
              <a:gd name="connsiteY656" fmla="*/ 1765139 h 3177349"/>
              <a:gd name="connsiteX657" fmla="*/ 7262010 w 12190475"/>
              <a:gd name="connsiteY657" fmla="*/ 1801641 h 3177349"/>
              <a:gd name="connsiteX658" fmla="*/ 7327860 w 12190475"/>
              <a:gd name="connsiteY658" fmla="*/ 1917158 h 3177349"/>
              <a:gd name="connsiteX659" fmla="*/ 7332121 w 12190475"/>
              <a:gd name="connsiteY659" fmla="*/ 1934582 h 3177349"/>
              <a:gd name="connsiteX660" fmla="*/ 7329503 w 12190475"/>
              <a:gd name="connsiteY660" fmla="*/ 1943059 h 3177349"/>
              <a:gd name="connsiteX661" fmla="*/ 7307009 w 12190475"/>
              <a:gd name="connsiteY661" fmla="*/ 1982957 h 3177349"/>
              <a:gd name="connsiteX662" fmla="*/ 7288086 w 12190475"/>
              <a:gd name="connsiteY662" fmla="*/ 2034281 h 3177349"/>
              <a:gd name="connsiteX663" fmla="*/ 7624982 w 12190475"/>
              <a:gd name="connsiteY663" fmla="*/ 2041495 h 3177349"/>
              <a:gd name="connsiteX664" fmla="*/ 7660329 w 12190475"/>
              <a:gd name="connsiteY664" fmla="*/ 2041981 h 3177349"/>
              <a:gd name="connsiteX665" fmla="*/ 7989432 w 12190475"/>
              <a:gd name="connsiteY665" fmla="*/ 2045150 h 3177349"/>
              <a:gd name="connsiteX666" fmla="*/ 8026729 w 12190475"/>
              <a:gd name="connsiteY666" fmla="*/ 2045150 h 3177349"/>
              <a:gd name="connsiteX667" fmla="*/ 8302200 w 12190475"/>
              <a:gd name="connsiteY667" fmla="*/ 2044665 h 3177349"/>
              <a:gd name="connsiteX668" fmla="*/ 8322465 w 12190475"/>
              <a:gd name="connsiteY668" fmla="*/ 2044634 h 3177349"/>
              <a:gd name="connsiteX669" fmla="*/ 8323561 w 12190475"/>
              <a:gd name="connsiteY669" fmla="*/ 2044649 h 3177349"/>
              <a:gd name="connsiteX670" fmla="*/ 8323626 w 12190475"/>
              <a:gd name="connsiteY670" fmla="*/ 2044632 h 3177349"/>
              <a:gd name="connsiteX671" fmla="*/ 8322465 w 12190475"/>
              <a:gd name="connsiteY671" fmla="*/ 2044634 h 3177349"/>
              <a:gd name="connsiteX672" fmla="*/ 8320861 w 12190475"/>
              <a:gd name="connsiteY672" fmla="*/ 2044612 h 3177349"/>
              <a:gd name="connsiteX673" fmla="*/ 8334379 w 12190475"/>
              <a:gd name="connsiteY673" fmla="*/ 2044419 h 3177349"/>
              <a:gd name="connsiteX674" fmla="*/ 8525502 w 12190475"/>
              <a:gd name="connsiteY674" fmla="*/ 2042225 h 3177349"/>
              <a:gd name="connsiteX675" fmla="*/ 8586689 w 12190475"/>
              <a:gd name="connsiteY675" fmla="*/ 2037107 h 3177349"/>
              <a:gd name="connsiteX676" fmla="*/ 8588153 w 12190475"/>
              <a:gd name="connsiteY676" fmla="*/ 2041251 h 3177349"/>
              <a:gd name="connsiteX677" fmla="*/ 9138605 w 12190475"/>
              <a:gd name="connsiteY677" fmla="*/ 2025648 h 3177349"/>
              <a:gd name="connsiteX678" fmla="*/ 9162379 w 12190475"/>
              <a:gd name="connsiteY678" fmla="*/ 2024995 h 3177349"/>
              <a:gd name="connsiteX679" fmla="*/ 9171699 w 12190475"/>
              <a:gd name="connsiteY679" fmla="*/ 2024826 h 3177349"/>
              <a:gd name="connsiteX680" fmla="*/ 9177420 w 12190475"/>
              <a:gd name="connsiteY680" fmla="*/ 2024582 h 3177349"/>
              <a:gd name="connsiteX681" fmla="*/ 9162379 w 12190475"/>
              <a:gd name="connsiteY681" fmla="*/ 2024995 h 3177349"/>
              <a:gd name="connsiteX682" fmla="*/ 9159061 w 12190475"/>
              <a:gd name="connsiteY682" fmla="*/ 2025055 h 3177349"/>
              <a:gd name="connsiteX683" fmla="*/ 9177124 w 12190475"/>
              <a:gd name="connsiteY683" fmla="*/ 2023943 h 3177349"/>
              <a:gd name="connsiteX684" fmla="*/ 9506225 w 12190475"/>
              <a:gd name="connsiteY684" fmla="*/ 2007854 h 3177349"/>
              <a:gd name="connsiteX685" fmla="*/ 9524823 w 12190475"/>
              <a:gd name="connsiteY685" fmla="*/ 2006962 h 3177349"/>
              <a:gd name="connsiteX686" fmla="*/ 9527769 w 12190475"/>
              <a:gd name="connsiteY686" fmla="*/ 2006879 h 3177349"/>
              <a:gd name="connsiteX687" fmla="*/ 9530302 w 12190475"/>
              <a:gd name="connsiteY687" fmla="*/ 2006700 h 3177349"/>
              <a:gd name="connsiteX688" fmla="*/ 9524823 w 12190475"/>
              <a:gd name="connsiteY688" fmla="*/ 2006962 h 3177349"/>
              <a:gd name="connsiteX689" fmla="*/ 9523605 w 12190475"/>
              <a:gd name="connsiteY689" fmla="*/ 2006997 h 3177349"/>
              <a:gd name="connsiteX690" fmla="*/ 9542791 w 12190475"/>
              <a:gd name="connsiteY690" fmla="*/ 2005660 h 3177349"/>
              <a:gd name="connsiteX691" fmla="*/ 9819723 w 12190475"/>
              <a:gd name="connsiteY691" fmla="*/ 1987620 h 3177349"/>
              <a:gd name="connsiteX692" fmla="*/ 9835941 w 12190475"/>
              <a:gd name="connsiteY692" fmla="*/ 1986613 h 3177349"/>
              <a:gd name="connsiteX693" fmla="*/ 9830718 w 12190475"/>
              <a:gd name="connsiteY693" fmla="*/ 1987048 h 3177349"/>
              <a:gd name="connsiteX694" fmla="*/ 9838974 w 12190475"/>
              <a:gd name="connsiteY694" fmla="*/ 1986424 h 3177349"/>
              <a:gd name="connsiteX695" fmla="*/ 9835941 w 12190475"/>
              <a:gd name="connsiteY695" fmla="*/ 1986613 h 3177349"/>
              <a:gd name="connsiteX696" fmla="*/ 9847272 w 12190475"/>
              <a:gd name="connsiteY696" fmla="*/ 1985669 h 3177349"/>
              <a:gd name="connsiteX697" fmla="*/ 10095439 w 12190475"/>
              <a:gd name="connsiteY697" fmla="*/ 1965680 h 3177349"/>
              <a:gd name="connsiteX698" fmla="*/ 12190475 w 12190475"/>
              <a:gd name="connsiteY698" fmla="*/ 1637553 h 3177349"/>
              <a:gd name="connsiteX699" fmla="*/ 12190475 w 12190475"/>
              <a:gd name="connsiteY699" fmla="*/ 3177349 h 3177349"/>
              <a:gd name="connsiteX700" fmla="*/ 1523 w 12190475"/>
              <a:gd name="connsiteY700" fmla="*/ 3177349 h 3177349"/>
              <a:gd name="connsiteX701" fmla="*/ 1523 w 12190475"/>
              <a:gd name="connsiteY701" fmla="*/ 2812030 h 3177349"/>
              <a:gd name="connsiteX702" fmla="*/ 0 w 12190475"/>
              <a:gd name="connsiteY702" fmla="*/ 2812030 h 3177349"/>
              <a:gd name="connsiteX703" fmla="*/ 0 w 12190475"/>
              <a:gd name="connsiteY703" fmla="*/ 1719439 h 3177349"/>
              <a:gd name="connsiteX704" fmla="*/ 190867 w 12190475"/>
              <a:gd name="connsiteY704" fmla="*/ 1700985 h 3177349"/>
              <a:gd name="connsiteX705" fmla="*/ 230139 w 12190475"/>
              <a:gd name="connsiteY705" fmla="*/ 1698822 h 3177349"/>
              <a:gd name="connsiteX706" fmla="*/ 255949 w 12190475"/>
              <a:gd name="connsiteY706" fmla="*/ 1696326 h 3177349"/>
              <a:gd name="connsiteX707" fmla="*/ 824861 w 12190475"/>
              <a:gd name="connsiteY707" fmla="*/ 1674645 h 3177349"/>
              <a:gd name="connsiteX708" fmla="*/ 850460 w 12190475"/>
              <a:gd name="connsiteY708" fmla="*/ 1674742 h 3177349"/>
              <a:gd name="connsiteX709" fmla="*/ 847466 w 12190475"/>
              <a:gd name="connsiteY709" fmla="*/ 1654150 h 3177349"/>
              <a:gd name="connsiteX710" fmla="*/ 854781 w 12190475"/>
              <a:gd name="connsiteY710" fmla="*/ 1653602 h 3177349"/>
              <a:gd name="connsiteX711" fmla="*/ 853135 w 12190475"/>
              <a:gd name="connsiteY711" fmla="*/ 1647933 h 3177349"/>
              <a:gd name="connsiteX712" fmla="*/ 836677 w 12190475"/>
              <a:gd name="connsiteY712" fmla="*/ 1573318 h 3177349"/>
              <a:gd name="connsiteX713" fmla="*/ 843626 w 12190475"/>
              <a:gd name="connsiteY713" fmla="*/ 1572769 h 3177349"/>
              <a:gd name="connsiteX714" fmla="*/ 842346 w 12190475"/>
              <a:gd name="connsiteY714" fmla="*/ 1568745 h 3177349"/>
              <a:gd name="connsiteX715" fmla="*/ 826251 w 12190475"/>
              <a:gd name="connsiteY715" fmla="*/ 1496508 h 3177349"/>
              <a:gd name="connsiteX716" fmla="*/ 833019 w 12190475"/>
              <a:gd name="connsiteY716" fmla="*/ 1496141 h 3177349"/>
              <a:gd name="connsiteX717" fmla="*/ 832471 w 12190475"/>
              <a:gd name="connsiteY717" fmla="*/ 1494497 h 3177349"/>
              <a:gd name="connsiteX718" fmla="*/ 818023 w 12190475"/>
              <a:gd name="connsiteY718" fmla="*/ 1427744 h 3177349"/>
              <a:gd name="connsiteX719" fmla="*/ 824241 w 12190475"/>
              <a:gd name="connsiteY719" fmla="*/ 1427379 h 3177349"/>
              <a:gd name="connsiteX720" fmla="*/ 821315 w 12190475"/>
              <a:gd name="connsiteY720" fmla="*/ 1416955 h 3177349"/>
              <a:gd name="connsiteX721" fmla="*/ 821680 w 12190475"/>
              <a:gd name="connsiteY721" fmla="*/ 1416955 h 3177349"/>
              <a:gd name="connsiteX722" fmla="*/ 812902 w 12190475"/>
              <a:gd name="connsiteY722" fmla="*/ 1369406 h 3177349"/>
              <a:gd name="connsiteX723" fmla="*/ 818755 w 12190475"/>
              <a:gd name="connsiteY723" fmla="*/ 1369041 h 3177349"/>
              <a:gd name="connsiteX724" fmla="*/ 817657 w 12190475"/>
              <a:gd name="connsiteY724" fmla="*/ 1365566 h 3177349"/>
              <a:gd name="connsiteX725" fmla="*/ 804306 w 12190475"/>
              <a:gd name="connsiteY725" fmla="*/ 1305581 h 3177349"/>
              <a:gd name="connsiteX726" fmla="*/ 809794 w 12190475"/>
              <a:gd name="connsiteY726" fmla="*/ 1305215 h 3177349"/>
              <a:gd name="connsiteX727" fmla="*/ 809427 w 12190475"/>
              <a:gd name="connsiteY727" fmla="*/ 1303935 h 3177349"/>
              <a:gd name="connsiteX728" fmla="*/ 797357 w 12190475"/>
              <a:gd name="connsiteY728" fmla="*/ 1248339 h 3177349"/>
              <a:gd name="connsiteX729" fmla="*/ 802660 w 12190475"/>
              <a:gd name="connsiteY729" fmla="*/ 1247974 h 3177349"/>
              <a:gd name="connsiteX730" fmla="*/ 801380 w 12190475"/>
              <a:gd name="connsiteY730" fmla="*/ 1243951 h 3177349"/>
              <a:gd name="connsiteX731" fmla="*/ 789494 w 12190475"/>
              <a:gd name="connsiteY731" fmla="*/ 1190184 h 3177349"/>
              <a:gd name="connsiteX732" fmla="*/ 794613 w 12190475"/>
              <a:gd name="connsiteY732" fmla="*/ 1189818 h 3177349"/>
              <a:gd name="connsiteX733" fmla="*/ 793700 w 12190475"/>
              <a:gd name="connsiteY733" fmla="*/ 1186709 h 3177349"/>
              <a:gd name="connsiteX734" fmla="*/ 783458 w 12190475"/>
              <a:gd name="connsiteY734" fmla="*/ 1146476 h 3177349"/>
              <a:gd name="connsiteX735" fmla="*/ 760050 w 12190475"/>
              <a:gd name="connsiteY735" fmla="*/ 1143182 h 3177349"/>
              <a:gd name="connsiteX736" fmla="*/ 782910 w 12190475"/>
              <a:gd name="connsiteY736" fmla="*/ 1177931 h 3177349"/>
              <a:gd name="connsiteX737" fmla="*/ 746699 w 12190475"/>
              <a:gd name="connsiteY737" fmla="*/ 1260775 h 3177349"/>
              <a:gd name="connsiteX738" fmla="*/ 693665 w 12190475"/>
              <a:gd name="connsiteY738" fmla="*/ 1270468 h 3177349"/>
              <a:gd name="connsiteX739" fmla="*/ 707929 w 12190475"/>
              <a:gd name="connsiteY739" fmla="*/ 1324418 h 3177349"/>
              <a:gd name="connsiteX740" fmla="*/ 665135 w 12190475"/>
              <a:gd name="connsiteY740" fmla="*/ 1378917 h 3177349"/>
              <a:gd name="connsiteX741" fmla="*/ 623072 w 12190475"/>
              <a:gd name="connsiteY741" fmla="*/ 1372881 h 3177349"/>
              <a:gd name="connsiteX742" fmla="*/ 642640 w 12190475"/>
              <a:gd name="connsiteY742" fmla="*/ 1402690 h 3177349"/>
              <a:gd name="connsiteX743" fmla="*/ 535473 w 12190475"/>
              <a:gd name="connsiteY743" fmla="*/ 1480232 h 3177349"/>
              <a:gd name="connsiteX744" fmla="*/ 535289 w 12190475"/>
              <a:gd name="connsiteY744" fmla="*/ 1472185 h 3177349"/>
              <a:gd name="connsiteX745" fmla="*/ 535108 w 12190475"/>
              <a:gd name="connsiteY745" fmla="*/ 1464870 h 3177349"/>
              <a:gd name="connsiteX746" fmla="*/ 535108 w 12190475"/>
              <a:gd name="connsiteY746" fmla="*/ 1463407 h 3177349"/>
              <a:gd name="connsiteX747" fmla="*/ 535289 w 12190475"/>
              <a:gd name="connsiteY747" fmla="*/ 1456823 h 3177349"/>
              <a:gd name="connsiteX748" fmla="*/ 535289 w 12190475"/>
              <a:gd name="connsiteY748" fmla="*/ 1455725 h 3177349"/>
              <a:gd name="connsiteX749" fmla="*/ 535656 w 12190475"/>
              <a:gd name="connsiteY749" fmla="*/ 1448593 h 3177349"/>
              <a:gd name="connsiteX750" fmla="*/ 535656 w 12190475"/>
              <a:gd name="connsiteY750" fmla="*/ 1447679 h 3177349"/>
              <a:gd name="connsiteX751" fmla="*/ 536204 w 12190475"/>
              <a:gd name="connsiteY751" fmla="*/ 1440364 h 3177349"/>
              <a:gd name="connsiteX752" fmla="*/ 536204 w 12190475"/>
              <a:gd name="connsiteY752" fmla="*/ 1439632 h 3177349"/>
              <a:gd name="connsiteX753" fmla="*/ 612648 w 12190475"/>
              <a:gd name="connsiteY753" fmla="*/ 1213959 h 3177349"/>
              <a:gd name="connsiteX754" fmla="*/ 634045 w 12190475"/>
              <a:gd name="connsiteY754" fmla="*/ 1180675 h 3177349"/>
              <a:gd name="connsiteX755" fmla="*/ 426659 w 12190475"/>
              <a:gd name="connsiteY755" fmla="*/ 1223833 h 3177349"/>
              <a:gd name="connsiteX756" fmla="*/ 429403 w 12190475"/>
              <a:gd name="connsiteY756" fmla="*/ 1218530 h 3177349"/>
              <a:gd name="connsiteX757" fmla="*/ 429951 w 12190475"/>
              <a:gd name="connsiteY757" fmla="*/ 1217616 h 3177349"/>
              <a:gd name="connsiteX758" fmla="*/ 432695 w 12190475"/>
              <a:gd name="connsiteY758" fmla="*/ 1212678 h 3177349"/>
              <a:gd name="connsiteX759" fmla="*/ 433060 w 12190475"/>
              <a:gd name="connsiteY759" fmla="*/ 1212130 h 3177349"/>
              <a:gd name="connsiteX760" fmla="*/ 435804 w 12190475"/>
              <a:gd name="connsiteY760" fmla="*/ 1207740 h 3177349"/>
              <a:gd name="connsiteX761" fmla="*/ 436718 w 12190475"/>
              <a:gd name="connsiteY761" fmla="*/ 1206094 h 3177349"/>
              <a:gd name="connsiteX762" fmla="*/ 439279 w 12190475"/>
              <a:gd name="connsiteY762" fmla="*/ 1201889 h 3177349"/>
              <a:gd name="connsiteX763" fmla="*/ 440010 w 12190475"/>
              <a:gd name="connsiteY763" fmla="*/ 1200973 h 3177349"/>
              <a:gd name="connsiteX764" fmla="*/ 443119 w 12190475"/>
              <a:gd name="connsiteY764" fmla="*/ 1196220 h 3177349"/>
              <a:gd name="connsiteX765" fmla="*/ 443484 w 12190475"/>
              <a:gd name="connsiteY765" fmla="*/ 1195670 h 3177349"/>
              <a:gd name="connsiteX766" fmla="*/ 589606 w 12190475"/>
              <a:gd name="connsiteY766" fmla="*/ 1070947 h 3177349"/>
              <a:gd name="connsiteX767" fmla="*/ 624170 w 12190475"/>
              <a:gd name="connsiteY767" fmla="*/ 1054487 h 3177349"/>
              <a:gd name="connsiteX768" fmla="*/ 621609 w 12190475"/>
              <a:gd name="connsiteY768" fmla="*/ 1036565 h 3177349"/>
              <a:gd name="connsiteX769" fmla="*/ 589606 w 12190475"/>
              <a:gd name="connsiteY769" fmla="*/ 1070397 h 3177349"/>
              <a:gd name="connsiteX770" fmla="*/ 538581 w 12190475"/>
              <a:gd name="connsiteY770" fmla="*/ 1067836 h 3177349"/>
              <a:gd name="connsiteX771" fmla="*/ 505664 w 12190475"/>
              <a:gd name="connsiteY771" fmla="*/ 1063996 h 3177349"/>
              <a:gd name="connsiteX772" fmla="*/ 481889 w 12190475"/>
              <a:gd name="connsiteY772" fmla="*/ 1025408 h 3177349"/>
              <a:gd name="connsiteX773" fmla="*/ 440192 w 12190475"/>
              <a:gd name="connsiteY773" fmla="*/ 1050829 h 3177349"/>
              <a:gd name="connsiteX774" fmla="*/ 277247 w 12190475"/>
              <a:gd name="connsiteY774" fmla="*/ 974203 h 3177349"/>
              <a:gd name="connsiteX775" fmla="*/ 284014 w 12190475"/>
              <a:gd name="connsiteY775" fmla="*/ 970361 h 3177349"/>
              <a:gd name="connsiteX776" fmla="*/ 284378 w 12190475"/>
              <a:gd name="connsiteY776" fmla="*/ 970361 h 3177349"/>
              <a:gd name="connsiteX777" fmla="*/ 290779 w 12190475"/>
              <a:gd name="connsiteY777" fmla="*/ 967070 h 3177349"/>
              <a:gd name="connsiteX778" fmla="*/ 291510 w 12190475"/>
              <a:gd name="connsiteY778" fmla="*/ 966705 h 3177349"/>
              <a:gd name="connsiteX779" fmla="*/ 297729 w 12190475"/>
              <a:gd name="connsiteY779" fmla="*/ 963778 h 3177349"/>
              <a:gd name="connsiteX780" fmla="*/ 298825 w 12190475"/>
              <a:gd name="connsiteY780" fmla="*/ 963230 h 3177349"/>
              <a:gd name="connsiteX781" fmla="*/ 304861 w 12190475"/>
              <a:gd name="connsiteY781" fmla="*/ 960486 h 3177349"/>
              <a:gd name="connsiteX782" fmla="*/ 305959 w 12190475"/>
              <a:gd name="connsiteY782" fmla="*/ 960121 h 3177349"/>
              <a:gd name="connsiteX783" fmla="*/ 312360 w 12190475"/>
              <a:gd name="connsiteY783" fmla="*/ 957377 h 3177349"/>
              <a:gd name="connsiteX784" fmla="*/ 313274 w 12190475"/>
              <a:gd name="connsiteY784" fmla="*/ 957012 h 3177349"/>
              <a:gd name="connsiteX785" fmla="*/ 547178 w 12190475"/>
              <a:gd name="connsiteY785" fmla="*/ 928116 h 3177349"/>
              <a:gd name="connsiteX786" fmla="*/ 551749 w 12190475"/>
              <a:gd name="connsiteY786" fmla="*/ 928666 h 3177349"/>
              <a:gd name="connsiteX787" fmla="*/ 550103 w 12190475"/>
              <a:gd name="connsiteY787" fmla="*/ 927568 h 3177349"/>
              <a:gd name="connsiteX788" fmla="*/ 488839 w 12190475"/>
              <a:gd name="connsiteY788" fmla="*/ 880202 h 3177349"/>
              <a:gd name="connsiteX789" fmla="*/ 508041 w 12190475"/>
              <a:gd name="connsiteY789" fmla="*/ 852587 h 3177349"/>
              <a:gd name="connsiteX790" fmla="*/ 471465 w 12190475"/>
              <a:gd name="connsiteY790" fmla="*/ 864292 h 3177349"/>
              <a:gd name="connsiteX791" fmla="*/ 423551 w 12190475"/>
              <a:gd name="connsiteY791" fmla="*/ 812719 h 3177349"/>
              <a:gd name="connsiteX792" fmla="*/ 428122 w 12190475"/>
              <a:gd name="connsiteY792" fmla="*/ 794432 h 3177349"/>
              <a:gd name="connsiteX793" fmla="*/ 410566 w 12190475"/>
              <a:gd name="connsiteY793" fmla="*/ 796078 h 3177349"/>
              <a:gd name="connsiteX794" fmla="*/ 367406 w 12190475"/>
              <a:gd name="connsiteY794" fmla="*/ 722011 h 3177349"/>
              <a:gd name="connsiteX795" fmla="*/ 374905 w 12190475"/>
              <a:gd name="connsiteY795" fmla="*/ 722194 h 3177349"/>
              <a:gd name="connsiteX796" fmla="*/ 375819 w 12190475"/>
              <a:gd name="connsiteY796" fmla="*/ 722194 h 3177349"/>
              <a:gd name="connsiteX797" fmla="*/ 382585 w 12190475"/>
              <a:gd name="connsiteY797" fmla="*/ 722742 h 3177349"/>
              <a:gd name="connsiteX798" fmla="*/ 383683 w 12190475"/>
              <a:gd name="connsiteY798" fmla="*/ 722742 h 3177349"/>
              <a:gd name="connsiteX799" fmla="*/ 390083 w 12190475"/>
              <a:gd name="connsiteY799" fmla="*/ 723474 h 3177349"/>
              <a:gd name="connsiteX800" fmla="*/ 391729 w 12190475"/>
              <a:gd name="connsiteY800" fmla="*/ 723474 h 3177349"/>
              <a:gd name="connsiteX801" fmla="*/ 398130 w 12190475"/>
              <a:gd name="connsiteY801" fmla="*/ 724388 h 3177349"/>
              <a:gd name="connsiteX802" fmla="*/ 399411 w 12190475"/>
              <a:gd name="connsiteY802" fmla="*/ 724388 h 3177349"/>
              <a:gd name="connsiteX803" fmla="*/ 405995 w 12190475"/>
              <a:gd name="connsiteY803" fmla="*/ 725485 h 3177349"/>
              <a:gd name="connsiteX804" fmla="*/ 407274 w 12190475"/>
              <a:gd name="connsiteY804" fmla="*/ 725485 h 3177349"/>
              <a:gd name="connsiteX805" fmla="*/ 625816 w 12190475"/>
              <a:gd name="connsiteY805" fmla="*/ 816377 h 3177349"/>
              <a:gd name="connsiteX806" fmla="*/ 704820 w 12190475"/>
              <a:gd name="connsiteY806" fmla="*/ 879837 h 3177349"/>
              <a:gd name="connsiteX807" fmla="*/ 687996 w 12190475"/>
              <a:gd name="connsiteY807" fmla="*/ 833567 h 3177349"/>
              <a:gd name="connsiteX808" fmla="*/ 680862 w 12190475"/>
              <a:gd name="connsiteY808" fmla="*/ 610271 h 3177349"/>
              <a:gd name="connsiteX809" fmla="*/ 690373 w 12190475"/>
              <a:gd name="connsiteY809" fmla="*/ 618317 h 3177349"/>
              <a:gd name="connsiteX810" fmla="*/ 690921 w 12190475"/>
              <a:gd name="connsiteY810" fmla="*/ 618684 h 3177349"/>
              <a:gd name="connsiteX811" fmla="*/ 695311 w 12190475"/>
              <a:gd name="connsiteY811" fmla="*/ 622524 h 3177349"/>
              <a:gd name="connsiteX812" fmla="*/ 695859 w 12190475"/>
              <a:gd name="connsiteY812" fmla="*/ 623072 h 3177349"/>
              <a:gd name="connsiteX813" fmla="*/ 700249 w 12190475"/>
              <a:gd name="connsiteY813" fmla="*/ 627095 h 3177349"/>
              <a:gd name="connsiteX814" fmla="*/ 700614 w 12190475"/>
              <a:gd name="connsiteY814" fmla="*/ 627645 h 3177349"/>
              <a:gd name="connsiteX815" fmla="*/ 705003 w 12190475"/>
              <a:gd name="connsiteY815" fmla="*/ 632035 h 3177349"/>
              <a:gd name="connsiteX816" fmla="*/ 705185 w 12190475"/>
              <a:gd name="connsiteY816" fmla="*/ 632035 h 3177349"/>
              <a:gd name="connsiteX817" fmla="*/ 779068 w 12190475"/>
              <a:gd name="connsiteY817" fmla="*/ 742494 h 3177349"/>
              <a:gd name="connsiteX818" fmla="*/ 780349 w 12190475"/>
              <a:gd name="connsiteY818" fmla="*/ 741763 h 3177349"/>
              <a:gd name="connsiteX819" fmla="*/ 788762 w 12190475"/>
              <a:gd name="connsiteY819" fmla="*/ 736823 h 3177349"/>
              <a:gd name="connsiteX820" fmla="*/ 790590 w 12190475"/>
              <a:gd name="connsiteY820" fmla="*/ 735727 h 3177349"/>
              <a:gd name="connsiteX821" fmla="*/ 799551 w 12190475"/>
              <a:gd name="connsiteY821" fmla="*/ 730789 h 3177349"/>
              <a:gd name="connsiteX822" fmla="*/ 800649 w 12190475"/>
              <a:gd name="connsiteY822" fmla="*/ 730241 h 3177349"/>
              <a:gd name="connsiteX823" fmla="*/ 810525 w 12190475"/>
              <a:gd name="connsiteY823" fmla="*/ 724755 h 3177349"/>
              <a:gd name="connsiteX824" fmla="*/ 810890 w 12190475"/>
              <a:gd name="connsiteY824" fmla="*/ 724755 h 3177349"/>
              <a:gd name="connsiteX825" fmla="*/ 924093 w 12190475"/>
              <a:gd name="connsiteY825" fmla="*/ 680862 h 3177349"/>
              <a:gd name="connsiteX826" fmla="*/ 1034369 w 12190475"/>
              <a:gd name="connsiteY826" fmla="*/ 577535 h 3177349"/>
              <a:gd name="connsiteX827" fmla="*/ 1034919 w 12190475"/>
              <a:gd name="connsiteY827" fmla="*/ 577170 h 3177349"/>
              <a:gd name="connsiteX828" fmla="*/ 1041319 w 12190475"/>
              <a:gd name="connsiteY828" fmla="*/ 572963 h 3177349"/>
              <a:gd name="connsiteX829" fmla="*/ 1041684 w 12190475"/>
              <a:gd name="connsiteY829" fmla="*/ 572963 h 3177349"/>
              <a:gd name="connsiteX830" fmla="*/ 1047903 w 12190475"/>
              <a:gd name="connsiteY830" fmla="*/ 569123 h 3177349"/>
              <a:gd name="connsiteX831" fmla="*/ 1048999 w 12190475"/>
              <a:gd name="connsiteY831" fmla="*/ 568575 h 3177349"/>
              <a:gd name="connsiteX832" fmla="*/ 1055035 w 12190475"/>
              <a:gd name="connsiteY832" fmla="*/ 565100 h 3177349"/>
              <a:gd name="connsiteX833" fmla="*/ 1055766 w 12190475"/>
              <a:gd name="connsiteY833" fmla="*/ 564733 h 3177349"/>
              <a:gd name="connsiteX834" fmla="*/ 1062167 w 12190475"/>
              <a:gd name="connsiteY834" fmla="*/ 561077 h 3177349"/>
              <a:gd name="connsiteX835" fmla="*/ 1062717 w 12190475"/>
              <a:gd name="connsiteY835" fmla="*/ 561077 h 3177349"/>
              <a:gd name="connsiteX836" fmla="*/ 1069666 w 12190475"/>
              <a:gd name="connsiteY836" fmla="*/ 557601 h 3177349"/>
              <a:gd name="connsiteX837" fmla="*/ 1064911 w 12190475"/>
              <a:gd name="connsiteY837" fmla="*/ 654893 h 3177349"/>
              <a:gd name="connsiteX838" fmla="*/ 1152145 w 12190475"/>
              <a:gd name="connsiteY838" fmla="*/ 650870 h 3177349"/>
              <a:gd name="connsiteX839" fmla="*/ 1199694 w 12190475"/>
              <a:gd name="connsiteY839" fmla="*/ 652516 h 3177349"/>
              <a:gd name="connsiteX840" fmla="*/ 1001635 w 12190475"/>
              <a:gd name="connsiteY840" fmla="*/ 433610 h 3177349"/>
              <a:gd name="connsiteX841" fmla="*/ 1010777 w 12190475"/>
              <a:gd name="connsiteY841" fmla="*/ 433060 h 3177349"/>
              <a:gd name="connsiteX842" fmla="*/ 1011510 w 12190475"/>
              <a:gd name="connsiteY842" fmla="*/ 433060 h 3177349"/>
              <a:gd name="connsiteX843" fmla="*/ 1019922 w 12190475"/>
              <a:gd name="connsiteY843" fmla="*/ 432695 h 3177349"/>
              <a:gd name="connsiteX844" fmla="*/ 1030895 w 12190475"/>
              <a:gd name="connsiteY844" fmla="*/ 432695 h 3177349"/>
              <a:gd name="connsiteX845" fmla="*/ 1039125 w 12190475"/>
              <a:gd name="connsiteY845" fmla="*/ 432876 h 3177349"/>
              <a:gd name="connsiteX846" fmla="*/ 1040222 w 12190475"/>
              <a:gd name="connsiteY846" fmla="*/ 432876 h 3177349"/>
              <a:gd name="connsiteX847" fmla="*/ 1048999 w 12190475"/>
              <a:gd name="connsiteY847" fmla="*/ 433426 h 3177349"/>
              <a:gd name="connsiteX848" fmla="*/ 1049732 w 12190475"/>
              <a:gd name="connsiteY848" fmla="*/ 433426 h 3177349"/>
              <a:gd name="connsiteX849" fmla="*/ 1317469 w 12190475"/>
              <a:gd name="connsiteY849" fmla="*/ 522307 h 3177349"/>
              <a:gd name="connsiteX850" fmla="*/ 1417138 w 12190475"/>
              <a:gd name="connsiteY850" fmla="*/ 594909 h 3177349"/>
              <a:gd name="connsiteX851" fmla="*/ 1344718 w 12190475"/>
              <a:gd name="connsiteY851" fmla="*/ 405993 h 3177349"/>
              <a:gd name="connsiteX852" fmla="*/ 1352764 w 12190475"/>
              <a:gd name="connsiteY852" fmla="*/ 0 h 317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Lst>
            <a:rect l="l" t="t" r="r" b="b"/>
            <a:pathLst>
              <a:path w="12190475" h="3177349">
                <a:moveTo>
                  <a:pt x="5792739" y="1962023"/>
                </a:moveTo>
                <a:lnTo>
                  <a:pt x="5791666" y="1967924"/>
                </a:lnTo>
                <a:lnTo>
                  <a:pt x="5784771" y="1965254"/>
                </a:lnTo>
                <a:cubicBezTo>
                  <a:pt x="5785813" y="1963405"/>
                  <a:pt x="5796213" y="1962226"/>
                  <a:pt x="5792739" y="1962023"/>
                </a:cubicBezTo>
                <a:close/>
                <a:moveTo>
                  <a:pt x="3566457" y="1812824"/>
                </a:moveTo>
                <a:cubicBezTo>
                  <a:pt x="3562999" y="1812664"/>
                  <a:pt x="3563715" y="1812783"/>
                  <a:pt x="3570693" y="1813316"/>
                </a:cubicBezTo>
                <a:lnTo>
                  <a:pt x="3621462" y="1817196"/>
                </a:lnTo>
                <a:lnTo>
                  <a:pt x="3621106" y="1816105"/>
                </a:lnTo>
                <a:lnTo>
                  <a:pt x="3587257" y="1814006"/>
                </a:lnTo>
                <a:cubicBezTo>
                  <a:pt x="3577544" y="1813424"/>
                  <a:pt x="3569914" y="1812985"/>
                  <a:pt x="3566457" y="1812824"/>
                </a:cubicBezTo>
                <a:close/>
                <a:moveTo>
                  <a:pt x="7193621" y="1788718"/>
                </a:moveTo>
                <a:cubicBezTo>
                  <a:pt x="7180277" y="1814055"/>
                  <a:pt x="7164301" y="1837065"/>
                  <a:pt x="7153245" y="1849516"/>
                </a:cubicBezTo>
                <a:cubicBezTo>
                  <a:pt x="7132484" y="1873020"/>
                  <a:pt x="7131897" y="1936346"/>
                  <a:pt x="7121534" y="1975382"/>
                </a:cubicBezTo>
                <a:cubicBezTo>
                  <a:pt x="7118963" y="1986606"/>
                  <a:pt x="7113312" y="2000790"/>
                  <a:pt x="7106341" y="2019486"/>
                </a:cubicBezTo>
                <a:lnTo>
                  <a:pt x="7105114" y="2029352"/>
                </a:lnTo>
                <a:lnTo>
                  <a:pt x="7149369" y="2030769"/>
                </a:lnTo>
                <a:cubicBezTo>
                  <a:pt x="7204098" y="2032516"/>
                  <a:pt x="7124465" y="2030687"/>
                  <a:pt x="7203733" y="2032474"/>
                </a:cubicBezTo>
                <a:lnTo>
                  <a:pt x="7270296" y="2033900"/>
                </a:lnTo>
                <a:lnTo>
                  <a:pt x="7272824" y="2026048"/>
                </a:lnTo>
                <a:cubicBezTo>
                  <a:pt x="7277145" y="2010035"/>
                  <a:pt x="7279605" y="1992763"/>
                  <a:pt x="7279506" y="1965292"/>
                </a:cubicBezTo>
                <a:cubicBezTo>
                  <a:pt x="7279312" y="1950816"/>
                  <a:pt x="7281171" y="1939190"/>
                  <a:pt x="7283991" y="1930359"/>
                </a:cubicBezTo>
                <a:cubicBezTo>
                  <a:pt x="7263159" y="1900026"/>
                  <a:pt x="7243502" y="1846131"/>
                  <a:pt x="7218479" y="1819068"/>
                </a:cubicBezTo>
                <a:cubicBezTo>
                  <a:pt x="7210660" y="1810622"/>
                  <a:pt x="7202208" y="1800132"/>
                  <a:pt x="7193986" y="1788736"/>
                </a:cubicBezTo>
                <a:close/>
                <a:moveTo>
                  <a:pt x="6056387" y="1762199"/>
                </a:moveTo>
                <a:cubicBezTo>
                  <a:pt x="6043032" y="1787719"/>
                  <a:pt x="6027067" y="1810547"/>
                  <a:pt x="6016000" y="1823181"/>
                </a:cubicBezTo>
                <a:cubicBezTo>
                  <a:pt x="5995250" y="1846502"/>
                  <a:pt x="5994654" y="1910010"/>
                  <a:pt x="5984291" y="1949044"/>
                </a:cubicBezTo>
                <a:lnTo>
                  <a:pt x="5973578" y="1980035"/>
                </a:lnTo>
                <a:lnTo>
                  <a:pt x="6137666" y="1988820"/>
                </a:lnTo>
                <a:lnTo>
                  <a:pt x="6140580" y="1973628"/>
                </a:lnTo>
                <a:cubicBezTo>
                  <a:pt x="6141723" y="1963877"/>
                  <a:pt x="6142314" y="1952691"/>
                  <a:pt x="6142265" y="1938955"/>
                </a:cubicBezTo>
                <a:cubicBezTo>
                  <a:pt x="6142259" y="1924307"/>
                  <a:pt x="6143928" y="1912855"/>
                  <a:pt x="6146756" y="1903840"/>
                </a:cubicBezTo>
                <a:cubicBezTo>
                  <a:pt x="6125916" y="1873691"/>
                  <a:pt x="6106257" y="1819794"/>
                  <a:pt x="6081244" y="1792550"/>
                </a:cubicBezTo>
                <a:cubicBezTo>
                  <a:pt x="6073607" y="1784114"/>
                  <a:pt x="6064974" y="1773614"/>
                  <a:pt x="6056752" y="1762217"/>
                </a:cubicBezTo>
                <a:close/>
                <a:moveTo>
                  <a:pt x="6887916" y="1750263"/>
                </a:moveTo>
                <a:lnTo>
                  <a:pt x="6887444" y="1759761"/>
                </a:lnTo>
                <a:cubicBezTo>
                  <a:pt x="6884696" y="1803937"/>
                  <a:pt x="6885887" y="1842630"/>
                  <a:pt x="6869589" y="1857384"/>
                </a:cubicBezTo>
                <a:cubicBezTo>
                  <a:pt x="6845720" y="1906552"/>
                  <a:pt x="6830258" y="1970785"/>
                  <a:pt x="6837299" y="2005926"/>
                </a:cubicBezTo>
                <a:lnTo>
                  <a:pt x="6841374" y="2020757"/>
                </a:lnTo>
                <a:lnTo>
                  <a:pt x="6845651" y="2020956"/>
                </a:lnTo>
                <a:cubicBezTo>
                  <a:pt x="6845977" y="2021007"/>
                  <a:pt x="6848851" y="2021119"/>
                  <a:pt x="6875362" y="2021993"/>
                </a:cubicBezTo>
                <a:lnTo>
                  <a:pt x="7077639" y="2028472"/>
                </a:lnTo>
                <a:lnTo>
                  <a:pt x="7074209" y="2006535"/>
                </a:lnTo>
                <a:cubicBezTo>
                  <a:pt x="7068804" y="1978985"/>
                  <a:pt x="7071730" y="1960638"/>
                  <a:pt x="7077946" y="1949776"/>
                </a:cubicBezTo>
                <a:cubicBezTo>
                  <a:pt x="7086931" y="1912685"/>
                  <a:pt x="7106316" y="1865311"/>
                  <a:pt x="7107311" y="1830570"/>
                </a:cubicBezTo>
                <a:cubicBezTo>
                  <a:pt x="7107511" y="1822889"/>
                  <a:pt x="7107929" y="1814486"/>
                  <a:pt x="7108921" y="1805563"/>
                </a:cubicBezTo>
                <a:cubicBezTo>
                  <a:pt x="7102875" y="1805630"/>
                  <a:pt x="7097953" y="1805201"/>
                  <a:pt x="7094710" y="1804125"/>
                </a:cubicBezTo>
                <a:cubicBezTo>
                  <a:pt x="7005459" y="1776249"/>
                  <a:pt x="6942111" y="1761379"/>
                  <a:pt x="6887916" y="1750263"/>
                </a:cubicBezTo>
                <a:close/>
                <a:moveTo>
                  <a:pt x="6803661" y="1725017"/>
                </a:moveTo>
                <a:cubicBezTo>
                  <a:pt x="6783441" y="1759716"/>
                  <a:pt x="6759887" y="1791504"/>
                  <a:pt x="6743245" y="1809537"/>
                </a:cubicBezTo>
                <a:lnTo>
                  <a:pt x="6732599" y="1821092"/>
                </a:lnTo>
                <a:cubicBezTo>
                  <a:pt x="6730720" y="1829422"/>
                  <a:pt x="6722092" y="1840894"/>
                  <a:pt x="6703366" y="1856626"/>
                </a:cubicBezTo>
                <a:cubicBezTo>
                  <a:pt x="6656535" y="1896228"/>
                  <a:pt x="6610852" y="1956946"/>
                  <a:pt x="6602644" y="1996820"/>
                </a:cubicBezTo>
                <a:lnTo>
                  <a:pt x="6600644" y="2011029"/>
                </a:lnTo>
                <a:lnTo>
                  <a:pt x="6643773" y="2012973"/>
                </a:lnTo>
                <a:cubicBezTo>
                  <a:pt x="6703824" y="2015655"/>
                  <a:pt x="6648364" y="2013218"/>
                  <a:pt x="6679608" y="2014436"/>
                </a:cubicBezTo>
                <a:lnTo>
                  <a:pt x="6811312" y="2019517"/>
                </a:lnTo>
                <a:lnTo>
                  <a:pt x="6800963" y="1997436"/>
                </a:lnTo>
                <a:cubicBezTo>
                  <a:pt x="6793223" y="1979107"/>
                  <a:pt x="6791287" y="1964637"/>
                  <a:pt x="6802312" y="1939916"/>
                </a:cubicBezTo>
                <a:cubicBezTo>
                  <a:pt x="6815502" y="1910360"/>
                  <a:pt x="6815371" y="1872449"/>
                  <a:pt x="6816193" y="1833855"/>
                </a:cubicBezTo>
                <a:cubicBezTo>
                  <a:pt x="6811931" y="1809107"/>
                  <a:pt x="6817088" y="1771643"/>
                  <a:pt x="6812192" y="1730202"/>
                </a:cubicBezTo>
                <a:cubicBezTo>
                  <a:pt x="6809341" y="1728595"/>
                  <a:pt x="6806500" y="1726806"/>
                  <a:pt x="6803661" y="1725017"/>
                </a:cubicBezTo>
                <a:close/>
                <a:moveTo>
                  <a:pt x="5750682" y="1723744"/>
                </a:moveTo>
                <a:lnTo>
                  <a:pt x="5750201" y="1733425"/>
                </a:lnTo>
                <a:cubicBezTo>
                  <a:pt x="5748462" y="1760988"/>
                  <a:pt x="5748296" y="1786431"/>
                  <a:pt x="5744439" y="1805100"/>
                </a:cubicBezTo>
                <a:cubicBezTo>
                  <a:pt x="5743262" y="1814013"/>
                  <a:pt x="5739795" y="1824826"/>
                  <a:pt x="5733087" y="1838226"/>
                </a:cubicBezTo>
                <a:cubicBezTo>
                  <a:pt x="5720596" y="1862965"/>
                  <a:pt x="5710546" y="1889245"/>
                  <a:pt x="5704516" y="1913848"/>
                </a:cubicBezTo>
                <a:lnTo>
                  <a:pt x="5701072" y="1964578"/>
                </a:lnTo>
                <a:lnTo>
                  <a:pt x="5791276" y="1970069"/>
                </a:lnTo>
                <a:lnTo>
                  <a:pt x="5791666" y="1967924"/>
                </a:lnTo>
                <a:lnTo>
                  <a:pt x="5793133" y="1968492"/>
                </a:lnTo>
                <a:cubicBezTo>
                  <a:pt x="5800197" y="1969714"/>
                  <a:pt x="5812505" y="1971064"/>
                  <a:pt x="5832962" y="1972507"/>
                </a:cubicBezTo>
                <a:lnTo>
                  <a:pt x="5936813" y="1978067"/>
                </a:lnTo>
                <a:lnTo>
                  <a:pt x="5934484" y="1945402"/>
                </a:lnTo>
                <a:cubicBezTo>
                  <a:pt x="5935318" y="1935990"/>
                  <a:pt x="5937604" y="1928688"/>
                  <a:pt x="5940712" y="1923257"/>
                </a:cubicBezTo>
                <a:cubicBezTo>
                  <a:pt x="5949697" y="1886168"/>
                  <a:pt x="5969081" y="1838792"/>
                  <a:pt x="5970068" y="1804234"/>
                </a:cubicBezTo>
                <a:cubicBezTo>
                  <a:pt x="5970268" y="1796553"/>
                  <a:pt x="5970876" y="1787976"/>
                  <a:pt x="5971687" y="1779046"/>
                </a:cubicBezTo>
                <a:cubicBezTo>
                  <a:pt x="5965631" y="1779294"/>
                  <a:pt x="5960708" y="1778866"/>
                  <a:pt x="5957467" y="1777789"/>
                </a:cubicBezTo>
                <a:cubicBezTo>
                  <a:pt x="5868225" y="1749731"/>
                  <a:pt x="5804876" y="1734863"/>
                  <a:pt x="5750682" y="1723744"/>
                </a:cubicBezTo>
                <a:close/>
                <a:moveTo>
                  <a:pt x="5038086" y="1700579"/>
                </a:moveTo>
                <a:cubicBezTo>
                  <a:pt x="5023268" y="1718703"/>
                  <a:pt x="5007866" y="1733867"/>
                  <a:pt x="4997174" y="1742675"/>
                </a:cubicBezTo>
                <a:cubicBezTo>
                  <a:pt x="4974850" y="1760789"/>
                  <a:pt x="4963530" y="1815341"/>
                  <a:pt x="4949049" y="1852525"/>
                </a:cubicBezTo>
                <a:cubicBezTo>
                  <a:pt x="4944714" y="1869704"/>
                  <a:pt x="4930930" y="1889161"/>
                  <a:pt x="4912487" y="1910217"/>
                </a:cubicBezTo>
                <a:lnTo>
                  <a:pt x="4910928" y="1912842"/>
                </a:lnTo>
                <a:lnTo>
                  <a:pt x="5087606" y="1925069"/>
                </a:lnTo>
                <a:lnTo>
                  <a:pt x="5087616" y="1924703"/>
                </a:lnTo>
                <a:cubicBezTo>
                  <a:pt x="5087144" y="1914918"/>
                  <a:pt x="5085887" y="1903823"/>
                  <a:pt x="5083582" y="1890341"/>
                </a:cubicBezTo>
                <a:cubicBezTo>
                  <a:pt x="5080747" y="1873722"/>
                  <a:pt x="5080669" y="1860535"/>
                  <a:pt x="5082456" y="1850370"/>
                </a:cubicBezTo>
                <a:cubicBezTo>
                  <a:pt x="5070072" y="1815878"/>
                  <a:pt x="5065837" y="1757441"/>
                  <a:pt x="5048823" y="1724002"/>
                </a:cubicBezTo>
                <a:cubicBezTo>
                  <a:pt x="5045141" y="1717043"/>
                  <a:pt x="5041503" y="1709172"/>
                  <a:pt x="5038086" y="1700579"/>
                </a:cubicBezTo>
                <a:close/>
                <a:moveTo>
                  <a:pt x="5666426" y="1698498"/>
                </a:moveTo>
                <a:cubicBezTo>
                  <a:pt x="5646208" y="1733199"/>
                  <a:pt x="5622645" y="1765168"/>
                  <a:pt x="5606000" y="1783201"/>
                </a:cubicBezTo>
                <a:lnTo>
                  <a:pt x="5604065" y="1785301"/>
                </a:lnTo>
                <a:cubicBezTo>
                  <a:pt x="5601510" y="1792499"/>
                  <a:pt x="5593311" y="1802711"/>
                  <a:pt x="5576875" y="1816542"/>
                </a:cubicBezTo>
                <a:cubicBezTo>
                  <a:pt x="5541617" y="1846238"/>
                  <a:pt x="5501261" y="1895559"/>
                  <a:pt x="5479751" y="1935105"/>
                </a:cubicBezTo>
                <a:lnTo>
                  <a:pt x="5473428" y="1950625"/>
                </a:lnTo>
                <a:lnTo>
                  <a:pt x="5521903" y="1953734"/>
                </a:lnTo>
                <a:lnTo>
                  <a:pt x="5547011" y="1955198"/>
                </a:lnTo>
                <a:lnTo>
                  <a:pt x="5661707" y="1962181"/>
                </a:lnTo>
                <a:lnTo>
                  <a:pt x="5657517" y="1944640"/>
                </a:lnTo>
                <a:cubicBezTo>
                  <a:pt x="5657461" y="1935631"/>
                  <a:pt x="5659746" y="1925811"/>
                  <a:pt x="5665261" y="1913405"/>
                </a:cubicBezTo>
                <a:cubicBezTo>
                  <a:pt x="5678258" y="1884023"/>
                  <a:pt x="5678311" y="1846122"/>
                  <a:pt x="5678959" y="1807337"/>
                </a:cubicBezTo>
                <a:cubicBezTo>
                  <a:pt x="5674685" y="1782771"/>
                  <a:pt x="5680038" y="1745133"/>
                  <a:pt x="5674948" y="1703866"/>
                </a:cubicBezTo>
                <a:cubicBezTo>
                  <a:pt x="5672099" y="1702259"/>
                  <a:pt x="5669257" y="1700470"/>
                  <a:pt x="5666426" y="1698498"/>
                </a:cubicBezTo>
                <a:close/>
                <a:moveTo>
                  <a:pt x="4787054" y="1652575"/>
                </a:moveTo>
                <a:cubicBezTo>
                  <a:pt x="4792836" y="1690949"/>
                  <a:pt x="4798917" y="1723294"/>
                  <a:pt x="4786959" y="1739178"/>
                </a:cubicBezTo>
                <a:cubicBezTo>
                  <a:pt x="4783918" y="1745071"/>
                  <a:pt x="4779575" y="1751447"/>
                  <a:pt x="4773896" y="1758854"/>
                </a:cubicBezTo>
                <a:cubicBezTo>
                  <a:pt x="4748233" y="1791635"/>
                  <a:pt x="4725455" y="1834757"/>
                  <a:pt x="4715674" y="1869719"/>
                </a:cubicBezTo>
                <a:lnTo>
                  <a:pt x="4711011" y="1898722"/>
                </a:lnTo>
                <a:lnTo>
                  <a:pt x="4844683" y="1908392"/>
                </a:lnTo>
                <a:lnTo>
                  <a:pt x="4878325" y="1910586"/>
                </a:lnTo>
                <a:lnTo>
                  <a:pt x="4881615" y="1910814"/>
                </a:lnTo>
                <a:lnTo>
                  <a:pt x="4887102" y="1886798"/>
                </a:lnTo>
                <a:cubicBezTo>
                  <a:pt x="4890202" y="1868641"/>
                  <a:pt x="4895349" y="1853516"/>
                  <a:pt x="4901419" y="1841917"/>
                </a:cubicBezTo>
                <a:cubicBezTo>
                  <a:pt x="4914231" y="1805201"/>
                  <a:pt x="4947496" y="1754852"/>
                  <a:pt x="4954901" y="1716401"/>
                </a:cubicBezTo>
                <a:cubicBezTo>
                  <a:pt x="4955904" y="1710958"/>
                  <a:pt x="4957300" y="1704985"/>
                  <a:pt x="4958896" y="1698655"/>
                </a:cubicBezTo>
                <a:cubicBezTo>
                  <a:pt x="4888029" y="1676639"/>
                  <a:pt x="4833605" y="1662763"/>
                  <a:pt x="4787054" y="1652575"/>
                </a:cubicBezTo>
                <a:close/>
                <a:moveTo>
                  <a:pt x="4688744" y="1630108"/>
                </a:moveTo>
                <a:cubicBezTo>
                  <a:pt x="4676753" y="1661372"/>
                  <a:pt x="4662715" y="1689604"/>
                  <a:pt x="4651770" y="1707188"/>
                </a:cubicBezTo>
                <a:cubicBezTo>
                  <a:pt x="4638616" y="1728690"/>
                  <a:pt x="4628208" y="1746482"/>
                  <a:pt x="4618597" y="1759372"/>
                </a:cubicBezTo>
                <a:cubicBezTo>
                  <a:pt x="4615866" y="1766377"/>
                  <a:pt x="4609266" y="1773922"/>
                  <a:pt x="4597142" y="1782110"/>
                </a:cubicBezTo>
                <a:cubicBezTo>
                  <a:pt x="4571762" y="1799066"/>
                  <a:pt x="4545623" y="1817496"/>
                  <a:pt x="4523925" y="1836376"/>
                </a:cubicBezTo>
                <a:lnTo>
                  <a:pt x="4486247" y="1882461"/>
                </a:lnTo>
                <a:lnTo>
                  <a:pt x="4679200" y="1896420"/>
                </a:lnTo>
                <a:lnTo>
                  <a:pt x="4676623" y="1885877"/>
                </a:lnTo>
                <a:cubicBezTo>
                  <a:pt x="4672648" y="1866385"/>
                  <a:pt x="4673600" y="1851829"/>
                  <a:pt x="4689257" y="1829719"/>
                </a:cubicBezTo>
                <a:cubicBezTo>
                  <a:pt x="4709943" y="1800352"/>
                  <a:pt x="4716835" y="1757481"/>
                  <a:pt x="4726440" y="1715296"/>
                </a:cubicBezTo>
                <a:cubicBezTo>
                  <a:pt x="4720699" y="1694503"/>
                  <a:pt x="4717523" y="1666328"/>
                  <a:pt x="4708938" y="1636421"/>
                </a:cubicBezTo>
                <a:lnTo>
                  <a:pt x="4708208" y="1636385"/>
                </a:lnTo>
                <a:cubicBezTo>
                  <a:pt x="4701677" y="1635146"/>
                  <a:pt x="4695192" y="1632992"/>
                  <a:pt x="4688744" y="1630108"/>
                </a:cubicBezTo>
                <a:close/>
                <a:moveTo>
                  <a:pt x="3995029" y="1621250"/>
                </a:moveTo>
                <a:lnTo>
                  <a:pt x="3992254" y="1621843"/>
                </a:lnTo>
                <a:cubicBezTo>
                  <a:pt x="3977119" y="1646358"/>
                  <a:pt x="3959737" y="1668201"/>
                  <a:pt x="3947978" y="1680065"/>
                </a:cubicBezTo>
                <a:cubicBezTo>
                  <a:pt x="3925829" y="1702037"/>
                  <a:pt x="3921031" y="1765335"/>
                  <a:pt x="3908149" y="1803513"/>
                </a:cubicBezTo>
                <a:lnTo>
                  <a:pt x="3893713" y="1837900"/>
                </a:lnTo>
                <a:lnTo>
                  <a:pt x="3904428" y="1838671"/>
                </a:lnTo>
                <a:lnTo>
                  <a:pt x="4074382" y="1851548"/>
                </a:lnTo>
                <a:lnTo>
                  <a:pt x="4074900" y="1845851"/>
                </a:lnTo>
                <a:cubicBezTo>
                  <a:pt x="4075068" y="1836029"/>
                  <a:pt x="4074538" y="1824833"/>
                  <a:pt x="4073112" y="1811167"/>
                </a:cubicBezTo>
                <a:cubicBezTo>
                  <a:pt x="4071501" y="1795706"/>
                  <a:pt x="4071962" y="1782728"/>
                  <a:pt x="4074123" y="1772399"/>
                </a:cubicBezTo>
                <a:cubicBezTo>
                  <a:pt x="4055558" y="1740713"/>
                  <a:pt x="4040410" y="1684480"/>
                  <a:pt x="4017534" y="1654778"/>
                </a:cubicBezTo>
                <a:cubicBezTo>
                  <a:pt x="4010307" y="1645446"/>
                  <a:pt x="4002460" y="1633885"/>
                  <a:pt x="3995029" y="1621250"/>
                </a:cubicBezTo>
                <a:close/>
                <a:moveTo>
                  <a:pt x="3716820" y="1571159"/>
                </a:moveTo>
                <a:cubicBezTo>
                  <a:pt x="3718114" y="1589352"/>
                  <a:pt x="3719297" y="1606072"/>
                  <a:pt x="3719144" y="1620165"/>
                </a:cubicBezTo>
                <a:cubicBezTo>
                  <a:pt x="3721366" y="1627051"/>
                  <a:pt x="3720337" y="1636704"/>
                  <a:pt x="3713801" y="1650295"/>
                </a:cubicBezTo>
                <a:lnTo>
                  <a:pt x="3713200" y="1651362"/>
                </a:lnTo>
                <a:cubicBezTo>
                  <a:pt x="3710761" y="1656185"/>
                  <a:pt x="3707558" y="1661703"/>
                  <a:pt x="3703606" y="1667549"/>
                </a:cubicBezTo>
                <a:cubicBezTo>
                  <a:pt x="3672923" y="1713814"/>
                  <a:pt x="3648502" y="1777785"/>
                  <a:pt x="3651445" y="1814369"/>
                </a:cubicBezTo>
                <a:lnTo>
                  <a:pt x="3651922" y="1818015"/>
                </a:lnTo>
                <a:lnTo>
                  <a:pt x="3653807" y="1818132"/>
                </a:lnTo>
                <a:cubicBezTo>
                  <a:pt x="3673175" y="1819356"/>
                  <a:pt x="3684154" y="1820067"/>
                  <a:pt x="3670024" y="1819180"/>
                </a:cubicBezTo>
                <a:lnTo>
                  <a:pt x="3651925" y="1818035"/>
                </a:lnTo>
                <a:lnTo>
                  <a:pt x="3652122" y="1819539"/>
                </a:lnTo>
                <a:lnTo>
                  <a:pt x="3859017" y="1835351"/>
                </a:lnTo>
                <a:lnTo>
                  <a:pt x="3858787" y="1831455"/>
                </a:lnTo>
                <a:cubicBezTo>
                  <a:pt x="3855225" y="1803629"/>
                  <a:pt x="3859423" y="1785526"/>
                  <a:pt x="3866350" y="1775069"/>
                </a:cubicBezTo>
                <a:cubicBezTo>
                  <a:pt x="3877683" y="1738644"/>
                  <a:pt x="3900109" y="1692701"/>
                  <a:pt x="3903297" y="1658069"/>
                </a:cubicBezTo>
                <a:cubicBezTo>
                  <a:pt x="3904041" y="1650416"/>
                  <a:pt x="3905190" y="1642050"/>
                  <a:pt x="3906732" y="1633153"/>
                </a:cubicBezTo>
                <a:cubicBezTo>
                  <a:pt x="3900523" y="1632844"/>
                  <a:pt x="3895608" y="1632236"/>
                  <a:pt x="3892375" y="1630975"/>
                </a:cubicBezTo>
                <a:cubicBezTo>
                  <a:pt x="3819617" y="1602822"/>
                  <a:pt x="3764296" y="1584873"/>
                  <a:pt x="3716820" y="1571159"/>
                </a:cubicBezTo>
                <a:close/>
                <a:moveTo>
                  <a:pt x="3607210" y="1532934"/>
                </a:moveTo>
                <a:cubicBezTo>
                  <a:pt x="3585063" y="1565891"/>
                  <a:pt x="3559582" y="1595934"/>
                  <a:pt x="3541706" y="1612990"/>
                </a:cubicBezTo>
                <a:cubicBezTo>
                  <a:pt x="3538447" y="1619603"/>
                  <a:pt x="3529766" y="1628509"/>
                  <a:pt x="3513612" y="1640341"/>
                </a:cubicBezTo>
                <a:lnTo>
                  <a:pt x="3510372" y="1642925"/>
                </a:lnTo>
                <a:cubicBezTo>
                  <a:pt x="3502126" y="1650390"/>
                  <a:pt x="3494857" y="1656620"/>
                  <a:pt x="3488029" y="1661407"/>
                </a:cubicBezTo>
                <a:cubicBezTo>
                  <a:pt x="3444321" y="1700799"/>
                  <a:pt x="3398073" y="1758192"/>
                  <a:pt x="3388939" y="1790880"/>
                </a:cubicBezTo>
                <a:lnTo>
                  <a:pt x="3386855" y="1799969"/>
                </a:lnTo>
                <a:lnTo>
                  <a:pt x="3535590" y="1810637"/>
                </a:lnTo>
                <a:lnTo>
                  <a:pt x="3621098" y="1816081"/>
                </a:lnTo>
                <a:lnTo>
                  <a:pt x="3616373" y="1801594"/>
                </a:lnTo>
                <a:cubicBezTo>
                  <a:pt x="3610959" y="1782510"/>
                  <a:pt x="3610813" y="1767946"/>
                  <a:pt x="3624693" y="1744741"/>
                </a:cubicBezTo>
                <a:cubicBezTo>
                  <a:pt x="3642274" y="1715221"/>
                  <a:pt x="3646310" y="1674588"/>
                  <a:pt x="3652188" y="1633680"/>
                </a:cubicBezTo>
                <a:cubicBezTo>
                  <a:pt x="3647379" y="1612568"/>
                  <a:pt x="3647032" y="1582704"/>
                  <a:pt x="3640943" y="1550541"/>
                </a:cubicBezTo>
                <a:cubicBezTo>
                  <a:pt x="3629205" y="1547210"/>
                  <a:pt x="3617788" y="1541150"/>
                  <a:pt x="3607210" y="1532934"/>
                </a:cubicBezTo>
                <a:close/>
                <a:moveTo>
                  <a:pt x="3012696" y="1532302"/>
                </a:moveTo>
                <a:cubicBezTo>
                  <a:pt x="2997570" y="1556636"/>
                  <a:pt x="2980196" y="1578293"/>
                  <a:pt x="2968255" y="1590152"/>
                </a:cubicBezTo>
                <a:cubicBezTo>
                  <a:pt x="2945931" y="1611930"/>
                  <a:pt x="2940769" y="1675212"/>
                  <a:pt x="2927703" y="1713380"/>
                </a:cubicBezTo>
                <a:cubicBezTo>
                  <a:pt x="2924227" y="1724378"/>
                  <a:pt x="2917499" y="1738141"/>
                  <a:pt x="2909276" y="1756227"/>
                </a:cubicBezTo>
                <a:lnTo>
                  <a:pt x="2906502" y="1765513"/>
                </a:lnTo>
                <a:lnTo>
                  <a:pt x="3073397" y="1777485"/>
                </a:lnTo>
                <a:lnTo>
                  <a:pt x="3076297" y="1770390"/>
                </a:lnTo>
                <a:cubicBezTo>
                  <a:pt x="3080956" y="1755882"/>
                  <a:pt x="3084147" y="1739561"/>
                  <a:pt x="3085844" y="1714651"/>
                </a:cubicBezTo>
                <a:cubicBezTo>
                  <a:pt x="3086754" y="1700047"/>
                  <a:pt x="3089335" y="1688640"/>
                  <a:pt x="3092885" y="1679844"/>
                </a:cubicBezTo>
                <a:cubicBezTo>
                  <a:pt x="3074126" y="1648333"/>
                  <a:pt x="3058560" y="1593177"/>
                  <a:pt x="3035464" y="1564197"/>
                </a:cubicBezTo>
                <a:cubicBezTo>
                  <a:pt x="3028401" y="1555240"/>
                  <a:pt x="3020525" y="1544228"/>
                  <a:pt x="3013244" y="1532330"/>
                </a:cubicBezTo>
                <a:close/>
                <a:moveTo>
                  <a:pt x="2710638" y="1472055"/>
                </a:moveTo>
                <a:cubicBezTo>
                  <a:pt x="2710291" y="1475334"/>
                  <a:pt x="2709944" y="1478615"/>
                  <a:pt x="2709434" y="1481518"/>
                </a:cubicBezTo>
                <a:cubicBezTo>
                  <a:pt x="2706209" y="1505894"/>
                  <a:pt x="2704343" y="1528689"/>
                  <a:pt x="2700355" y="1546251"/>
                </a:cubicBezTo>
                <a:cubicBezTo>
                  <a:pt x="2699335" y="1555723"/>
                  <a:pt x="2694901" y="1567587"/>
                  <a:pt x="2685717" y="1582878"/>
                </a:cubicBezTo>
                <a:cubicBezTo>
                  <a:pt x="2657347" y="1630539"/>
                  <a:pt x="2637325" y="1687039"/>
                  <a:pt x="2641930" y="1723341"/>
                </a:cubicBezTo>
                <a:lnTo>
                  <a:pt x="2646371" y="1746854"/>
                </a:lnTo>
                <a:lnTo>
                  <a:pt x="2880064" y="1763617"/>
                </a:lnTo>
                <a:lnTo>
                  <a:pt x="2878174" y="1740946"/>
                </a:lnTo>
                <a:cubicBezTo>
                  <a:pt x="2874798" y="1713129"/>
                  <a:pt x="2878994" y="1695028"/>
                  <a:pt x="2885922" y="1684568"/>
                </a:cubicBezTo>
                <a:cubicBezTo>
                  <a:pt x="2897429" y="1648336"/>
                  <a:pt x="2920404" y="1602421"/>
                  <a:pt x="2923580" y="1567973"/>
                </a:cubicBezTo>
                <a:cubicBezTo>
                  <a:pt x="2924328" y="1560318"/>
                  <a:pt x="2925670" y="1551779"/>
                  <a:pt x="2927209" y="1542884"/>
                </a:cubicBezTo>
                <a:cubicBezTo>
                  <a:pt x="2920998" y="1542575"/>
                  <a:pt x="2916277" y="1541790"/>
                  <a:pt x="2913044" y="1540532"/>
                </a:cubicBezTo>
                <a:cubicBezTo>
                  <a:pt x="2825937" y="1506353"/>
                  <a:pt x="2763911" y="1486974"/>
                  <a:pt x="2710638" y="1472055"/>
                </a:cubicBezTo>
                <a:close/>
                <a:moveTo>
                  <a:pt x="2628508" y="1440873"/>
                </a:moveTo>
                <a:cubicBezTo>
                  <a:pt x="2605803" y="1473985"/>
                  <a:pt x="2579957" y="1504010"/>
                  <a:pt x="2562090" y="1520882"/>
                </a:cubicBezTo>
                <a:lnTo>
                  <a:pt x="2554020" y="1528540"/>
                </a:lnTo>
                <a:cubicBezTo>
                  <a:pt x="2550103" y="1533653"/>
                  <a:pt x="2543566" y="1539921"/>
                  <a:pt x="2533850" y="1547494"/>
                </a:cubicBezTo>
                <a:cubicBezTo>
                  <a:pt x="2522146" y="1558264"/>
                  <a:pt x="2512213" y="1566559"/>
                  <a:pt x="2503155" y="1571969"/>
                </a:cubicBezTo>
                <a:cubicBezTo>
                  <a:pt x="2460423" y="1610128"/>
                  <a:pt x="2417790" y="1664771"/>
                  <a:pt x="2408475" y="1697449"/>
                </a:cubicBezTo>
                <a:lnTo>
                  <a:pt x="2400915" y="1730755"/>
                </a:lnTo>
                <a:lnTo>
                  <a:pt x="2538930" y="1739148"/>
                </a:lnTo>
                <a:lnTo>
                  <a:pt x="2618368" y="1744846"/>
                </a:lnTo>
                <a:lnTo>
                  <a:pt x="2612174" y="1728103"/>
                </a:lnTo>
                <a:cubicBezTo>
                  <a:pt x="2601251" y="1700420"/>
                  <a:pt x="2595765" y="1685110"/>
                  <a:pt x="2611819" y="1655010"/>
                </a:cubicBezTo>
                <a:cubicBezTo>
                  <a:pt x="2626961" y="1626649"/>
                  <a:pt x="2629571" y="1588875"/>
                  <a:pt x="2633141" y="1550235"/>
                </a:cubicBezTo>
                <a:cubicBezTo>
                  <a:pt x="2630532" y="1525385"/>
                  <a:pt x="2638603" y="1488250"/>
                  <a:pt x="2636465" y="1446578"/>
                </a:cubicBezTo>
                <a:cubicBezTo>
                  <a:pt x="2633807" y="1444798"/>
                  <a:pt x="2631156" y="1442835"/>
                  <a:pt x="2628508" y="1440873"/>
                </a:cubicBezTo>
                <a:close/>
                <a:moveTo>
                  <a:pt x="1270284" y="1173724"/>
                </a:moveTo>
                <a:lnTo>
                  <a:pt x="1270833" y="1174272"/>
                </a:lnTo>
                <a:lnTo>
                  <a:pt x="1271016" y="1173724"/>
                </a:lnTo>
                <a:close/>
                <a:moveTo>
                  <a:pt x="1132395" y="1140807"/>
                </a:moveTo>
                <a:lnTo>
                  <a:pt x="1123433" y="1175554"/>
                </a:lnTo>
                <a:cubicBezTo>
                  <a:pt x="1098560" y="1172445"/>
                  <a:pt x="1073141" y="1167324"/>
                  <a:pt x="1047537" y="1160557"/>
                </a:cubicBezTo>
                <a:cubicBezTo>
                  <a:pt x="1031444" y="1156169"/>
                  <a:pt x="1015899" y="1151414"/>
                  <a:pt x="1000903" y="1145926"/>
                </a:cubicBezTo>
                <a:cubicBezTo>
                  <a:pt x="1056864" y="1208654"/>
                  <a:pt x="1090881" y="1279246"/>
                  <a:pt x="1098926" y="1340145"/>
                </a:cubicBezTo>
                <a:cubicBezTo>
                  <a:pt x="1096732" y="1339597"/>
                  <a:pt x="1094720" y="1339049"/>
                  <a:pt x="1092709" y="1338499"/>
                </a:cubicBezTo>
                <a:lnTo>
                  <a:pt x="1092526" y="1338499"/>
                </a:lnTo>
                <a:cubicBezTo>
                  <a:pt x="1090513" y="1338134"/>
                  <a:pt x="1088687" y="1337584"/>
                  <a:pt x="1086673" y="1336855"/>
                </a:cubicBezTo>
                <a:lnTo>
                  <a:pt x="1085942" y="1336855"/>
                </a:lnTo>
                <a:cubicBezTo>
                  <a:pt x="1084113" y="1336305"/>
                  <a:pt x="1082285" y="1335757"/>
                  <a:pt x="1080456" y="1335025"/>
                </a:cubicBezTo>
                <a:lnTo>
                  <a:pt x="1079725" y="1335025"/>
                </a:lnTo>
                <a:cubicBezTo>
                  <a:pt x="1077895" y="1334476"/>
                  <a:pt x="1076249" y="1333928"/>
                  <a:pt x="1074420" y="1333379"/>
                </a:cubicBezTo>
                <a:lnTo>
                  <a:pt x="1073323" y="1332830"/>
                </a:lnTo>
                <a:cubicBezTo>
                  <a:pt x="1071495" y="1332282"/>
                  <a:pt x="1069666" y="1331732"/>
                  <a:pt x="1067836" y="1330819"/>
                </a:cubicBezTo>
                <a:lnTo>
                  <a:pt x="1067472" y="1330819"/>
                </a:lnTo>
                <a:cubicBezTo>
                  <a:pt x="1014619" y="1311799"/>
                  <a:pt x="958475" y="1274125"/>
                  <a:pt x="909829" y="1220908"/>
                </a:cubicBezTo>
                <a:cubicBezTo>
                  <a:pt x="901233" y="1211582"/>
                  <a:pt x="893186" y="1202071"/>
                  <a:pt x="885688" y="1192378"/>
                </a:cubicBezTo>
                <a:cubicBezTo>
                  <a:pt x="887334" y="1203352"/>
                  <a:pt x="888615" y="1214507"/>
                  <a:pt x="887883" y="1225114"/>
                </a:cubicBezTo>
                <a:lnTo>
                  <a:pt x="888796" y="1224748"/>
                </a:lnTo>
                <a:cubicBezTo>
                  <a:pt x="888980" y="1227856"/>
                  <a:pt x="889163" y="1230783"/>
                  <a:pt x="889163" y="1233709"/>
                </a:cubicBezTo>
                <a:cubicBezTo>
                  <a:pt x="891357" y="1232977"/>
                  <a:pt x="893186" y="1232429"/>
                  <a:pt x="895015" y="1231698"/>
                </a:cubicBezTo>
                <a:cubicBezTo>
                  <a:pt x="897026" y="1247608"/>
                  <a:pt x="900685" y="1264615"/>
                  <a:pt x="900318" y="1280710"/>
                </a:cubicBezTo>
                <a:lnTo>
                  <a:pt x="900868" y="1280710"/>
                </a:lnTo>
                <a:cubicBezTo>
                  <a:pt x="901233" y="1283817"/>
                  <a:pt x="901233" y="1286928"/>
                  <a:pt x="901416" y="1290036"/>
                </a:cubicBezTo>
                <a:cubicBezTo>
                  <a:pt x="903610" y="1289486"/>
                  <a:pt x="905623" y="1288757"/>
                  <a:pt x="907452" y="1288024"/>
                </a:cubicBezTo>
                <a:cubicBezTo>
                  <a:pt x="909829" y="1305948"/>
                  <a:pt x="914217" y="1325333"/>
                  <a:pt x="912938" y="1343437"/>
                </a:cubicBezTo>
                <a:lnTo>
                  <a:pt x="913669" y="1343437"/>
                </a:lnTo>
                <a:cubicBezTo>
                  <a:pt x="914034" y="1346729"/>
                  <a:pt x="914217" y="1350021"/>
                  <a:pt x="914217" y="1353313"/>
                </a:cubicBezTo>
                <a:cubicBezTo>
                  <a:pt x="916594" y="1352581"/>
                  <a:pt x="918790" y="1351850"/>
                  <a:pt x="920618" y="1351119"/>
                </a:cubicBezTo>
                <a:cubicBezTo>
                  <a:pt x="922813" y="1366664"/>
                  <a:pt x="926287" y="1383488"/>
                  <a:pt x="926470" y="1399764"/>
                </a:cubicBezTo>
                <a:lnTo>
                  <a:pt x="927751" y="1399398"/>
                </a:lnTo>
                <a:cubicBezTo>
                  <a:pt x="928299" y="1403056"/>
                  <a:pt x="928299" y="1406531"/>
                  <a:pt x="928299" y="1410007"/>
                </a:cubicBezTo>
                <a:cubicBezTo>
                  <a:pt x="930860" y="1409274"/>
                  <a:pt x="933237" y="1408542"/>
                  <a:pt x="935248" y="1407628"/>
                </a:cubicBezTo>
                <a:cubicBezTo>
                  <a:pt x="937809" y="1426648"/>
                  <a:pt x="942198" y="1447131"/>
                  <a:pt x="941650" y="1466881"/>
                </a:cubicBezTo>
                <a:lnTo>
                  <a:pt x="942382" y="1466516"/>
                </a:lnTo>
                <a:cubicBezTo>
                  <a:pt x="942746" y="1470356"/>
                  <a:pt x="942930" y="1474196"/>
                  <a:pt x="942930" y="1477854"/>
                </a:cubicBezTo>
                <a:cubicBezTo>
                  <a:pt x="945674" y="1476940"/>
                  <a:pt x="948051" y="1476208"/>
                  <a:pt x="950245" y="1475294"/>
                </a:cubicBezTo>
                <a:cubicBezTo>
                  <a:pt x="953170" y="1496874"/>
                  <a:pt x="958475" y="1520283"/>
                  <a:pt x="956829" y="1542045"/>
                </a:cubicBezTo>
                <a:lnTo>
                  <a:pt x="957925" y="1542045"/>
                </a:lnTo>
                <a:cubicBezTo>
                  <a:pt x="958292" y="1545885"/>
                  <a:pt x="958475" y="1549908"/>
                  <a:pt x="958475" y="1553750"/>
                </a:cubicBezTo>
                <a:cubicBezTo>
                  <a:pt x="961400" y="1552836"/>
                  <a:pt x="963961" y="1552104"/>
                  <a:pt x="966155" y="1551188"/>
                </a:cubicBezTo>
                <a:cubicBezTo>
                  <a:pt x="969265" y="1573866"/>
                  <a:pt x="974751" y="1598556"/>
                  <a:pt x="972922" y="1621781"/>
                </a:cubicBezTo>
                <a:lnTo>
                  <a:pt x="974201" y="1621414"/>
                </a:lnTo>
                <a:cubicBezTo>
                  <a:pt x="974568" y="1625438"/>
                  <a:pt x="974751" y="1629644"/>
                  <a:pt x="974935" y="1633668"/>
                </a:cubicBezTo>
                <a:cubicBezTo>
                  <a:pt x="977860" y="1632753"/>
                  <a:pt x="980420" y="1631838"/>
                  <a:pt x="982798" y="1630925"/>
                </a:cubicBezTo>
                <a:lnTo>
                  <a:pt x="988446" y="1675263"/>
                </a:lnTo>
                <a:lnTo>
                  <a:pt x="998307" y="1675300"/>
                </a:lnTo>
                <a:lnTo>
                  <a:pt x="1006023" y="1657990"/>
                </a:lnTo>
                <a:cubicBezTo>
                  <a:pt x="1009131" y="1660368"/>
                  <a:pt x="1012790" y="1662928"/>
                  <a:pt x="1016813" y="1665489"/>
                </a:cubicBezTo>
                <a:cubicBezTo>
                  <a:pt x="1018459" y="1659272"/>
                  <a:pt x="1020653" y="1653236"/>
                  <a:pt x="1022849" y="1647200"/>
                </a:cubicBezTo>
                <a:lnTo>
                  <a:pt x="1023945" y="1647933"/>
                </a:lnTo>
                <a:cubicBezTo>
                  <a:pt x="1031627" y="1615564"/>
                  <a:pt x="1048087" y="1584107"/>
                  <a:pt x="1060705" y="1554115"/>
                </a:cubicBezTo>
                <a:cubicBezTo>
                  <a:pt x="1063630" y="1556311"/>
                  <a:pt x="1067105" y="1558686"/>
                  <a:pt x="1070945" y="1561064"/>
                </a:cubicBezTo>
                <a:cubicBezTo>
                  <a:pt x="1072592" y="1555394"/>
                  <a:pt x="1074604" y="1549544"/>
                  <a:pt x="1076614" y="1543874"/>
                </a:cubicBezTo>
                <a:lnTo>
                  <a:pt x="1078260" y="1544970"/>
                </a:lnTo>
                <a:cubicBezTo>
                  <a:pt x="1084844" y="1511322"/>
                  <a:pt x="1102035" y="1478586"/>
                  <a:pt x="1115203" y="1447496"/>
                </a:cubicBezTo>
                <a:cubicBezTo>
                  <a:pt x="1118128" y="1449691"/>
                  <a:pt x="1121420" y="1451885"/>
                  <a:pt x="1125079" y="1454263"/>
                </a:cubicBezTo>
                <a:cubicBezTo>
                  <a:pt x="1126541" y="1448593"/>
                  <a:pt x="1128371" y="1443107"/>
                  <a:pt x="1130564" y="1437803"/>
                </a:cubicBezTo>
                <a:lnTo>
                  <a:pt x="1131844" y="1438534"/>
                </a:lnTo>
                <a:cubicBezTo>
                  <a:pt x="1138063" y="1406713"/>
                  <a:pt x="1154523" y="1375625"/>
                  <a:pt x="1166957" y="1346181"/>
                </a:cubicBezTo>
                <a:cubicBezTo>
                  <a:pt x="1169701" y="1348193"/>
                  <a:pt x="1172810" y="1350387"/>
                  <a:pt x="1176286" y="1352581"/>
                </a:cubicBezTo>
                <a:cubicBezTo>
                  <a:pt x="1177931" y="1347277"/>
                  <a:pt x="1179577" y="1342157"/>
                  <a:pt x="1181588" y="1336855"/>
                </a:cubicBezTo>
                <a:lnTo>
                  <a:pt x="1182502" y="1337403"/>
                </a:lnTo>
                <a:cubicBezTo>
                  <a:pt x="1189270" y="1309421"/>
                  <a:pt x="1203352" y="1282173"/>
                  <a:pt x="1214324" y="1256204"/>
                </a:cubicBezTo>
                <a:cubicBezTo>
                  <a:pt x="1217067" y="1258215"/>
                  <a:pt x="1219994" y="1260227"/>
                  <a:pt x="1223285" y="1262238"/>
                </a:cubicBezTo>
                <a:cubicBezTo>
                  <a:pt x="1224747" y="1257300"/>
                  <a:pt x="1226393" y="1252362"/>
                  <a:pt x="1228223" y="1247425"/>
                </a:cubicBezTo>
                <a:lnTo>
                  <a:pt x="1229870" y="1248339"/>
                </a:lnTo>
                <a:cubicBezTo>
                  <a:pt x="1236636" y="1225479"/>
                  <a:pt x="1247974" y="1202985"/>
                  <a:pt x="1257117" y="1181588"/>
                </a:cubicBezTo>
                <a:cubicBezTo>
                  <a:pt x="1259494" y="1183417"/>
                  <a:pt x="1262238" y="1185246"/>
                  <a:pt x="1265163" y="1187257"/>
                </a:cubicBezTo>
                <a:cubicBezTo>
                  <a:pt x="1266445" y="1182686"/>
                  <a:pt x="1267907" y="1178296"/>
                  <a:pt x="1269553" y="1173908"/>
                </a:cubicBezTo>
                <a:cubicBezTo>
                  <a:pt x="1259678" y="1175735"/>
                  <a:pt x="1249254" y="1177016"/>
                  <a:pt x="1238647" y="1178114"/>
                </a:cubicBezTo>
                <a:lnTo>
                  <a:pt x="1228588" y="1163117"/>
                </a:lnTo>
                <a:lnTo>
                  <a:pt x="1217617" y="1179758"/>
                </a:lnTo>
                <a:cubicBezTo>
                  <a:pt x="1194939" y="1180856"/>
                  <a:pt x="1171164" y="1180308"/>
                  <a:pt x="1146841" y="1178296"/>
                </a:cubicBezTo>
                <a:close/>
                <a:moveTo>
                  <a:pt x="1057960" y="1012058"/>
                </a:moveTo>
                <a:lnTo>
                  <a:pt x="1053205" y="1013704"/>
                </a:lnTo>
                <a:lnTo>
                  <a:pt x="1056314" y="1014435"/>
                </a:lnTo>
                <a:close/>
                <a:moveTo>
                  <a:pt x="1367943" y="970361"/>
                </a:moveTo>
                <a:cubicBezTo>
                  <a:pt x="1353496" y="981152"/>
                  <a:pt x="1338315" y="991576"/>
                  <a:pt x="1322589" y="1001452"/>
                </a:cubicBezTo>
                <a:cubicBezTo>
                  <a:pt x="1281258" y="1027604"/>
                  <a:pt x="1238830" y="1048451"/>
                  <a:pt x="1197133" y="1063996"/>
                </a:cubicBezTo>
                <a:cubicBezTo>
                  <a:pt x="1231879" y="1081552"/>
                  <a:pt x="1262605" y="1102035"/>
                  <a:pt x="1288207" y="1124347"/>
                </a:cubicBezTo>
                <a:cubicBezTo>
                  <a:pt x="1292230" y="1115203"/>
                  <a:pt x="1296437" y="1106242"/>
                  <a:pt x="1300094" y="1097464"/>
                </a:cubicBezTo>
                <a:cubicBezTo>
                  <a:pt x="1302474" y="1099110"/>
                  <a:pt x="1305032" y="1100937"/>
                  <a:pt x="1307959" y="1102766"/>
                </a:cubicBezTo>
                <a:cubicBezTo>
                  <a:pt x="1309238" y="1098378"/>
                  <a:pt x="1310701" y="1093989"/>
                  <a:pt x="1312347" y="1089600"/>
                </a:cubicBezTo>
                <a:lnTo>
                  <a:pt x="1313081" y="1090149"/>
                </a:lnTo>
                <a:cubicBezTo>
                  <a:pt x="1318566" y="1066740"/>
                  <a:pt x="1330453" y="1044063"/>
                  <a:pt x="1339597" y="1022483"/>
                </a:cubicBezTo>
                <a:cubicBezTo>
                  <a:pt x="1341791" y="1024128"/>
                  <a:pt x="1344168" y="1025774"/>
                  <a:pt x="1346913" y="1027604"/>
                </a:cubicBezTo>
                <a:cubicBezTo>
                  <a:pt x="1348191" y="1023397"/>
                  <a:pt x="1349473" y="1019191"/>
                  <a:pt x="1351119" y="1015167"/>
                </a:cubicBezTo>
                <a:lnTo>
                  <a:pt x="1352215" y="1015899"/>
                </a:lnTo>
                <a:cubicBezTo>
                  <a:pt x="1355142" y="1000537"/>
                  <a:pt x="1361360" y="985175"/>
                  <a:pt x="1367943" y="970361"/>
                </a:cubicBezTo>
                <a:close/>
                <a:moveTo>
                  <a:pt x="1038211" y="801747"/>
                </a:moveTo>
                <a:lnTo>
                  <a:pt x="1003281" y="849295"/>
                </a:lnTo>
                <a:cubicBezTo>
                  <a:pt x="998708" y="848564"/>
                  <a:pt x="994320" y="847649"/>
                  <a:pt x="989746" y="846734"/>
                </a:cubicBezTo>
                <a:cubicBezTo>
                  <a:pt x="968899" y="880568"/>
                  <a:pt x="945490" y="910744"/>
                  <a:pt x="920618" y="936894"/>
                </a:cubicBezTo>
                <a:cubicBezTo>
                  <a:pt x="944759" y="925191"/>
                  <a:pt x="971093" y="914948"/>
                  <a:pt x="999074" y="907085"/>
                </a:cubicBezTo>
                <a:cubicBezTo>
                  <a:pt x="1061985" y="889529"/>
                  <a:pt x="1123249" y="885688"/>
                  <a:pt x="1175187" y="893736"/>
                </a:cubicBezTo>
                <a:cubicBezTo>
                  <a:pt x="1190184" y="882031"/>
                  <a:pt x="1206094" y="870876"/>
                  <a:pt x="1222737" y="860085"/>
                </a:cubicBezTo>
                <a:cubicBezTo>
                  <a:pt x="1199328" y="861915"/>
                  <a:pt x="1175370" y="862646"/>
                  <a:pt x="1151048" y="862646"/>
                </a:cubicBezTo>
                <a:cubicBezTo>
                  <a:pt x="1112095" y="862463"/>
                  <a:pt x="1074055" y="859719"/>
                  <a:pt x="1037661" y="854781"/>
                </a:cubicBezTo>
                <a:close/>
                <a:moveTo>
                  <a:pt x="792784" y="775595"/>
                </a:moveTo>
                <a:cubicBezTo>
                  <a:pt x="795528" y="783275"/>
                  <a:pt x="798087" y="790957"/>
                  <a:pt x="800647" y="798820"/>
                </a:cubicBezTo>
                <a:cubicBezTo>
                  <a:pt x="810523" y="830642"/>
                  <a:pt x="816559" y="862280"/>
                  <a:pt x="819485" y="892455"/>
                </a:cubicBezTo>
                <a:cubicBezTo>
                  <a:pt x="826617" y="863561"/>
                  <a:pt x="836859" y="833750"/>
                  <a:pt x="850208" y="803941"/>
                </a:cubicBezTo>
                <a:lnTo>
                  <a:pt x="850027" y="804125"/>
                </a:lnTo>
                <a:cubicBezTo>
                  <a:pt x="829727" y="795347"/>
                  <a:pt x="810523" y="785836"/>
                  <a:pt x="792784" y="775595"/>
                </a:cubicBezTo>
                <a:close/>
                <a:moveTo>
                  <a:pt x="1352764" y="0"/>
                </a:moveTo>
                <a:cubicBezTo>
                  <a:pt x="1355506" y="2377"/>
                  <a:pt x="1358250" y="4938"/>
                  <a:pt x="1360994" y="7499"/>
                </a:cubicBezTo>
                <a:lnTo>
                  <a:pt x="1362091" y="8413"/>
                </a:lnTo>
                <a:cubicBezTo>
                  <a:pt x="1364651" y="10607"/>
                  <a:pt x="1367028" y="12985"/>
                  <a:pt x="1369407" y="15362"/>
                </a:cubicBezTo>
                <a:lnTo>
                  <a:pt x="1370687" y="16460"/>
                </a:lnTo>
                <a:cubicBezTo>
                  <a:pt x="1372881" y="18654"/>
                  <a:pt x="1375258" y="21031"/>
                  <a:pt x="1377635" y="23408"/>
                </a:cubicBezTo>
                <a:lnTo>
                  <a:pt x="1379281" y="25054"/>
                </a:lnTo>
                <a:cubicBezTo>
                  <a:pt x="1381475" y="27432"/>
                  <a:pt x="1383671" y="29627"/>
                  <a:pt x="1385865" y="32005"/>
                </a:cubicBezTo>
                <a:lnTo>
                  <a:pt x="1387328" y="33467"/>
                </a:lnTo>
                <a:cubicBezTo>
                  <a:pt x="1389705" y="35845"/>
                  <a:pt x="1391901" y="38405"/>
                  <a:pt x="1394278" y="41147"/>
                </a:cubicBezTo>
                <a:lnTo>
                  <a:pt x="1395010" y="41881"/>
                </a:lnTo>
                <a:cubicBezTo>
                  <a:pt x="1463040" y="117958"/>
                  <a:pt x="1520283" y="226588"/>
                  <a:pt x="1552287" y="353507"/>
                </a:cubicBezTo>
                <a:cubicBezTo>
                  <a:pt x="1571306" y="429036"/>
                  <a:pt x="1579352" y="502920"/>
                  <a:pt x="1577890" y="571317"/>
                </a:cubicBezTo>
                <a:cubicBezTo>
                  <a:pt x="1593436" y="529620"/>
                  <a:pt x="1614467" y="487193"/>
                  <a:pt x="1640618" y="445863"/>
                </a:cubicBezTo>
                <a:cubicBezTo>
                  <a:pt x="1695116" y="359908"/>
                  <a:pt x="1763147" y="292975"/>
                  <a:pt x="1831909" y="251094"/>
                </a:cubicBezTo>
                <a:lnTo>
                  <a:pt x="1832277" y="251094"/>
                </a:lnTo>
                <a:cubicBezTo>
                  <a:pt x="1834836" y="249448"/>
                  <a:pt x="1837397" y="247986"/>
                  <a:pt x="1839956" y="246523"/>
                </a:cubicBezTo>
                <a:lnTo>
                  <a:pt x="1841055" y="245792"/>
                </a:lnTo>
                <a:cubicBezTo>
                  <a:pt x="1843432" y="244510"/>
                  <a:pt x="1845809" y="243048"/>
                  <a:pt x="1848369" y="241768"/>
                </a:cubicBezTo>
                <a:lnTo>
                  <a:pt x="1849648" y="241037"/>
                </a:lnTo>
                <a:cubicBezTo>
                  <a:pt x="1852026" y="239756"/>
                  <a:pt x="1854222" y="238658"/>
                  <a:pt x="1856599" y="237379"/>
                </a:cubicBezTo>
                <a:lnTo>
                  <a:pt x="1858245" y="236464"/>
                </a:lnTo>
                <a:cubicBezTo>
                  <a:pt x="1860439" y="235368"/>
                  <a:pt x="1862816" y="234270"/>
                  <a:pt x="1865012" y="233172"/>
                </a:cubicBezTo>
                <a:lnTo>
                  <a:pt x="1866657" y="232441"/>
                </a:lnTo>
                <a:cubicBezTo>
                  <a:pt x="1869035" y="231343"/>
                  <a:pt x="1871412" y="230063"/>
                  <a:pt x="1873791" y="229149"/>
                </a:cubicBezTo>
                <a:lnTo>
                  <a:pt x="1875070" y="228417"/>
                </a:lnTo>
                <a:cubicBezTo>
                  <a:pt x="1877813" y="227319"/>
                  <a:pt x="1880555" y="226040"/>
                  <a:pt x="1883299" y="224942"/>
                </a:cubicBezTo>
                <a:cubicBezTo>
                  <a:pt x="1887323" y="317114"/>
                  <a:pt x="1854770" y="431231"/>
                  <a:pt x="1786740" y="538581"/>
                </a:cubicBezTo>
                <a:cubicBezTo>
                  <a:pt x="1773571" y="559247"/>
                  <a:pt x="1759672" y="578999"/>
                  <a:pt x="1745041" y="597469"/>
                </a:cubicBezTo>
                <a:cubicBezTo>
                  <a:pt x="1786923" y="574976"/>
                  <a:pt x="1832642" y="554858"/>
                  <a:pt x="1881470" y="538033"/>
                </a:cubicBezTo>
                <a:cubicBezTo>
                  <a:pt x="2005281" y="495605"/>
                  <a:pt x="2126896" y="481889"/>
                  <a:pt x="2226565" y="493959"/>
                </a:cubicBezTo>
                <a:lnTo>
                  <a:pt x="2227662" y="493959"/>
                </a:lnTo>
                <a:cubicBezTo>
                  <a:pt x="2230955" y="494508"/>
                  <a:pt x="2234246" y="494873"/>
                  <a:pt x="2237538" y="495605"/>
                </a:cubicBezTo>
                <a:lnTo>
                  <a:pt x="2239734" y="495605"/>
                </a:lnTo>
                <a:cubicBezTo>
                  <a:pt x="2242843" y="496154"/>
                  <a:pt x="2245951" y="496519"/>
                  <a:pt x="2249059" y="497069"/>
                </a:cubicBezTo>
                <a:lnTo>
                  <a:pt x="2251253" y="497434"/>
                </a:lnTo>
                <a:cubicBezTo>
                  <a:pt x="2254363" y="497982"/>
                  <a:pt x="2257655" y="498532"/>
                  <a:pt x="2260765" y="499446"/>
                </a:cubicBezTo>
                <a:lnTo>
                  <a:pt x="2262043" y="499446"/>
                </a:lnTo>
                <a:cubicBezTo>
                  <a:pt x="2265520" y="499994"/>
                  <a:pt x="2268812" y="500726"/>
                  <a:pt x="2272103" y="501457"/>
                </a:cubicBezTo>
                <a:lnTo>
                  <a:pt x="2273200" y="501824"/>
                </a:lnTo>
                <a:cubicBezTo>
                  <a:pt x="2276858" y="502555"/>
                  <a:pt x="2280515" y="503286"/>
                  <a:pt x="2283990" y="504201"/>
                </a:cubicBezTo>
                <a:cubicBezTo>
                  <a:pt x="2260034" y="534741"/>
                  <a:pt x="2229675" y="564552"/>
                  <a:pt x="2194197" y="592532"/>
                </a:cubicBezTo>
                <a:lnTo>
                  <a:pt x="2169872" y="583570"/>
                </a:lnTo>
                <a:lnTo>
                  <a:pt x="2169507" y="611002"/>
                </a:lnTo>
                <a:cubicBezTo>
                  <a:pt x="2142624" y="630389"/>
                  <a:pt x="2113180" y="648676"/>
                  <a:pt x="2081541" y="665684"/>
                </a:cubicBezTo>
                <a:lnTo>
                  <a:pt x="2034359" y="634960"/>
                </a:lnTo>
                <a:lnTo>
                  <a:pt x="2050817" y="681412"/>
                </a:lnTo>
                <a:cubicBezTo>
                  <a:pt x="2017716" y="697505"/>
                  <a:pt x="1982604" y="712135"/>
                  <a:pt x="1945661" y="724755"/>
                </a:cubicBezTo>
                <a:lnTo>
                  <a:pt x="1942918" y="725668"/>
                </a:lnTo>
                <a:lnTo>
                  <a:pt x="1949684" y="726949"/>
                </a:lnTo>
                <a:cubicBezTo>
                  <a:pt x="2078616" y="749991"/>
                  <a:pt x="2190355" y="797907"/>
                  <a:pt x="2270090" y="858439"/>
                </a:cubicBezTo>
                <a:lnTo>
                  <a:pt x="2271005" y="859171"/>
                </a:lnTo>
                <a:cubicBezTo>
                  <a:pt x="2273750" y="861183"/>
                  <a:pt x="2276310" y="863194"/>
                  <a:pt x="2279052" y="865388"/>
                </a:cubicBezTo>
                <a:lnTo>
                  <a:pt x="2280697" y="866669"/>
                </a:lnTo>
                <a:cubicBezTo>
                  <a:pt x="2283076" y="868498"/>
                  <a:pt x="2285453" y="870509"/>
                  <a:pt x="2287647" y="872338"/>
                </a:cubicBezTo>
                <a:lnTo>
                  <a:pt x="2289659" y="874168"/>
                </a:lnTo>
                <a:cubicBezTo>
                  <a:pt x="2292036" y="876178"/>
                  <a:pt x="2294414" y="878008"/>
                  <a:pt x="2296610" y="880018"/>
                </a:cubicBezTo>
                <a:lnTo>
                  <a:pt x="2298072" y="881300"/>
                </a:lnTo>
                <a:cubicBezTo>
                  <a:pt x="2300632" y="883494"/>
                  <a:pt x="2303010" y="885871"/>
                  <a:pt x="2305568" y="888067"/>
                </a:cubicBezTo>
                <a:lnTo>
                  <a:pt x="2306302" y="888798"/>
                </a:lnTo>
                <a:cubicBezTo>
                  <a:pt x="2309044" y="891175"/>
                  <a:pt x="2311605" y="893736"/>
                  <a:pt x="2314166" y="896295"/>
                </a:cubicBezTo>
                <a:cubicBezTo>
                  <a:pt x="2243024" y="926837"/>
                  <a:pt x="2152864" y="943296"/>
                  <a:pt x="2053743" y="942199"/>
                </a:cubicBezTo>
                <a:lnTo>
                  <a:pt x="2004549" y="889894"/>
                </a:lnTo>
                <a:lnTo>
                  <a:pt x="1955903" y="935431"/>
                </a:lnTo>
                <a:cubicBezTo>
                  <a:pt x="1939808" y="933421"/>
                  <a:pt x="1923898" y="931043"/>
                  <a:pt x="1907623" y="928116"/>
                </a:cubicBezTo>
                <a:cubicBezTo>
                  <a:pt x="1882569" y="923726"/>
                  <a:pt x="1858245" y="918240"/>
                  <a:pt x="1834653" y="912023"/>
                </a:cubicBezTo>
                <a:lnTo>
                  <a:pt x="1802284" y="851672"/>
                </a:lnTo>
                <a:lnTo>
                  <a:pt x="1791860" y="875995"/>
                </a:lnTo>
                <a:cubicBezTo>
                  <a:pt x="1806124" y="887517"/>
                  <a:pt x="1820387" y="899770"/>
                  <a:pt x="1834288" y="912754"/>
                </a:cubicBezTo>
                <a:cubicBezTo>
                  <a:pt x="1911463" y="985175"/>
                  <a:pt x="1965961" y="1068020"/>
                  <a:pt x="1993028" y="1145926"/>
                </a:cubicBezTo>
                <a:lnTo>
                  <a:pt x="1993393" y="1146841"/>
                </a:lnTo>
                <a:cubicBezTo>
                  <a:pt x="1994306" y="1149585"/>
                  <a:pt x="1995222" y="1152145"/>
                  <a:pt x="1995953" y="1154887"/>
                </a:cubicBezTo>
                <a:lnTo>
                  <a:pt x="1996502" y="1156350"/>
                </a:lnTo>
                <a:cubicBezTo>
                  <a:pt x="1997233" y="1158727"/>
                  <a:pt x="1997965" y="1161107"/>
                  <a:pt x="1998696" y="1163667"/>
                </a:cubicBezTo>
                <a:lnTo>
                  <a:pt x="1999427" y="1165678"/>
                </a:lnTo>
                <a:cubicBezTo>
                  <a:pt x="2000159" y="1168055"/>
                  <a:pt x="2000710" y="1170616"/>
                  <a:pt x="2001441" y="1172993"/>
                </a:cubicBezTo>
                <a:lnTo>
                  <a:pt x="2001805" y="1174456"/>
                </a:lnTo>
                <a:cubicBezTo>
                  <a:pt x="2002536" y="1177383"/>
                  <a:pt x="2003269" y="1180125"/>
                  <a:pt x="2004001" y="1182869"/>
                </a:cubicBezTo>
                <a:lnTo>
                  <a:pt x="2004001" y="1183234"/>
                </a:lnTo>
                <a:cubicBezTo>
                  <a:pt x="2004732" y="1186344"/>
                  <a:pt x="2005464" y="1189269"/>
                  <a:pt x="2006012" y="1192378"/>
                </a:cubicBezTo>
                <a:cubicBezTo>
                  <a:pt x="1918961" y="1179758"/>
                  <a:pt x="1818742" y="1130748"/>
                  <a:pt x="1729132" y="1051012"/>
                </a:cubicBezTo>
                <a:cubicBezTo>
                  <a:pt x="1735350" y="1068934"/>
                  <a:pt x="1741201" y="1087405"/>
                  <a:pt x="1746321" y="1106425"/>
                </a:cubicBezTo>
                <a:cubicBezTo>
                  <a:pt x="1781435" y="1232613"/>
                  <a:pt x="1786923" y="1355690"/>
                  <a:pt x="1767354" y="1455909"/>
                </a:cubicBezTo>
                <a:lnTo>
                  <a:pt x="1767354" y="1456457"/>
                </a:lnTo>
                <a:cubicBezTo>
                  <a:pt x="1766623" y="1460115"/>
                  <a:pt x="1765889" y="1463772"/>
                  <a:pt x="1765158" y="1467247"/>
                </a:cubicBezTo>
                <a:lnTo>
                  <a:pt x="1764793" y="1468710"/>
                </a:lnTo>
                <a:cubicBezTo>
                  <a:pt x="1764063" y="1472002"/>
                  <a:pt x="1763330" y="1475294"/>
                  <a:pt x="1762598" y="1478586"/>
                </a:cubicBezTo>
                <a:lnTo>
                  <a:pt x="1762049" y="1480598"/>
                </a:lnTo>
                <a:cubicBezTo>
                  <a:pt x="1761318" y="1483888"/>
                  <a:pt x="1760404" y="1486999"/>
                  <a:pt x="1759305" y="1490291"/>
                </a:cubicBezTo>
                <a:lnTo>
                  <a:pt x="1759305" y="1491570"/>
                </a:lnTo>
                <a:cubicBezTo>
                  <a:pt x="1758210" y="1495045"/>
                  <a:pt x="1757296" y="1498337"/>
                  <a:pt x="1756381" y="1501629"/>
                </a:cubicBezTo>
                <a:lnTo>
                  <a:pt x="1756016" y="1502725"/>
                </a:lnTo>
                <a:cubicBezTo>
                  <a:pt x="1755100" y="1506384"/>
                  <a:pt x="1753819" y="1509859"/>
                  <a:pt x="1752723" y="1513516"/>
                </a:cubicBezTo>
                <a:cubicBezTo>
                  <a:pt x="1708466" y="1476025"/>
                  <a:pt x="1666588" y="1424452"/>
                  <a:pt x="1630742" y="1362274"/>
                </a:cubicBezTo>
                <a:lnTo>
                  <a:pt x="1670060" y="1327710"/>
                </a:lnTo>
                <a:lnTo>
                  <a:pt x="1608065" y="1319845"/>
                </a:lnTo>
                <a:cubicBezTo>
                  <a:pt x="1593616" y="1290403"/>
                  <a:pt x="1580267" y="1259130"/>
                  <a:pt x="1568562" y="1226029"/>
                </a:cubicBezTo>
                <a:lnTo>
                  <a:pt x="1609893" y="1155254"/>
                </a:lnTo>
                <a:lnTo>
                  <a:pt x="1538387" y="1120872"/>
                </a:lnTo>
                <a:cubicBezTo>
                  <a:pt x="1528329" y="1076066"/>
                  <a:pt x="1521929" y="1031992"/>
                  <a:pt x="1519186" y="989565"/>
                </a:cubicBezTo>
                <a:lnTo>
                  <a:pt x="1565088" y="949147"/>
                </a:lnTo>
                <a:lnTo>
                  <a:pt x="1530340" y="944759"/>
                </a:lnTo>
                <a:cubicBezTo>
                  <a:pt x="1522477" y="962315"/>
                  <a:pt x="1510225" y="985540"/>
                  <a:pt x="1500349" y="997976"/>
                </a:cubicBezTo>
                <a:cubicBezTo>
                  <a:pt x="1499617" y="999257"/>
                  <a:pt x="1498886" y="1000537"/>
                  <a:pt x="1497972" y="1001818"/>
                </a:cubicBezTo>
                <a:cubicBezTo>
                  <a:pt x="1500897" y="1002914"/>
                  <a:pt x="1503274" y="1003829"/>
                  <a:pt x="1504921" y="1004377"/>
                </a:cubicBezTo>
                <a:cubicBezTo>
                  <a:pt x="1499617" y="1019922"/>
                  <a:pt x="1481329" y="1057962"/>
                  <a:pt x="1467431" y="1075883"/>
                </a:cubicBezTo>
                <a:cubicBezTo>
                  <a:pt x="1466334" y="1077712"/>
                  <a:pt x="1465235" y="1079541"/>
                  <a:pt x="1464138" y="1081371"/>
                </a:cubicBezTo>
                <a:cubicBezTo>
                  <a:pt x="1467065" y="1082467"/>
                  <a:pt x="1469442" y="1083198"/>
                  <a:pt x="1471454" y="1083931"/>
                </a:cubicBezTo>
                <a:cubicBezTo>
                  <a:pt x="1465966" y="1100024"/>
                  <a:pt x="1447312" y="1138611"/>
                  <a:pt x="1432865" y="1157815"/>
                </a:cubicBezTo>
                <a:lnTo>
                  <a:pt x="1431770" y="1159461"/>
                </a:lnTo>
                <a:cubicBezTo>
                  <a:pt x="1434878" y="1160740"/>
                  <a:pt x="1437438" y="1161655"/>
                  <a:pt x="1439449" y="1162203"/>
                </a:cubicBezTo>
                <a:cubicBezTo>
                  <a:pt x="1433413" y="1179758"/>
                  <a:pt x="1412750" y="1222554"/>
                  <a:pt x="1397387" y="1242122"/>
                </a:cubicBezTo>
                <a:lnTo>
                  <a:pt x="1394461" y="1246512"/>
                </a:lnTo>
                <a:cubicBezTo>
                  <a:pt x="1397752" y="1247791"/>
                  <a:pt x="1400497" y="1248706"/>
                  <a:pt x="1402691" y="1249437"/>
                </a:cubicBezTo>
                <a:cubicBezTo>
                  <a:pt x="1397935" y="1262970"/>
                  <a:pt x="1384768" y="1291316"/>
                  <a:pt x="1371601" y="1313445"/>
                </a:cubicBezTo>
                <a:lnTo>
                  <a:pt x="1372150" y="1313445"/>
                </a:lnTo>
                <a:cubicBezTo>
                  <a:pt x="1369407" y="1318199"/>
                  <a:pt x="1366845" y="1322589"/>
                  <a:pt x="1364103" y="1326979"/>
                </a:cubicBezTo>
                <a:cubicBezTo>
                  <a:pt x="1367576" y="1328258"/>
                  <a:pt x="1370687" y="1329173"/>
                  <a:pt x="1372881" y="1330088"/>
                </a:cubicBezTo>
                <a:cubicBezTo>
                  <a:pt x="1366297" y="1349289"/>
                  <a:pt x="1343985" y="1395741"/>
                  <a:pt x="1326429" y="1418785"/>
                </a:cubicBezTo>
                <a:lnTo>
                  <a:pt x="1325151" y="1420979"/>
                </a:lnTo>
                <a:cubicBezTo>
                  <a:pt x="1328807" y="1422258"/>
                  <a:pt x="1332098" y="1423356"/>
                  <a:pt x="1334476" y="1424271"/>
                </a:cubicBezTo>
                <a:cubicBezTo>
                  <a:pt x="1327345" y="1445302"/>
                  <a:pt x="1302474" y="1496691"/>
                  <a:pt x="1283817" y="1520099"/>
                </a:cubicBezTo>
                <a:cubicBezTo>
                  <a:pt x="1282721" y="1521929"/>
                  <a:pt x="1281623" y="1523756"/>
                  <a:pt x="1280527" y="1525585"/>
                </a:cubicBezTo>
                <a:cubicBezTo>
                  <a:pt x="1284368" y="1527048"/>
                  <a:pt x="1287659" y="1528146"/>
                  <a:pt x="1290219" y="1529061"/>
                </a:cubicBezTo>
                <a:cubicBezTo>
                  <a:pt x="1282721" y="1550640"/>
                  <a:pt x="1257300" y="1603309"/>
                  <a:pt x="1238098" y="1628182"/>
                </a:cubicBezTo>
                <a:cubicBezTo>
                  <a:pt x="1236452" y="1630742"/>
                  <a:pt x="1234990" y="1633303"/>
                  <a:pt x="1233525" y="1635680"/>
                </a:cubicBezTo>
                <a:cubicBezTo>
                  <a:pt x="1237549" y="1637143"/>
                  <a:pt x="1241024" y="1638422"/>
                  <a:pt x="1243585" y="1639337"/>
                </a:cubicBezTo>
                <a:cubicBezTo>
                  <a:pt x="1241482" y="1645555"/>
                  <a:pt x="1237961" y="1654196"/>
                  <a:pt x="1233526" y="1664004"/>
                </a:cubicBezTo>
                <a:lnTo>
                  <a:pt x="1226849" y="1677605"/>
                </a:lnTo>
                <a:lnTo>
                  <a:pt x="1321344" y="1679483"/>
                </a:lnTo>
                <a:lnTo>
                  <a:pt x="1324512" y="1679483"/>
                </a:lnTo>
                <a:lnTo>
                  <a:pt x="1625094" y="1689234"/>
                </a:lnTo>
                <a:cubicBezTo>
                  <a:pt x="1769594" y="1695024"/>
                  <a:pt x="1918223" y="1702261"/>
                  <a:pt x="2070642" y="1710671"/>
                </a:cubicBezTo>
                <a:lnTo>
                  <a:pt x="2337769" y="1726915"/>
                </a:lnTo>
                <a:lnTo>
                  <a:pt x="2337873" y="1724819"/>
                </a:lnTo>
                <a:lnTo>
                  <a:pt x="2372299" y="1729015"/>
                </a:lnTo>
                <a:lnTo>
                  <a:pt x="2374305" y="1729137"/>
                </a:lnTo>
                <a:lnTo>
                  <a:pt x="2376213" y="1690100"/>
                </a:lnTo>
                <a:cubicBezTo>
                  <a:pt x="2377044" y="1656805"/>
                  <a:pt x="2377839" y="1638752"/>
                  <a:pt x="2407457" y="1614817"/>
                </a:cubicBezTo>
                <a:cubicBezTo>
                  <a:pt x="2430529" y="1596372"/>
                  <a:pt x="2446138" y="1566021"/>
                  <a:pt x="2458424" y="1543561"/>
                </a:cubicBezTo>
                <a:cubicBezTo>
                  <a:pt x="2471932" y="1511274"/>
                  <a:pt x="2527114" y="1458353"/>
                  <a:pt x="2554481" y="1382992"/>
                </a:cubicBezTo>
                <a:cubicBezTo>
                  <a:pt x="2556835" y="1376151"/>
                  <a:pt x="2559336" y="1370051"/>
                  <a:pt x="2561827" y="1364132"/>
                </a:cubicBezTo>
                <a:cubicBezTo>
                  <a:pt x="2553181" y="1372308"/>
                  <a:pt x="2544179" y="1380282"/>
                  <a:pt x="2535378" y="1387901"/>
                </a:cubicBezTo>
                <a:cubicBezTo>
                  <a:pt x="2519874" y="1401414"/>
                  <a:pt x="2504243" y="1413819"/>
                  <a:pt x="2490584" y="1423395"/>
                </a:cubicBezTo>
                <a:cubicBezTo>
                  <a:pt x="2492837" y="1448043"/>
                  <a:pt x="2439074" y="1457638"/>
                  <a:pt x="2413491" y="1445562"/>
                </a:cubicBezTo>
                <a:cubicBezTo>
                  <a:pt x="2432595" y="1440652"/>
                  <a:pt x="2437951" y="1421326"/>
                  <a:pt x="2446853" y="1411699"/>
                </a:cubicBezTo>
                <a:cubicBezTo>
                  <a:pt x="2454019" y="1403816"/>
                  <a:pt x="2471140" y="1394595"/>
                  <a:pt x="2482614" y="1406885"/>
                </a:cubicBezTo>
                <a:cubicBezTo>
                  <a:pt x="2495142" y="1397986"/>
                  <a:pt x="2509064" y="1386776"/>
                  <a:pt x="2523602" y="1374316"/>
                </a:cubicBezTo>
                <a:cubicBezTo>
                  <a:pt x="2546182" y="1354748"/>
                  <a:pt x="2569271" y="1332276"/>
                  <a:pt x="2587486" y="1312125"/>
                </a:cubicBezTo>
                <a:cubicBezTo>
                  <a:pt x="2593180" y="1300688"/>
                  <a:pt x="2601954" y="1289955"/>
                  <a:pt x="2614692" y="1280517"/>
                </a:cubicBezTo>
                <a:cubicBezTo>
                  <a:pt x="2639966" y="1261998"/>
                  <a:pt x="2688202" y="1256707"/>
                  <a:pt x="2733076" y="1238063"/>
                </a:cubicBezTo>
                <a:cubicBezTo>
                  <a:pt x="2786176" y="1215986"/>
                  <a:pt x="2850565" y="1195199"/>
                  <a:pt x="2903395" y="1200573"/>
                </a:cubicBezTo>
                <a:cubicBezTo>
                  <a:pt x="2937462" y="1204099"/>
                  <a:pt x="3004868" y="1258901"/>
                  <a:pt x="3022826" y="1269682"/>
                </a:cubicBezTo>
                <a:cubicBezTo>
                  <a:pt x="3080598" y="1304600"/>
                  <a:pt x="3120778" y="1325090"/>
                  <a:pt x="3148007" y="1340909"/>
                </a:cubicBezTo>
                <a:cubicBezTo>
                  <a:pt x="3237588" y="1369535"/>
                  <a:pt x="3310541" y="1216973"/>
                  <a:pt x="3335037" y="1188344"/>
                </a:cubicBezTo>
                <a:cubicBezTo>
                  <a:pt x="3321672" y="1177243"/>
                  <a:pt x="3351335" y="1140449"/>
                  <a:pt x="3365639" y="1147385"/>
                </a:cubicBezTo>
                <a:cubicBezTo>
                  <a:pt x="3364070" y="1156829"/>
                  <a:pt x="3363763" y="1166700"/>
                  <a:pt x="3362266" y="1174684"/>
                </a:cubicBezTo>
                <a:cubicBezTo>
                  <a:pt x="3384391" y="1167909"/>
                  <a:pt x="3411298" y="1171811"/>
                  <a:pt x="3421412" y="1185682"/>
                </a:cubicBezTo>
                <a:cubicBezTo>
                  <a:pt x="3446822" y="1193903"/>
                  <a:pt x="3514413" y="1197079"/>
                  <a:pt x="3524353" y="1210758"/>
                </a:cubicBezTo>
                <a:cubicBezTo>
                  <a:pt x="3534293" y="1224436"/>
                  <a:pt x="3519237" y="1239984"/>
                  <a:pt x="3519237" y="1239984"/>
                </a:cubicBezTo>
                <a:cubicBezTo>
                  <a:pt x="3519237" y="1239984"/>
                  <a:pt x="3523663" y="1257782"/>
                  <a:pt x="3514934" y="1267602"/>
                </a:cubicBezTo>
                <a:cubicBezTo>
                  <a:pt x="3506398" y="1277249"/>
                  <a:pt x="3438582" y="1249158"/>
                  <a:pt x="3418007" y="1261500"/>
                </a:cubicBezTo>
                <a:cubicBezTo>
                  <a:pt x="3414045" y="1263867"/>
                  <a:pt x="3408456" y="1265788"/>
                  <a:pt x="3402010" y="1266565"/>
                </a:cubicBezTo>
                <a:cubicBezTo>
                  <a:pt x="3369322" y="1294236"/>
                  <a:pt x="3235697" y="1440668"/>
                  <a:pt x="3148155" y="1481542"/>
                </a:cubicBezTo>
                <a:cubicBezTo>
                  <a:pt x="3144027" y="1483535"/>
                  <a:pt x="3139918" y="1485160"/>
                  <a:pt x="3136010" y="1486433"/>
                </a:cubicBezTo>
                <a:cubicBezTo>
                  <a:pt x="3118469" y="1496730"/>
                  <a:pt x="3098435" y="1505622"/>
                  <a:pt x="3077916" y="1513206"/>
                </a:cubicBezTo>
                <a:cubicBezTo>
                  <a:pt x="3079756" y="1527764"/>
                  <a:pt x="3080389" y="1540797"/>
                  <a:pt x="3080109" y="1550120"/>
                </a:cubicBezTo>
                <a:cubicBezTo>
                  <a:pt x="3079231" y="1582486"/>
                  <a:pt x="3125147" y="1634940"/>
                  <a:pt x="3137686" y="1669988"/>
                </a:cubicBezTo>
                <a:cubicBezTo>
                  <a:pt x="3141433" y="1675668"/>
                  <a:pt x="3142065" y="1681376"/>
                  <a:pt x="3140658" y="1687531"/>
                </a:cubicBezTo>
                <a:cubicBezTo>
                  <a:pt x="3140130" y="1690801"/>
                  <a:pt x="3139263" y="1693503"/>
                  <a:pt x="3137310" y="1695969"/>
                </a:cubicBezTo>
                <a:cubicBezTo>
                  <a:pt x="3132600" y="1705991"/>
                  <a:pt x="3123399" y="1717982"/>
                  <a:pt x="3111978" y="1734078"/>
                </a:cubicBezTo>
                <a:cubicBezTo>
                  <a:pt x="3103603" y="1746022"/>
                  <a:pt x="3097001" y="1760022"/>
                  <a:pt x="3092089" y="1774563"/>
                </a:cubicBezTo>
                <a:lnTo>
                  <a:pt x="3091153" y="1778758"/>
                </a:lnTo>
                <a:lnTo>
                  <a:pt x="3356227" y="1797772"/>
                </a:lnTo>
                <a:lnTo>
                  <a:pt x="3357413" y="1762053"/>
                </a:lnTo>
                <a:cubicBezTo>
                  <a:pt x="3359176" y="1741335"/>
                  <a:pt x="3364949" y="1726516"/>
                  <a:pt x="3387373" y="1708222"/>
                </a:cubicBezTo>
                <a:cubicBezTo>
                  <a:pt x="3410273" y="1689584"/>
                  <a:pt x="3425699" y="1659223"/>
                  <a:pt x="3437801" y="1636753"/>
                </a:cubicBezTo>
                <a:cubicBezTo>
                  <a:pt x="3451136" y="1604274"/>
                  <a:pt x="3505971" y="1550971"/>
                  <a:pt x="3532982" y="1475410"/>
                </a:cubicBezTo>
                <a:cubicBezTo>
                  <a:pt x="3536169" y="1466594"/>
                  <a:pt x="3539315" y="1458513"/>
                  <a:pt x="3542437" y="1450976"/>
                </a:cubicBezTo>
                <a:cubicBezTo>
                  <a:pt x="3518953" y="1473981"/>
                  <a:pt x="3491556" y="1498435"/>
                  <a:pt x="3469093" y="1515629"/>
                </a:cubicBezTo>
                <a:cubicBezTo>
                  <a:pt x="3472790" y="1540715"/>
                  <a:pt x="3418262" y="1551005"/>
                  <a:pt x="3392497" y="1538920"/>
                </a:cubicBezTo>
                <a:cubicBezTo>
                  <a:pt x="3411417" y="1534001"/>
                  <a:pt x="3416600" y="1514482"/>
                  <a:pt x="3425499" y="1504855"/>
                </a:cubicBezTo>
                <a:cubicBezTo>
                  <a:pt x="3432667" y="1496972"/>
                  <a:pt x="3449240" y="1487724"/>
                  <a:pt x="3460925" y="1499474"/>
                </a:cubicBezTo>
                <a:cubicBezTo>
                  <a:pt x="3498278" y="1470022"/>
                  <a:pt x="3551952" y="1417941"/>
                  <a:pt x="3572431" y="1392775"/>
                </a:cubicBezTo>
                <a:cubicBezTo>
                  <a:pt x="3573617" y="1391004"/>
                  <a:pt x="3574987" y="1389241"/>
                  <a:pt x="3576531" y="1387670"/>
                </a:cubicBezTo>
                <a:cubicBezTo>
                  <a:pt x="3577132" y="1386602"/>
                  <a:pt x="3577726" y="1385714"/>
                  <a:pt x="3578311" y="1385013"/>
                </a:cubicBezTo>
                <a:cubicBezTo>
                  <a:pt x="3579297" y="1383596"/>
                  <a:pt x="3580446" y="1382556"/>
                  <a:pt x="3581762" y="1381886"/>
                </a:cubicBezTo>
                <a:cubicBezTo>
                  <a:pt x="3585031" y="1378755"/>
                  <a:pt x="3588483" y="1375630"/>
                  <a:pt x="3592472" y="1372715"/>
                </a:cubicBezTo>
                <a:cubicBezTo>
                  <a:pt x="3617574" y="1354005"/>
                  <a:pt x="3665819" y="1348532"/>
                  <a:pt x="3710717" y="1329340"/>
                </a:cubicBezTo>
                <a:cubicBezTo>
                  <a:pt x="3763644" y="1307070"/>
                  <a:pt x="3828049" y="1285917"/>
                  <a:pt x="3880720" y="1290917"/>
                </a:cubicBezTo>
                <a:cubicBezTo>
                  <a:pt x="3914793" y="1294259"/>
                  <a:pt x="3982590" y="1348534"/>
                  <a:pt x="4000729" y="1359324"/>
                </a:cubicBezTo>
                <a:cubicBezTo>
                  <a:pt x="4059234" y="1394276"/>
                  <a:pt x="4099604" y="1414595"/>
                  <a:pt x="4127026" y="1430240"/>
                </a:cubicBezTo>
                <a:cubicBezTo>
                  <a:pt x="4212588" y="1458665"/>
                  <a:pt x="4306022" y="1358209"/>
                  <a:pt x="4339886" y="1321623"/>
                </a:cubicBezTo>
                <a:cubicBezTo>
                  <a:pt x="4341092" y="1319485"/>
                  <a:pt x="4342478" y="1317357"/>
                  <a:pt x="4344231" y="1315247"/>
                </a:cubicBezTo>
                <a:cubicBezTo>
                  <a:pt x="4324486" y="1307307"/>
                  <a:pt x="4356602" y="1265325"/>
                  <a:pt x="4371800" y="1272673"/>
                </a:cubicBezTo>
                <a:cubicBezTo>
                  <a:pt x="4370241" y="1281934"/>
                  <a:pt x="4370117" y="1291814"/>
                  <a:pt x="4368611" y="1299979"/>
                </a:cubicBezTo>
                <a:cubicBezTo>
                  <a:pt x="4390746" y="1293024"/>
                  <a:pt x="4417479" y="1296733"/>
                  <a:pt x="4427776" y="1310613"/>
                </a:cubicBezTo>
                <a:cubicBezTo>
                  <a:pt x="4453385" y="1318478"/>
                  <a:pt x="4520994" y="1321289"/>
                  <a:pt x="4530934" y="1334968"/>
                </a:cubicBezTo>
                <a:cubicBezTo>
                  <a:pt x="4540883" y="1348462"/>
                  <a:pt x="4525819" y="1364194"/>
                  <a:pt x="4525819" y="1364194"/>
                </a:cubicBezTo>
                <a:cubicBezTo>
                  <a:pt x="4525819" y="1364194"/>
                  <a:pt x="4530427" y="1382001"/>
                  <a:pt x="4521881" y="1391830"/>
                </a:cubicBezTo>
                <a:cubicBezTo>
                  <a:pt x="4513336" y="1401659"/>
                  <a:pt x="4445318" y="1373924"/>
                  <a:pt x="4424737" y="1386451"/>
                </a:cubicBezTo>
                <a:cubicBezTo>
                  <a:pt x="4422663" y="1387629"/>
                  <a:pt x="4420226" y="1388789"/>
                  <a:pt x="4417432" y="1389750"/>
                </a:cubicBezTo>
                <a:cubicBezTo>
                  <a:pt x="4416856" y="1390270"/>
                  <a:pt x="4416290" y="1390608"/>
                  <a:pt x="4415714" y="1391128"/>
                </a:cubicBezTo>
                <a:cubicBezTo>
                  <a:pt x="4385557" y="1415813"/>
                  <a:pt x="4215713" y="1528401"/>
                  <a:pt x="4127375" y="1570517"/>
                </a:cubicBezTo>
                <a:cubicBezTo>
                  <a:pt x="4123065" y="1572500"/>
                  <a:pt x="4118956" y="1574127"/>
                  <a:pt x="4115231" y="1575406"/>
                </a:cubicBezTo>
                <a:cubicBezTo>
                  <a:pt x="4098448" y="1585192"/>
                  <a:pt x="4079700" y="1593964"/>
                  <a:pt x="4060105" y="1601413"/>
                </a:cubicBezTo>
                <a:cubicBezTo>
                  <a:pt x="4062071" y="1617075"/>
                  <a:pt x="4062651" y="1631202"/>
                  <a:pt x="4062334" y="1641258"/>
                </a:cubicBezTo>
                <a:cubicBezTo>
                  <a:pt x="4061246" y="1670501"/>
                  <a:pt x="4097953" y="1716638"/>
                  <a:pt x="4113990" y="1751310"/>
                </a:cubicBezTo>
                <a:cubicBezTo>
                  <a:pt x="4119016" y="1757053"/>
                  <a:pt x="4121054" y="1763929"/>
                  <a:pt x="4120837" y="1771974"/>
                </a:cubicBezTo>
                <a:cubicBezTo>
                  <a:pt x="4121633" y="1778057"/>
                  <a:pt x="4121014" y="1783152"/>
                  <a:pt x="4118065" y="1787218"/>
                </a:cubicBezTo>
                <a:cubicBezTo>
                  <a:pt x="4114953" y="1798232"/>
                  <a:pt x="4109376" y="1810955"/>
                  <a:pt x="4102221" y="1825980"/>
                </a:cubicBezTo>
                <a:lnTo>
                  <a:pt x="4095244" y="1853128"/>
                </a:lnTo>
                <a:lnTo>
                  <a:pt x="4213296" y="1862072"/>
                </a:lnTo>
                <a:lnTo>
                  <a:pt x="4236698" y="1863781"/>
                </a:lnTo>
                <a:lnTo>
                  <a:pt x="4446742" y="1879515"/>
                </a:lnTo>
                <a:lnTo>
                  <a:pt x="4449180" y="1863352"/>
                </a:lnTo>
                <a:cubicBezTo>
                  <a:pt x="4453269" y="1841880"/>
                  <a:pt x="4460301" y="1827490"/>
                  <a:pt x="4485448" y="1811529"/>
                </a:cubicBezTo>
                <a:cubicBezTo>
                  <a:pt x="4519481" y="1789965"/>
                  <a:pt x="4548875" y="1747482"/>
                  <a:pt x="4565117" y="1730163"/>
                </a:cubicBezTo>
                <a:cubicBezTo>
                  <a:pt x="4577939" y="1693263"/>
                  <a:pt x="4603676" y="1639610"/>
                  <a:pt x="4609003" y="1576704"/>
                </a:cubicBezTo>
                <a:cubicBezTo>
                  <a:pt x="4610614" y="1559023"/>
                  <a:pt x="4612829" y="1543935"/>
                  <a:pt x="4615666" y="1531076"/>
                </a:cubicBezTo>
                <a:cubicBezTo>
                  <a:pt x="4590952" y="1560427"/>
                  <a:pt x="4559663" y="1593111"/>
                  <a:pt x="4533321" y="1614690"/>
                </a:cubicBezTo>
                <a:cubicBezTo>
                  <a:pt x="4535082" y="1638215"/>
                  <a:pt x="4483550" y="1650849"/>
                  <a:pt x="4457865" y="1640783"/>
                </a:cubicBezTo>
                <a:cubicBezTo>
                  <a:pt x="4476486" y="1634567"/>
                  <a:pt x="4480398" y="1614804"/>
                  <a:pt x="4488597" y="1604592"/>
                </a:cubicBezTo>
                <a:cubicBezTo>
                  <a:pt x="4495435" y="1595959"/>
                  <a:pt x="4512447" y="1585270"/>
                  <a:pt x="4524989" y="1598161"/>
                </a:cubicBezTo>
                <a:cubicBezTo>
                  <a:pt x="4557666" y="1570672"/>
                  <a:pt x="4599161" y="1524214"/>
                  <a:pt x="4623081" y="1492442"/>
                </a:cubicBezTo>
                <a:cubicBezTo>
                  <a:pt x="4626585" y="1484561"/>
                  <a:pt x="4631734" y="1476760"/>
                  <a:pt x="4638498" y="1469589"/>
                </a:cubicBezTo>
                <a:cubicBezTo>
                  <a:pt x="4638892" y="1469060"/>
                  <a:pt x="4639466" y="1468540"/>
                  <a:pt x="4640041" y="1468017"/>
                </a:cubicBezTo>
                <a:cubicBezTo>
                  <a:pt x="4641977" y="1465917"/>
                  <a:pt x="4644277" y="1463835"/>
                  <a:pt x="4646568" y="1461933"/>
                </a:cubicBezTo>
                <a:cubicBezTo>
                  <a:pt x="4670473" y="1441516"/>
                  <a:pt x="4718325" y="1432909"/>
                  <a:pt x="4761901" y="1410906"/>
                </a:cubicBezTo>
                <a:cubicBezTo>
                  <a:pt x="4813174" y="1385074"/>
                  <a:pt x="4875953" y="1359815"/>
                  <a:pt x="4928976" y="1361352"/>
                </a:cubicBezTo>
                <a:cubicBezTo>
                  <a:pt x="4963159" y="1362503"/>
                  <a:pt x="5034472" y="1412374"/>
                  <a:pt x="5053041" y="1421903"/>
                </a:cubicBezTo>
                <a:cubicBezTo>
                  <a:pt x="5091439" y="1441391"/>
                  <a:pt x="5122220" y="1455739"/>
                  <a:pt x="5146927" y="1467039"/>
                </a:cubicBezTo>
                <a:cubicBezTo>
                  <a:pt x="5242070" y="1461149"/>
                  <a:pt x="5241159" y="1310041"/>
                  <a:pt x="5246296" y="1254631"/>
                </a:cubicBezTo>
                <a:cubicBezTo>
                  <a:pt x="5245491" y="1252395"/>
                  <a:pt x="5244879" y="1249984"/>
                  <a:pt x="5244458" y="1247399"/>
                </a:cubicBezTo>
                <a:cubicBezTo>
                  <a:pt x="5242116" y="1235565"/>
                  <a:pt x="5244817" y="1225444"/>
                  <a:pt x="5250513" y="1217671"/>
                </a:cubicBezTo>
                <a:cubicBezTo>
                  <a:pt x="5230349" y="1210810"/>
                  <a:pt x="5259806" y="1167047"/>
                  <a:pt x="5275243" y="1173308"/>
                </a:cubicBezTo>
                <a:cubicBezTo>
                  <a:pt x="5274413" y="1182605"/>
                  <a:pt x="5274837" y="1192512"/>
                  <a:pt x="5273881" y="1200707"/>
                </a:cubicBezTo>
                <a:cubicBezTo>
                  <a:pt x="5295539" y="1192261"/>
                  <a:pt x="5322536" y="1194335"/>
                  <a:pt x="5333600" y="1207521"/>
                </a:cubicBezTo>
                <a:cubicBezTo>
                  <a:pt x="5359656" y="1213761"/>
                  <a:pt x="5427300" y="1212180"/>
                  <a:pt x="5438199" y="1224990"/>
                </a:cubicBezTo>
                <a:cubicBezTo>
                  <a:pt x="5449099" y="1237798"/>
                  <a:pt x="5435084" y="1254498"/>
                  <a:pt x="5435084" y="1254498"/>
                </a:cubicBezTo>
                <a:cubicBezTo>
                  <a:pt x="5435084" y="1254498"/>
                  <a:pt x="5440806" y="1271995"/>
                  <a:pt x="5432781" y="1282399"/>
                </a:cubicBezTo>
                <a:cubicBezTo>
                  <a:pt x="5425733" y="1291569"/>
                  <a:pt x="5369837" y="1274142"/>
                  <a:pt x="5343730" y="1279986"/>
                </a:cubicBezTo>
                <a:cubicBezTo>
                  <a:pt x="5327614" y="1324228"/>
                  <a:pt x="5282019" y="1512025"/>
                  <a:pt x="5226204" y="1588718"/>
                </a:cubicBezTo>
                <a:cubicBezTo>
                  <a:pt x="5221684" y="1594901"/>
                  <a:pt x="5217038" y="1599980"/>
                  <a:pt x="5212429" y="1604329"/>
                </a:cubicBezTo>
                <a:cubicBezTo>
                  <a:pt x="5186170" y="1631589"/>
                  <a:pt x="5143838" y="1654385"/>
                  <a:pt x="5101083" y="1670935"/>
                </a:cubicBezTo>
                <a:cubicBezTo>
                  <a:pt x="5100313" y="1690125"/>
                  <a:pt x="5097980" y="1707587"/>
                  <a:pt x="5095388" y="1719175"/>
                </a:cubicBezTo>
                <a:cubicBezTo>
                  <a:pt x="5088437" y="1748493"/>
                  <a:pt x="5117952" y="1803062"/>
                  <a:pt x="5126181" y="1840093"/>
                </a:cubicBezTo>
                <a:cubicBezTo>
                  <a:pt x="5128676" y="1845161"/>
                  <a:pt x="5129289" y="1851233"/>
                  <a:pt x="5128203" y="1858321"/>
                </a:cubicBezTo>
                <a:cubicBezTo>
                  <a:pt x="5128030" y="1861790"/>
                  <a:pt x="5127521" y="1864695"/>
                  <a:pt x="5126471" y="1867389"/>
                </a:cubicBezTo>
                <a:cubicBezTo>
                  <a:pt x="5123790" y="1877144"/>
                  <a:pt x="5119355" y="1889008"/>
                  <a:pt x="5113704" y="1903192"/>
                </a:cubicBezTo>
                <a:lnTo>
                  <a:pt x="5110096" y="1926625"/>
                </a:lnTo>
                <a:lnTo>
                  <a:pt x="5230585" y="1934963"/>
                </a:lnTo>
                <a:lnTo>
                  <a:pt x="5263496" y="1937157"/>
                </a:lnTo>
                <a:lnTo>
                  <a:pt x="5432150" y="1947977"/>
                </a:lnTo>
                <a:lnTo>
                  <a:pt x="5432082" y="1945964"/>
                </a:lnTo>
                <a:cubicBezTo>
                  <a:pt x="5432193" y="1923928"/>
                  <a:pt x="5436539" y="1908351"/>
                  <a:pt x="5458520" y="1887927"/>
                </a:cubicBezTo>
                <a:cubicBezTo>
                  <a:pt x="5480020" y="1867940"/>
                  <a:pt x="5493483" y="1836566"/>
                  <a:pt x="5504162" y="1813294"/>
                </a:cubicBezTo>
                <a:cubicBezTo>
                  <a:pt x="5515340" y="1779975"/>
                  <a:pt x="5566677" y="1723384"/>
                  <a:pt x="5588465" y="1646098"/>
                </a:cubicBezTo>
                <a:cubicBezTo>
                  <a:pt x="5591120" y="1636892"/>
                  <a:pt x="5593729" y="1628598"/>
                  <a:pt x="5596494" y="1620863"/>
                </a:cubicBezTo>
                <a:cubicBezTo>
                  <a:pt x="5574199" y="1645755"/>
                  <a:pt x="5548735" y="1671772"/>
                  <a:pt x="5527490" y="1690307"/>
                </a:cubicBezTo>
                <a:cubicBezTo>
                  <a:pt x="5532839" y="1715292"/>
                  <a:pt x="5479061" y="1728915"/>
                  <a:pt x="5452472" y="1718621"/>
                </a:cubicBezTo>
                <a:cubicBezTo>
                  <a:pt x="5471093" y="1712406"/>
                  <a:pt x="5475004" y="1692641"/>
                  <a:pt x="5483204" y="1682429"/>
                </a:cubicBezTo>
                <a:cubicBezTo>
                  <a:pt x="5489839" y="1674153"/>
                  <a:pt x="5505736" y="1663775"/>
                  <a:pt x="5518197" y="1674648"/>
                </a:cubicBezTo>
                <a:cubicBezTo>
                  <a:pt x="5551733" y="1644637"/>
                  <a:pt x="5598816" y="1592597"/>
                  <a:pt x="5621146" y="1563311"/>
                </a:cubicBezTo>
                <a:cubicBezTo>
                  <a:pt x="5623738" y="1559047"/>
                  <a:pt x="5626695" y="1554798"/>
                  <a:pt x="5630201" y="1550579"/>
                </a:cubicBezTo>
                <a:cubicBezTo>
                  <a:pt x="5630796" y="1549691"/>
                  <a:pt x="5631388" y="1548806"/>
                  <a:pt x="5631800" y="1547911"/>
                </a:cubicBezTo>
                <a:cubicBezTo>
                  <a:pt x="5632995" y="1545955"/>
                  <a:pt x="5634711" y="1544577"/>
                  <a:pt x="5636574" y="1543937"/>
                </a:cubicBezTo>
                <a:lnTo>
                  <a:pt x="5641175" y="1539770"/>
                </a:lnTo>
                <a:cubicBezTo>
                  <a:pt x="5665078" y="1519353"/>
                  <a:pt x="5712932" y="1510746"/>
                  <a:pt x="5756506" y="1488743"/>
                </a:cubicBezTo>
                <a:cubicBezTo>
                  <a:pt x="5807780" y="1462911"/>
                  <a:pt x="5870559" y="1437652"/>
                  <a:pt x="5923575" y="1439372"/>
                </a:cubicBezTo>
                <a:cubicBezTo>
                  <a:pt x="5957768" y="1440340"/>
                  <a:pt x="6029079" y="1490211"/>
                  <a:pt x="6047647" y="1499740"/>
                </a:cubicBezTo>
                <a:cubicBezTo>
                  <a:pt x="6107831" y="1530382"/>
                  <a:pt x="6149252" y="1548006"/>
                  <a:pt x="6177503" y="1561679"/>
                </a:cubicBezTo>
                <a:cubicBezTo>
                  <a:pt x="6268871" y="1583800"/>
                  <a:pt x="6330701" y="1426656"/>
                  <a:pt x="6353094" y="1396093"/>
                </a:cubicBezTo>
                <a:cubicBezTo>
                  <a:pt x="6339128" y="1386061"/>
                  <a:pt x="6366142" y="1347303"/>
                  <a:pt x="6380856" y="1353344"/>
                </a:cubicBezTo>
                <a:cubicBezTo>
                  <a:pt x="6380026" y="1362642"/>
                  <a:pt x="6380450" y="1372551"/>
                  <a:pt x="6379494" y="1380744"/>
                </a:cubicBezTo>
                <a:cubicBezTo>
                  <a:pt x="6400971" y="1372290"/>
                  <a:pt x="6428151" y="1374374"/>
                  <a:pt x="6439222" y="1387374"/>
                </a:cubicBezTo>
                <a:cubicBezTo>
                  <a:pt x="6465279" y="1393614"/>
                  <a:pt x="6532742" y="1392024"/>
                  <a:pt x="6543632" y="1405018"/>
                </a:cubicBezTo>
                <a:cubicBezTo>
                  <a:pt x="6554530" y="1417828"/>
                  <a:pt x="6540517" y="1434525"/>
                  <a:pt x="6540517" y="1434525"/>
                </a:cubicBezTo>
                <a:cubicBezTo>
                  <a:pt x="6540517" y="1434525"/>
                  <a:pt x="6546238" y="1452022"/>
                  <a:pt x="6538396" y="1462436"/>
                </a:cubicBezTo>
                <a:cubicBezTo>
                  <a:pt x="6530380" y="1472658"/>
                  <a:pt x="6460856" y="1449424"/>
                  <a:pt x="6441124" y="1463275"/>
                </a:cubicBezTo>
                <a:cubicBezTo>
                  <a:pt x="6437326" y="1466015"/>
                  <a:pt x="6431911" y="1468128"/>
                  <a:pt x="6425620" y="1469461"/>
                </a:cubicBezTo>
                <a:cubicBezTo>
                  <a:pt x="6395015" y="1499435"/>
                  <a:pt x="6272106" y="1655006"/>
                  <a:pt x="6187916" y="1702089"/>
                </a:cubicBezTo>
                <a:cubicBezTo>
                  <a:pt x="6183780" y="1704263"/>
                  <a:pt x="6179834" y="1706266"/>
                  <a:pt x="6176100" y="1707726"/>
                </a:cubicBezTo>
                <a:cubicBezTo>
                  <a:pt x="6159226" y="1719339"/>
                  <a:pt x="6140041" y="1729556"/>
                  <a:pt x="6119815" y="1738620"/>
                </a:cubicBezTo>
                <a:cubicBezTo>
                  <a:pt x="6122760" y="1753048"/>
                  <a:pt x="6124499" y="1765953"/>
                  <a:pt x="6124766" y="1775305"/>
                </a:cubicBezTo>
                <a:cubicBezTo>
                  <a:pt x="6126272" y="1807607"/>
                  <a:pt x="6175830" y="1856764"/>
                  <a:pt x="6190800" y="1890833"/>
                </a:cubicBezTo>
                <a:cubicBezTo>
                  <a:pt x="6194928" y="1896164"/>
                  <a:pt x="6196119" y="1901716"/>
                  <a:pt x="6194885" y="1908064"/>
                </a:cubicBezTo>
                <a:cubicBezTo>
                  <a:pt x="6194721" y="1911352"/>
                  <a:pt x="6194038" y="1914065"/>
                  <a:pt x="6192440" y="1916731"/>
                </a:cubicBezTo>
                <a:cubicBezTo>
                  <a:pt x="6188269" y="1926961"/>
                  <a:pt x="6179954" y="1939549"/>
                  <a:pt x="6169765" y="1956619"/>
                </a:cubicBezTo>
                <a:lnTo>
                  <a:pt x="6155320" y="1989766"/>
                </a:lnTo>
                <a:lnTo>
                  <a:pt x="6283710" y="1996639"/>
                </a:lnTo>
                <a:lnTo>
                  <a:pt x="6319301" y="1998347"/>
                </a:lnTo>
                <a:lnTo>
                  <a:pt x="6570584" y="2009674"/>
                </a:lnTo>
                <a:lnTo>
                  <a:pt x="6569320" y="1972413"/>
                </a:lnTo>
                <a:cubicBezTo>
                  <a:pt x="6569430" y="1950400"/>
                  <a:pt x="6573773" y="1934868"/>
                  <a:pt x="6595754" y="1914446"/>
                </a:cubicBezTo>
                <a:cubicBezTo>
                  <a:pt x="6617266" y="1894276"/>
                  <a:pt x="6630727" y="1862903"/>
                  <a:pt x="6641396" y="1839812"/>
                </a:cubicBezTo>
                <a:cubicBezTo>
                  <a:pt x="6652393" y="1806484"/>
                  <a:pt x="6703921" y="1749720"/>
                  <a:pt x="6725700" y="1672616"/>
                </a:cubicBezTo>
                <a:cubicBezTo>
                  <a:pt x="6728564" y="1662873"/>
                  <a:pt x="6731392" y="1653857"/>
                  <a:pt x="6734176" y="1645755"/>
                </a:cubicBezTo>
                <a:cubicBezTo>
                  <a:pt x="6712037" y="1671204"/>
                  <a:pt x="6686345" y="1698124"/>
                  <a:pt x="6664715" y="1717008"/>
                </a:cubicBezTo>
                <a:cubicBezTo>
                  <a:pt x="6669524" y="1741784"/>
                  <a:pt x="6616113" y="1755425"/>
                  <a:pt x="6589708" y="1745140"/>
                </a:cubicBezTo>
                <a:cubicBezTo>
                  <a:pt x="6608327" y="1738925"/>
                  <a:pt x="6612240" y="1719160"/>
                  <a:pt x="6620438" y="1708948"/>
                </a:cubicBezTo>
                <a:cubicBezTo>
                  <a:pt x="6627084" y="1700489"/>
                  <a:pt x="6643164" y="1690120"/>
                  <a:pt x="6655605" y="1701359"/>
                </a:cubicBezTo>
                <a:cubicBezTo>
                  <a:pt x="6695669" y="1665265"/>
                  <a:pt x="6753022" y="1598170"/>
                  <a:pt x="6766057" y="1575380"/>
                </a:cubicBezTo>
                <a:cubicBezTo>
                  <a:pt x="6767481" y="1572521"/>
                  <a:pt x="6770302" y="1571013"/>
                  <a:pt x="6773425" y="1570804"/>
                </a:cubicBezTo>
                <a:cubicBezTo>
                  <a:pt x="6774967" y="1569231"/>
                  <a:pt x="6776693" y="1567668"/>
                  <a:pt x="6778418" y="1566106"/>
                </a:cubicBezTo>
                <a:cubicBezTo>
                  <a:pt x="6799063" y="1548640"/>
                  <a:pt x="6837591" y="1539751"/>
                  <a:pt x="6875570" y="1523513"/>
                </a:cubicBezTo>
                <a:cubicBezTo>
                  <a:pt x="6882209" y="1493082"/>
                  <a:pt x="6902510" y="1453075"/>
                  <a:pt x="6924087" y="1442612"/>
                </a:cubicBezTo>
                <a:cubicBezTo>
                  <a:pt x="6933130" y="1415413"/>
                  <a:pt x="6945973" y="1392797"/>
                  <a:pt x="6964573" y="1383286"/>
                </a:cubicBezTo>
                <a:cubicBezTo>
                  <a:pt x="6978672" y="1375929"/>
                  <a:pt x="6996801" y="1375916"/>
                  <a:pt x="7016364" y="1380185"/>
                </a:cubicBezTo>
                <a:cubicBezTo>
                  <a:pt x="7017448" y="1373097"/>
                  <a:pt x="7019282" y="1365680"/>
                  <a:pt x="7021519" y="1357553"/>
                </a:cubicBezTo>
                <a:cubicBezTo>
                  <a:pt x="7034172" y="1312954"/>
                  <a:pt x="7030732" y="1286417"/>
                  <a:pt x="7079309" y="1255872"/>
                </a:cubicBezTo>
                <a:lnTo>
                  <a:pt x="7079492" y="1255881"/>
                </a:lnTo>
                <a:cubicBezTo>
                  <a:pt x="7093918" y="1245613"/>
                  <a:pt x="7080340" y="1224062"/>
                  <a:pt x="7084308" y="1203203"/>
                </a:cubicBezTo>
                <a:cubicBezTo>
                  <a:pt x="7084197" y="1201733"/>
                  <a:pt x="7084270" y="1200272"/>
                  <a:pt x="7084334" y="1198993"/>
                </a:cubicBezTo>
                <a:cubicBezTo>
                  <a:pt x="7085333" y="1178900"/>
                  <a:pt x="7095903" y="1161482"/>
                  <a:pt x="7117457" y="1162554"/>
                </a:cubicBezTo>
                <a:cubicBezTo>
                  <a:pt x="7165313" y="1164933"/>
                  <a:pt x="7157375" y="1258289"/>
                  <a:pt x="7123994" y="1255713"/>
                </a:cubicBezTo>
                <a:cubicBezTo>
                  <a:pt x="7124408" y="1265806"/>
                  <a:pt x="7125908" y="1276134"/>
                  <a:pt x="7124498" y="1293459"/>
                </a:cubicBezTo>
                <a:lnTo>
                  <a:pt x="7124416" y="1295103"/>
                </a:lnTo>
                <a:cubicBezTo>
                  <a:pt x="7131755" y="1320554"/>
                  <a:pt x="7142312" y="1347628"/>
                  <a:pt x="7153479" y="1369790"/>
                </a:cubicBezTo>
                <a:cubicBezTo>
                  <a:pt x="7170385" y="1375941"/>
                  <a:pt x="7195008" y="1381560"/>
                  <a:pt x="7208917" y="1389025"/>
                </a:cubicBezTo>
                <a:lnTo>
                  <a:pt x="7195092" y="1420382"/>
                </a:lnTo>
                <a:cubicBezTo>
                  <a:pt x="7204610" y="1427813"/>
                  <a:pt x="7214109" y="1435610"/>
                  <a:pt x="7221684" y="1448986"/>
                </a:cubicBezTo>
                <a:cubicBezTo>
                  <a:pt x="7237170" y="1476308"/>
                  <a:pt x="7278729" y="1524333"/>
                  <a:pt x="7295709" y="1532685"/>
                </a:cubicBezTo>
                <a:cubicBezTo>
                  <a:pt x="7307983" y="1532563"/>
                  <a:pt x="7320055" y="1532796"/>
                  <a:pt x="7321547" y="1539647"/>
                </a:cubicBezTo>
                <a:cubicBezTo>
                  <a:pt x="7324664" y="1554266"/>
                  <a:pt x="7297955" y="1568503"/>
                  <a:pt x="7275188" y="1569750"/>
                </a:cubicBezTo>
                <a:cubicBezTo>
                  <a:pt x="7290586" y="1576743"/>
                  <a:pt x="7303657" y="1582702"/>
                  <a:pt x="7314737" y="1588197"/>
                </a:cubicBezTo>
                <a:cubicBezTo>
                  <a:pt x="7406106" y="1610317"/>
                  <a:pt x="7467945" y="1452993"/>
                  <a:pt x="7490330" y="1422611"/>
                </a:cubicBezTo>
                <a:cubicBezTo>
                  <a:pt x="7476363" y="1412579"/>
                  <a:pt x="7503375" y="1373821"/>
                  <a:pt x="7517916" y="1379672"/>
                </a:cubicBezTo>
                <a:cubicBezTo>
                  <a:pt x="7517080" y="1389152"/>
                  <a:pt x="7517502" y="1399061"/>
                  <a:pt x="7516553" y="1407070"/>
                </a:cubicBezTo>
                <a:cubicBezTo>
                  <a:pt x="7538205" y="1398809"/>
                  <a:pt x="7565211" y="1400700"/>
                  <a:pt x="7576274" y="1413884"/>
                </a:cubicBezTo>
                <a:cubicBezTo>
                  <a:pt x="7602331" y="1420124"/>
                  <a:pt x="7669976" y="1418543"/>
                  <a:pt x="7680875" y="1431353"/>
                </a:cubicBezTo>
                <a:cubicBezTo>
                  <a:pt x="7691764" y="1444347"/>
                  <a:pt x="7677760" y="1460863"/>
                  <a:pt x="7677760" y="1460863"/>
                </a:cubicBezTo>
                <a:cubicBezTo>
                  <a:pt x="7677760" y="1460863"/>
                  <a:pt x="7683473" y="1478540"/>
                  <a:pt x="7675639" y="1488771"/>
                </a:cubicBezTo>
                <a:cubicBezTo>
                  <a:pt x="7667615" y="1499176"/>
                  <a:pt x="7597908" y="1475934"/>
                  <a:pt x="7578358" y="1489794"/>
                </a:cubicBezTo>
                <a:cubicBezTo>
                  <a:pt x="7574571" y="1492353"/>
                  <a:pt x="7569145" y="1494646"/>
                  <a:pt x="7562854" y="1495982"/>
                </a:cubicBezTo>
                <a:cubicBezTo>
                  <a:pt x="7532076" y="1525762"/>
                  <a:pt x="7409340" y="1681524"/>
                  <a:pt x="7324977" y="1728416"/>
                </a:cubicBezTo>
                <a:cubicBezTo>
                  <a:pt x="7321015" y="1730782"/>
                  <a:pt x="7317079" y="1732602"/>
                  <a:pt x="7313334" y="1734247"/>
                </a:cubicBezTo>
                <a:cubicBezTo>
                  <a:pt x="7296470" y="1745674"/>
                  <a:pt x="7277093" y="1756065"/>
                  <a:pt x="7257050" y="1765139"/>
                </a:cubicBezTo>
                <a:cubicBezTo>
                  <a:pt x="7260004" y="1779385"/>
                  <a:pt x="7261559" y="1792279"/>
                  <a:pt x="7262010" y="1801641"/>
                </a:cubicBezTo>
                <a:cubicBezTo>
                  <a:pt x="7263517" y="1833942"/>
                  <a:pt x="7313073" y="1883099"/>
                  <a:pt x="7327860" y="1917158"/>
                </a:cubicBezTo>
                <a:cubicBezTo>
                  <a:pt x="7332164" y="1922683"/>
                  <a:pt x="7333169" y="1928227"/>
                  <a:pt x="7332121" y="1934582"/>
                </a:cubicBezTo>
                <a:cubicBezTo>
                  <a:pt x="7331967" y="1937688"/>
                  <a:pt x="7331091" y="1940573"/>
                  <a:pt x="7329503" y="1943059"/>
                </a:cubicBezTo>
                <a:cubicBezTo>
                  <a:pt x="7325332" y="1953288"/>
                  <a:pt x="7317188" y="1966067"/>
                  <a:pt x="7307009" y="1982957"/>
                </a:cubicBezTo>
                <a:lnTo>
                  <a:pt x="7288086" y="2034281"/>
                </a:lnTo>
                <a:lnTo>
                  <a:pt x="7624982" y="2041495"/>
                </a:lnTo>
                <a:lnTo>
                  <a:pt x="7660329" y="2041981"/>
                </a:lnTo>
                <a:lnTo>
                  <a:pt x="7989432" y="2045150"/>
                </a:lnTo>
                <a:lnTo>
                  <a:pt x="8026729" y="2045150"/>
                </a:lnTo>
                <a:lnTo>
                  <a:pt x="8302200" y="2044665"/>
                </a:lnTo>
                <a:lnTo>
                  <a:pt x="8322465" y="2044634"/>
                </a:lnTo>
                <a:lnTo>
                  <a:pt x="8323561" y="2044649"/>
                </a:lnTo>
                <a:cubicBezTo>
                  <a:pt x="8325070" y="2044647"/>
                  <a:pt x="8326139" y="2044635"/>
                  <a:pt x="8323626" y="2044632"/>
                </a:cubicBezTo>
                <a:lnTo>
                  <a:pt x="8322465" y="2044634"/>
                </a:lnTo>
                <a:lnTo>
                  <a:pt x="8320861" y="2044612"/>
                </a:lnTo>
                <a:cubicBezTo>
                  <a:pt x="8321616" y="2044580"/>
                  <a:pt x="8325075" y="2044521"/>
                  <a:pt x="8334379" y="2044419"/>
                </a:cubicBezTo>
                <a:lnTo>
                  <a:pt x="8525502" y="2042225"/>
                </a:lnTo>
                <a:cubicBezTo>
                  <a:pt x="8567554" y="2041007"/>
                  <a:pt x="8576248" y="2037269"/>
                  <a:pt x="8586689" y="2037107"/>
                </a:cubicBezTo>
                <a:cubicBezTo>
                  <a:pt x="8587178" y="2038568"/>
                  <a:pt x="8587663" y="2039790"/>
                  <a:pt x="8588153" y="2041251"/>
                </a:cubicBezTo>
                <a:cubicBezTo>
                  <a:pt x="8771961" y="2038082"/>
                  <a:pt x="8955527" y="2032964"/>
                  <a:pt x="9138605" y="2025648"/>
                </a:cubicBezTo>
                <a:lnTo>
                  <a:pt x="9162379" y="2024995"/>
                </a:lnTo>
                <a:lnTo>
                  <a:pt x="9171699" y="2024826"/>
                </a:lnTo>
                <a:cubicBezTo>
                  <a:pt x="9176849" y="2024674"/>
                  <a:pt x="9180846" y="2024519"/>
                  <a:pt x="9177420" y="2024582"/>
                </a:cubicBezTo>
                <a:lnTo>
                  <a:pt x="9162379" y="2024995"/>
                </a:lnTo>
                <a:lnTo>
                  <a:pt x="9159061" y="2025055"/>
                </a:lnTo>
                <a:cubicBezTo>
                  <a:pt x="9157875" y="2024982"/>
                  <a:pt x="9161806" y="2024685"/>
                  <a:pt x="9177124" y="2023943"/>
                </a:cubicBezTo>
                <a:lnTo>
                  <a:pt x="9506225" y="2007854"/>
                </a:lnTo>
                <a:lnTo>
                  <a:pt x="9524823" y="2006962"/>
                </a:lnTo>
                <a:lnTo>
                  <a:pt x="9527769" y="2006879"/>
                </a:lnTo>
                <a:cubicBezTo>
                  <a:pt x="9530273" y="2006752"/>
                  <a:pt x="9532505" y="2006615"/>
                  <a:pt x="9530302" y="2006700"/>
                </a:cubicBezTo>
                <a:lnTo>
                  <a:pt x="9524823" y="2006962"/>
                </a:lnTo>
                <a:lnTo>
                  <a:pt x="9523605" y="2006997"/>
                </a:lnTo>
                <a:cubicBezTo>
                  <a:pt x="9524721" y="2006871"/>
                  <a:pt x="9529729" y="2006503"/>
                  <a:pt x="9542791" y="2005660"/>
                </a:cubicBezTo>
                <a:lnTo>
                  <a:pt x="9819723" y="1987620"/>
                </a:lnTo>
                <a:lnTo>
                  <a:pt x="9835941" y="1986613"/>
                </a:lnTo>
                <a:lnTo>
                  <a:pt x="9830718" y="1987048"/>
                </a:lnTo>
                <a:cubicBezTo>
                  <a:pt x="9829174" y="1987236"/>
                  <a:pt x="9841717" y="1986317"/>
                  <a:pt x="9838974" y="1986424"/>
                </a:cubicBezTo>
                <a:lnTo>
                  <a:pt x="9835941" y="1986613"/>
                </a:lnTo>
                <a:lnTo>
                  <a:pt x="9847272" y="1985669"/>
                </a:lnTo>
                <a:lnTo>
                  <a:pt x="10095439" y="1965680"/>
                </a:lnTo>
                <a:cubicBezTo>
                  <a:pt x="10816539" y="1902784"/>
                  <a:pt x="11520813" y="1798692"/>
                  <a:pt x="12190475" y="1637553"/>
                </a:cubicBezTo>
                <a:lnTo>
                  <a:pt x="12190475" y="3177349"/>
                </a:lnTo>
                <a:lnTo>
                  <a:pt x="1523" y="3177349"/>
                </a:lnTo>
                <a:lnTo>
                  <a:pt x="1523" y="2812030"/>
                </a:lnTo>
                <a:lnTo>
                  <a:pt x="0" y="2812030"/>
                </a:lnTo>
                <a:lnTo>
                  <a:pt x="0" y="1719439"/>
                </a:lnTo>
                <a:cubicBezTo>
                  <a:pt x="60991" y="1712033"/>
                  <a:pt x="124656" y="1705917"/>
                  <a:pt x="190867" y="1700985"/>
                </a:cubicBezTo>
                <a:lnTo>
                  <a:pt x="230139" y="1698822"/>
                </a:lnTo>
                <a:lnTo>
                  <a:pt x="255949" y="1696326"/>
                </a:lnTo>
                <a:cubicBezTo>
                  <a:pt x="432468" y="1683177"/>
                  <a:pt x="622562" y="1676336"/>
                  <a:pt x="824861" y="1674645"/>
                </a:cubicBezTo>
                <a:lnTo>
                  <a:pt x="850460" y="1674742"/>
                </a:lnTo>
                <a:lnTo>
                  <a:pt x="847466" y="1654150"/>
                </a:lnTo>
                <a:cubicBezTo>
                  <a:pt x="849295" y="1653967"/>
                  <a:pt x="851856" y="1653784"/>
                  <a:pt x="854781" y="1653602"/>
                </a:cubicBezTo>
                <a:cubicBezTo>
                  <a:pt x="854233" y="1651773"/>
                  <a:pt x="853685" y="1649944"/>
                  <a:pt x="853135" y="1647933"/>
                </a:cubicBezTo>
                <a:cubicBezTo>
                  <a:pt x="844907" y="1628182"/>
                  <a:pt x="837592" y="1588862"/>
                  <a:pt x="836677" y="1573318"/>
                </a:cubicBezTo>
                <a:cubicBezTo>
                  <a:pt x="838323" y="1573135"/>
                  <a:pt x="840700" y="1572952"/>
                  <a:pt x="843626" y="1572769"/>
                </a:cubicBezTo>
                <a:lnTo>
                  <a:pt x="842346" y="1568745"/>
                </a:lnTo>
                <a:cubicBezTo>
                  <a:pt x="834300" y="1549908"/>
                  <a:pt x="827166" y="1511686"/>
                  <a:pt x="826251" y="1496508"/>
                </a:cubicBezTo>
                <a:cubicBezTo>
                  <a:pt x="828081" y="1496508"/>
                  <a:pt x="830276" y="1496325"/>
                  <a:pt x="833019" y="1496141"/>
                </a:cubicBezTo>
                <a:lnTo>
                  <a:pt x="832471" y="1494497"/>
                </a:lnTo>
                <a:cubicBezTo>
                  <a:pt x="825155" y="1476208"/>
                  <a:pt x="818755" y="1441643"/>
                  <a:pt x="818023" y="1427744"/>
                </a:cubicBezTo>
                <a:cubicBezTo>
                  <a:pt x="819669" y="1427744"/>
                  <a:pt x="821680" y="1427562"/>
                  <a:pt x="824241" y="1427379"/>
                </a:cubicBezTo>
                <a:cubicBezTo>
                  <a:pt x="823326" y="1424087"/>
                  <a:pt x="822228" y="1420612"/>
                  <a:pt x="821315" y="1416955"/>
                </a:cubicBezTo>
                <a:lnTo>
                  <a:pt x="821680" y="1416955"/>
                </a:lnTo>
                <a:cubicBezTo>
                  <a:pt x="817109" y="1400312"/>
                  <a:pt x="813450" y="1379281"/>
                  <a:pt x="812902" y="1369406"/>
                </a:cubicBezTo>
                <a:cubicBezTo>
                  <a:pt x="814365" y="1369406"/>
                  <a:pt x="816377" y="1369224"/>
                  <a:pt x="818755" y="1369041"/>
                </a:cubicBezTo>
                <a:lnTo>
                  <a:pt x="817657" y="1365566"/>
                </a:lnTo>
                <a:cubicBezTo>
                  <a:pt x="811073" y="1350021"/>
                  <a:pt x="805039" y="1318199"/>
                  <a:pt x="804306" y="1305581"/>
                </a:cubicBezTo>
                <a:cubicBezTo>
                  <a:pt x="805770" y="1305581"/>
                  <a:pt x="807598" y="1305398"/>
                  <a:pt x="809794" y="1305215"/>
                </a:cubicBezTo>
                <a:lnTo>
                  <a:pt x="809427" y="1303935"/>
                </a:lnTo>
                <a:cubicBezTo>
                  <a:pt x="803393" y="1288757"/>
                  <a:pt x="798089" y="1260044"/>
                  <a:pt x="797357" y="1248339"/>
                </a:cubicBezTo>
                <a:cubicBezTo>
                  <a:pt x="798637" y="1248339"/>
                  <a:pt x="800466" y="1248158"/>
                  <a:pt x="802660" y="1247974"/>
                </a:cubicBezTo>
                <a:lnTo>
                  <a:pt x="801380" y="1243951"/>
                </a:lnTo>
                <a:cubicBezTo>
                  <a:pt x="795528" y="1229685"/>
                  <a:pt x="790225" y="1201339"/>
                  <a:pt x="789494" y="1190184"/>
                </a:cubicBezTo>
                <a:cubicBezTo>
                  <a:pt x="790773" y="1190001"/>
                  <a:pt x="792602" y="1190001"/>
                  <a:pt x="794613" y="1189818"/>
                </a:cubicBezTo>
                <a:lnTo>
                  <a:pt x="793700" y="1186709"/>
                </a:lnTo>
                <a:cubicBezTo>
                  <a:pt x="789494" y="1176833"/>
                  <a:pt x="785471" y="1159461"/>
                  <a:pt x="783458" y="1146476"/>
                </a:cubicBezTo>
                <a:lnTo>
                  <a:pt x="760050" y="1143182"/>
                </a:lnTo>
                <a:lnTo>
                  <a:pt x="782910" y="1177931"/>
                </a:lnTo>
                <a:cubicBezTo>
                  <a:pt x="773401" y="1205363"/>
                  <a:pt x="761329" y="1233161"/>
                  <a:pt x="746699" y="1260775"/>
                </a:cubicBezTo>
                <a:lnTo>
                  <a:pt x="693665" y="1270468"/>
                </a:lnTo>
                <a:lnTo>
                  <a:pt x="707929" y="1324418"/>
                </a:lnTo>
                <a:cubicBezTo>
                  <a:pt x="694396" y="1343987"/>
                  <a:pt x="680131" y="1362274"/>
                  <a:pt x="665135" y="1378917"/>
                </a:cubicBezTo>
                <a:lnTo>
                  <a:pt x="623072" y="1372881"/>
                </a:lnTo>
                <a:lnTo>
                  <a:pt x="642640" y="1402690"/>
                </a:lnTo>
                <a:cubicBezTo>
                  <a:pt x="608076" y="1437072"/>
                  <a:pt x="571317" y="1463407"/>
                  <a:pt x="535473" y="1480232"/>
                </a:cubicBezTo>
                <a:cubicBezTo>
                  <a:pt x="535473" y="1477488"/>
                  <a:pt x="535289" y="1474929"/>
                  <a:pt x="535289" y="1472185"/>
                </a:cubicBezTo>
                <a:cubicBezTo>
                  <a:pt x="535108" y="1469808"/>
                  <a:pt x="535108" y="1467247"/>
                  <a:pt x="535108" y="1464870"/>
                </a:cubicBezTo>
                <a:lnTo>
                  <a:pt x="535108" y="1463407"/>
                </a:lnTo>
                <a:cubicBezTo>
                  <a:pt x="535289" y="1461211"/>
                  <a:pt x="535289" y="1459017"/>
                  <a:pt x="535289" y="1456823"/>
                </a:cubicBezTo>
                <a:lnTo>
                  <a:pt x="535289" y="1455725"/>
                </a:lnTo>
                <a:cubicBezTo>
                  <a:pt x="535473" y="1453348"/>
                  <a:pt x="535473" y="1450971"/>
                  <a:pt x="535656" y="1448593"/>
                </a:cubicBezTo>
                <a:lnTo>
                  <a:pt x="535656" y="1447679"/>
                </a:lnTo>
                <a:cubicBezTo>
                  <a:pt x="535839" y="1445118"/>
                  <a:pt x="536022" y="1442741"/>
                  <a:pt x="536204" y="1440364"/>
                </a:cubicBezTo>
                <a:lnTo>
                  <a:pt x="536204" y="1439632"/>
                </a:lnTo>
                <a:cubicBezTo>
                  <a:pt x="541508" y="1370320"/>
                  <a:pt x="567111" y="1290403"/>
                  <a:pt x="612648" y="1213959"/>
                </a:cubicBezTo>
                <a:cubicBezTo>
                  <a:pt x="619598" y="1202437"/>
                  <a:pt x="626547" y="1191280"/>
                  <a:pt x="634045" y="1180675"/>
                </a:cubicBezTo>
                <a:cubicBezTo>
                  <a:pt x="560893" y="1217068"/>
                  <a:pt x="486095" y="1231148"/>
                  <a:pt x="426659" y="1223833"/>
                </a:cubicBezTo>
                <a:cubicBezTo>
                  <a:pt x="427574" y="1222004"/>
                  <a:pt x="428488" y="1220176"/>
                  <a:pt x="429403" y="1218530"/>
                </a:cubicBezTo>
                <a:lnTo>
                  <a:pt x="429951" y="1217616"/>
                </a:lnTo>
                <a:cubicBezTo>
                  <a:pt x="430866" y="1215970"/>
                  <a:pt x="431780" y="1214324"/>
                  <a:pt x="432695" y="1212678"/>
                </a:cubicBezTo>
                <a:lnTo>
                  <a:pt x="433060" y="1212130"/>
                </a:lnTo>
                <a:cubicBezTo>
                  <a:pt x="433974" y="1210665"/>
                  <a:pt x="434889" y="1209203"/>
                  <a:pt x="435804" y="1207740"/>
                </a:cubicBezTo>
                <a:lnTo>
                  <a:pt x="436718" y="1206094"/>
                </a:lnTo>
                <a:lnTo>
                  <a:pt x="439279" y="1201889"/>
                </a:lnTo>
                <a:lnTo>
                  <a:pt x="440010" y="1200973"/>
                </a:lnTo>
                <a:cubicBezTo>
                  <a:pt x="441106" y="1199329"/>
                  <a:pt x="442021" y="1197683"/>
                  <a:pt x="443119" y="1196220"/>
                </a:cubicBezTo>
                <a:lnTo>
                  <a:pt x="443484" y="1195670"/>
                </a:lnTo>
                <a:cubicBezTo>
                  <a:pt x="475305" y="1149402"/>
                  <a:pt x="525963" y="1104596"/>
                  <a:pt x="589606" y="1070947"/>
                </a:cubicBezTo>
                <a:cubicBezTo>
                  <a:pt x="601126" y="1064911"/>
                  <a:pt x="612648" y="1059425"/>
                  <a:pt x="624170" y="1054487"/>
                </a:cubicBezTo>
                <a:lnTo>
                  <a:pt x="621609" y="1036565"/>
                </a:lnTo>
                <a:lnTo>
                  <a:pt x="589606" y="1070397"/>
                </a:lnTo>
                <a:cubicBezTo>
                  <a:pt x="572963" y="1070214"/>
                  <a:pt x="555955" y="1069482"/>
                  <a:pt x="538581" y="1067836"/>
                </a:cubicBezTo>
                <a:cubicBezTo>
                  <a:pt x="527426" y="1066924"/>
                  <a:pt x="516454" y="1065642"/>
                  <a:pt x="505664" y="1063996"/>
                </a:cubicBezTo>
                <a:lnTo>
                  <a:pt x="481889" y="1025408"/>
                </a:lnTo>
                <a:lnTo>
                  <a:pt x="440192" y="1050829"/>
                </a:lnTo>
                <a:cubicBezTo>
                  <a:pt x="374905" y="1034004"/>
                  <a:pt x="318577" y="1006938"/>
                  <a:pt x="277247" y="974203"/>
                </a:cubicBezTo>
                <a:cubicBezTo>
                  <a:pt x="279440" y="972922"/>
                  <a:pt x="281636" y="971643"/>
                  <a:pt x="284014" y="970361"/>
                </a:cubicBezTo>
                <a:lnTo>
                  <a:pt x="284378" y="970361"/>
                </a:lnTo>
                <a:cubicBezTo>
                  <a:pt x="286391" y="969265"/>
                  <a:pt x="288585" y="968167"/>
                  <a:pt x="290779" y="967070"/>
                </a:cubicBezTo>
                <a:lnTo>
                  <a:pt x="291510" y="966705"/>
                </a:lnTo>
                <a:cubicBezTo>
                  <a:pt x="293523" y="965790"/>
                  <a:pt x="295534" y="964692"/>
                  <a:pt x="297729" y="963778"/>
                </a:cubicBezTo>
                <a:lnTo>
                  <a:pt x="298825" y="963230"/>
                </a:lnTo>
                <a:cubicBezTo>
                  <a:pt x="300838" y="962315"/>
                  <a:pt x="302849" y="961400"/>
                  <a:pt x="304861" y="960486"/>
                </a:cubicBezTo>
                <a:lnTo>
                  <a:pt x="305959" y="960121"/>
                </a:lnTo>
                <a:cubicBezTo>
                  <a:pt x="307970" y="959206"/>
                  <a:pt x="310164" y="958292"/>
                  <a:pt x="312360" y="957377"/>
                </a:cubicBezTo>
                <a:lnTo>
                  <a:pt x="313274" y="957012"/>
                </a:lnTo>
                <a:cubicBezTo>
                  <a:pt x="376367" y="931775"/>
                  <a:pt x="458297" y="920253"/>
                  <a:pt x="547178" y="928116"/>
                </a:cubicBezTo>
                <a:lnTo>
                  <a:pt x="551749" y="928666"/>
                </a:lnTo>
                <a:lnTo>
                  <a:pt x="550103" y="927568"/>
                </a:lnTo>
                <a:cubicBezTo>
                  <a:pt x="528157" y="912571"/>
                  <a:pt x="507675" y="896661"/>
                  <a:pt x="488839" y="880202"/>
                </a:cubicBezTo>
                <a:lnTo>
                  <a:pt x="508041" y="852587"/>
                </a:lnTo>
                <a:lnTo>
                  <a:pt x="471465" y="864292"/>
                </a:lnTo>
                <a:cubicBezTo>
                  <a:pt x="453726" y="847466"/>
                  <a:pt x="437633" y="830276"/>
                  <a:pt x="423551" y="812719"/>
                </a:cubicBezTo>
                <a:lnTo>
                  <a:pt x="428122" y="794432"/>
                </a:lnTo>
                <a:lnTo>
                  <a:pt x="410566" y="796078"/>
                </a:lnTo>
                <a:cubicBezTo>
                  <a:pt x="392277" y="771205"/>
                  <a:pt x="377830" y="746334"/>
                  <a:pt x="367406" y="722011"/>
                </a:cubicBezTo>
                <a:cubicBezTo>
                  <a:pt x="369967" y="722011"/>
                  <a:pt x="372344" y="722194"/>
                  <a:pt x="374905" y="722194"/>
                </a:cubicBezTo>
                <a:lnTo>
                  <a:pt x="375819" y="722194"/>
                </a:lnTo>
                <a:cubicBezTo>
                  <a:pt x="378013" y="722376"/>
                  <a:pt x="380391" y="722742"/>
                  <a:pt x="382585" y="722742"/>
                </a:cubicBezTo>
                <a:lnTo>
                  <a:pt x="383683" y="722742"/>
                </a:lnTo>
                <a:cubicBezTo>
                  <a:pt x="385877" y="722926"/>
                  <a:pt x="387889" y="723107"/>
                  <a:pt x="390083" y="723474"/>
                </a:cubicBezTo>
                <a:lnTo>
                  <a:pt x="391729" y="723474"/>
                </a:lnTo>
                <a:cubicBezTo>
                  <a:pt x="393923" y="723839"/>
                  <a:pt x="396119" y="724022"/>
                  <a:pt x="398130" y="724388"/>
                </a:cubicBezTo>
                <a:lnTo>
                  <a:pt x="399411" y="724388"/>
                </a:lnTo>
                <a:cubicBezTo>
                  <a:pt x="401605" y="724755"/>
                  <a:pt x="403799" y="724936"/>
                  <a:pt x="405995" y="725485"/>
                </a:cubicBezTo>
                <a:lnTo>
                  <a:pt x="407274" y="725485"/>
                </a:lnTo>
                <a:cubicBezTo>
                  <a:pt x="474940" y="735544"/>
                  <a:pt x="552116" y="766267"/>
                  <a:pt x="625816" y="816377"/>
                </a:cubicBezTo>
                <a:cubicBezTo>
                  <a:pt x="654893" y="836127"/>
                  <a:pt x="681229" y="857525"/>
                  <a:pt x="704820" y="879837"/>
                </a:cubicBezTo>
                <a:cubicBezTo>
                  <a:pt x="698603" y="865023"/>
                  <a:pt x="692932" y="849661"/>
                  <a:pt x="687996" y="833567"/>
                </a:cubicBezTo>
                <a:cubicBezTo>
                  <a:pt x="662392" y="750905"/>
                  <a:pt x="661477" y="670255"/>
                  <a:pt x="680862" y="610271"/>
                </a:cubicBezTo>
                <a:cubicBezTo>
                  <a:pt x="683972" y="612831"/>
                  <a:pt x="687263" y="615392"/>
                  <a:pt x="690373" y="618317"/>
                </a:cubicBezTo>
                <a:lnTo>
                  <a:pt x="690921" y="618684"/>
                </a:lnTo>
                <a:cubicBezTo>
                  <a:pt x="692384" y="619963"/>
                  <a:pt x="693846" y="621244"/>
                  <a:pt x="695311" y="622524"/>
                </a:cubicBezTo>
                <a:lnTo>
                  <a:pt x="695859" y="623072"/>
                </a:lnTo>
                <a:cubicBezTo>
                  <a:pt x="697322" y="624536"/>
                  <a:pt x="698784" y="625816"/>
                  <a:pt x="700249" y="627095"/>
                </a:cubicBezTo>
                <a:lnTo>
                  <a:pt x="700614" y="627645"/>
                </a:lnTo>
                <a:cubicBezTo>
                  <a:pt x="702076" y="629108"/>
                  <a:pt x="703539" y="630389"/>
                  <a:pt x="705003" y="632035"/>
                </a:cubicBezTo>
                <a:lnTo>
                  <a:pt x="705185" y="632035"/>
                </a:lnTo>
                <a:cubicBezTo>
                  <a:pt x="733350" y="660381"/>
                  <a:pt x="759135" y="698236"/>
                  <a:pt x="779068" y="742494"/>
                </a:cubicBezTo>
                <a:lnTo>
                  <a:pt x="780349" y="741763"/>
                </a:lnTo>
                <a:cubicBezTo>
                  <a:pt x="783093" y="740117"/>
                  <a:pt x="786019" y="738471"/>
                  <a:pt x="788762" y="736823"/>
                </a:cubicBezTo>
                <a:lnTo>
                  <a:pt x="790590" y="735727"/>
                </a:lnTo>
                <a:cubicBezTo>
                  <a:pt x="793517" y="734081"/>
                  <a:pt x="796626" y="732435"/>
                  <a:pt x="799551" y="730789"/>
                </a:cubicBezTo>
                <a:lnTo>
                  <a:pt x="800649" y="730241"/>
                </a:lnTo>
                <a:cubicBezTo>
                  <a:pt x="803758" y="728412"/>
                  <a:pt x="807050" y="726582"/>
                  <a:pt x="810525" y="724755"/>
                </a:cubicBezTo>
                <a:lnTo>
                  <a:pt x="810890" y="724755"/>
                </a:lnTo>
                <a:cubicBezTo>
                  <a:pt x="844907" y="707381"/>
                  <a:pt x="882946" y="692567"/>
                  <a:pt x="924093" y="680862"/>
                </a:cubicBezTo>
                <a:cubicBezTo>
                  <a:pt x="957925" y="637521"/>
                  <a:pt x="995782" y="602407"/>
                  <a:pt x="1034369" y="577535"/>
                </a:cubicBezTo>
                <a:lnTo>
                  <a:pt x="1034919" y="577170"/>
                </a:lnTo>
                <a:cubicBezTo>
                  <a:pt x="1037113" y="575890"/>
                  <a:pt x="1039125" y="574426"/>
                  <a:pt x="1041319" y="572963"/>
                </a:cubicBezTo>
                <a:lnTo>
                  <a:pt x="1041684" y="572963"/>
                </a:lnTo>
                <a:cubicBezTo>
                  <a:pt x="1043697" y="571684"/>
                  <a:pt x="1045891" y="570403"/>
                  <a:pt x="1047903" y="569123"/>
                </a:cubicBezTo>
                <a:lnTo>
                  <a:pt x="1048999" y="568575"/>
                </a:lnTo>
                <a:cubicBezTo>
                  <a:pt x="1051012" y="567477"/>
                  <a:pt x="1053024" y="566196"/>
                  <a:pt x="1055035" y="565100"/>
                </a:cubicBezTo>
                <a:lnTo>
                  <a:pt x="1055766" y="564733"/>
                </a:lnTo>
                <a:cubicBezTo>
                  <a:pt x="1057961" y="563636"/>
                  <a:pt x="1060156" y="562356"/>
                  <a:pt x="1062167" y="561077"/>
                </a:cubicBezTo>
                <a:lnTo>
                  <a:pt x="1062717" y="561077"/>
                </a:lnTo>
                <a:cubicBezTo>
                  <a:pt x="1065094" y="559979"/>
                  <a:pt x="1067288" y="558699"/>
                  <a:pt x="1069666" y="557601"/>
                </a:cubicBezTo>
                <a:cubicBezTo>
                  <a:pt x="1072592" y="587594"/>
                  <a:pt x="1070945" y="620330"/>
                  <a:pt x="1064911" y="654893"/>
                </a:cubicBezTo>
                <a:cubicBezTo>
                  <a:pt x="1093257" y="652151"/>
                  <a:pt x="1122335" y="650870"/>
                  <a:pt x="1152145" y="650870"/>
                </a:cubicBezTo>
                <a:cubicBezTo>
                  <a:pt x="1168055" y="651053"/>
                  <a:pt x="1183965" y="651603"/>
                  <a:pt x="1199694" y="652516"/>
                </a:cubicBezTo>
                <a:cubicBezTo>
                  <a:pt x="1105327" y="589423"/>
                  <a:pt x="1035833" y="510235"/>
                  <a:pt x="1001635" y="433610"/>
                </a:cubicBezTo>
                <a:cubicBezTo>
                  <a:pt x="1004560" y="433243"/>
                  <a:pt x="1007669" y="433243"/>
                  <a:pt x="1010777" y="433060"/>
                </a:cubicBezTo>
                <a:lnTo>
                  <a:pt x="1011510" y="433060"/>
                </a:lnTo>
                <a:cubicBezTo>
                  <a:pt x="1014253" y="432876"/>
                  <a:pt x="1017180" y="432876"/>
                  <a:pt x="1019922" y="432695"/>
                </a:cubicBezTo>
                <a:lnTo>
                  <a:pt x="1030895" y="432695"/>
                </a:lnTo>
                <a:cubicBezTo>
                  <a:pt x="1033638" y="432695"/>
                  <a:pt x="1036382" y="432876"/>
                  <a:pt x="1039125" y="432876"/>
                </a:cubicBezTo>
                <a:lnTo>
                  <a:pt x="1040222" y="432876"/>
                </a:lnTo>
                <a:cubicBezTo>
                  <a:pt x="1043149" y="433060"/>
                  <a:pt x="1046074" y="433243"/>
                  <a:pt x="1048999" y="433426"/>
                </a:cubicBezTo>
                <a:lnTo>
                  <a:pt x="1049732" y="433426"/>
                </a:lnTo>
                <a:cubicBezTo>
                  <a:pt x="1132027" y="438181"/>
                  <a:pt x="1226760" y="467807"/>
                  <a:pt x="1317469" y="522307"/>
                </a:cubicBezTo>
                <a:cubicBezTo>
                  <a:pt x="1354044" y="544434"/>
                  <a:pt x="1387511" y="568940"/>
                  <a:pt x="1417138" y="594909"/>
                </a:cubicBezTo>
                <a:cubicBezTo>
                  <a:pt x="1386963" y="538948"/>
                  <a:pt x="1362091" y="475122"/>
                  <a:pt x="1344718" y="405993"/>
                </a:cubicBezTo>
                <a:cubicBezTo>
                  <a:pt x="1306129" y="253472"/>
                  <a:pt x="1312165" y="106803"/>
                  <a:pt x="1352764" y="0"/>
                </a:cubicBezTo>
                <a:close/>
              </a:path>
            </a:pathLst>
          </a:custGeom>
          <a:solidFill>
            <a:srgbClr val="500000"/>
          </a:solidFill>
          <a:ln w="10478" cap="flat">
            <a:noFill/>
            <a:prstDash val="solid"/>
            <a:miter/>
          </a:ln>
        </p:spPr>
        <p:txBody>
          <a:bodyPr wrap="square" rtlCol="0" anchor="ctr">
            <a:noAutofit/>
          </a:bodyPr>
          <a:lstStyle/>
          <a:p>
            <a:endParaRPr lang="en-US"/>
          </a:p>
        </p:txBody>
      </p:sp>
      <p:sp>
        <p:nvSpPr>
          <p:cNvPr id="12" name="Freeform: Shape 11">
            <a:extLst>
              <a:ext uri="{FF2B5EF4-FFF2-40B4-BE49-F238E27FC236}">
                <a16:creationId xmlns:a16="http://schemas.microsoft.com/office/drawing/2014/main" id="{E24D86C8-E0CC-2657-D44B-C495B47D8908}"/>
              </a:ext>
            </a:extLst>
          </p:cNvPr>
          <p:cNvSpPr/>
          <p:nvPr/>
        </p:nvSpPr>
        <p:spPr>
          <a:xfrm>
            <a:off x="9589896" y="4599365"/>
            <a:ext cx="2281244" cy="2258635"/>
          </a:xfrm>
          <a:custGeom>
            <a:avLst/>
            <a:gdLst>
              <a:gd name="connsiteX0" fmla="*/ 1140623 w 2281244"/>
              <a:gd name="connsiteY0" fmla="*/ 0 h 2258635"/>
              <a:gd name="connsiteX1" fmla="*/ 1197680 w 2281244"/>
              <a:gd name="connsiteY1" fmla="*/ 1144281 h 2258635"/>
              <a:gd name="connsiteX2" fmla="*/ 1576243 w 2281244"/>
              <a:gd name="connsiteY2" fmla="*/ 562540 h 2258635"/>
              <a:gd name="connsiteX3" fmla="*/ 1261690 w 2281244"/>
              <a:gd name="connsiteY3" fmla="*/ 1181223 h 2258635"/>
              <a:gd name="connsiteX4" fmla="*/ 2281244 w 2281244"/>
              <a:gd name="connsiteY4" fmla="*/ 658369 h 2258635"/>
              <a:gd name="connsiteX5" fmla="*/ 1318748 w 2281244"/>
              <a:gd name="connsiteY5" fmla="*/ 1279977 h 2258635"/>
              <a:gd name="connsiteX6" fmla="*/ 2011863 w 2281244"/>
              <a:gd name="connsiteY6" fmla="*/ 1316920 h 2258635"/>
              <a:gd name="connsiteX7" fmla="*/ 1318748 w 2281244"/>
              <a:gd name="connsiteY7" fmla="*/ 1353861 h 2258635"/>
              <a:gd name="connsiteX8" fmla="*/ 2281244 w 2281244"/>
              <a:gd name="connsiteY8" fmla="*/ 1975472 h 2258635"/>
              <a:gd name="connsiteX9" fmla="*/ 1261690 w 2281244"/>
              <a:gd name="connsiteY9" fmla="*/ 1452617 h 2258635"/>
              <a:gd name="connsiteX10" fmla="*/ 1576243 w 2281244"/>
              <a:gd name="connsiteY10" fmla="*/ 2071301 h 2258635"/>
              <a:gd name="connsiteX11" fmla="*/ 1197680 w 2281244"/>
              <a:gd name="connsiteY11" fmla="*/ 1489560 h 2258635"/>
              <a:gd name="connsiteX12" fmla="*/ 1179370 w 2281244"/>
              <a:gd name="connsiteY12" fmla="*/ 2118346 h 2258635"/>
              <a:gd name="connsiteX13" fmla="*/ 1171473 w 2281244"/>
              <a:gd name="connsiteY13" fmla="*/ 2258635 h 2258635"/>
              <a:gd name="connsiteX14" fmla="*/ 1109772 w 2281244"/>
              <a:gd name="connsiteY14" fmla="*/ 2258635 h 2258635"/>
              <a:gd name="connsiteX15" fmla="*/ 1101875 w 2281244"/>
              <a:gd name="connsiteY15" fmla="*/ 2118346 h 2258635"/>
              <a:gd name="connsiteX16" fmla="*/ 1083564 w 2281244"/>
              <a:gd name="connsiteY16" fmla="*/ 1489560 h 2258635"/>
              <a:gd name="connsiteX17" fmla="*/ 705003 w 2281244"/>
              <a:gd name="connsiteY17" fmla="*/ 2071301 h 2258635"/>
              <a:gd name="connsiteX18" fmla="*/ 1019557 w 2281244"/>
              <a:gd name="connsiteY18" fmla="*/ 1452617 h 2258635"/>
              <a:gd name="connsiteX19" fmla="*/ 0 w 2281244"/>
              <a:gd name="connsiteY19" fmla="*/ 1975472 h 2258635"/>
              <a:gd name="connsiteX20" fmla="*/ 962498 w 2281244"/>
              <a:gd name="connsiteY20" fmla="*/ 1353861 h 2258635"/>
              <a:gd name="connsiteX21" fmla="*/ 269383 w 2281244"/>
              <a:gd name="connsiteY21" fmla="*/ 1316920 h 2258635"/>
              <a:gd name="connsiteX22" fmla="*/ 962498 w 2281244"/>
              <a:gd name="connsiteY22" fmla="*/ 1279977 h 2258635"/>
              <a:gd name="connsiteX23" fmla="*/ 0 w 2281244"/>
              <a:gd name="connsiteY23" fmla="*/ 658369 h 2258635"/>
              <a:gd name="connsiteX24" fmla="*/ 1019557 w 2281244"/>
              <a:gd name="connsiteY24" fmla="*/ 1181223 h 2258635"/>
              <a:gd name="connsiteX25" fmla="*/ 705003 w 2281244"/>
              <a:gd name="connsiteY25" fmla="*/ 562540 h 2258635"/>
              <a:gd name="connsiteX26" fmla="*/ 1083564 w 2281244"/>
              <a:gd name="connsiteY26" fmla="*/ 1144281 h 2258635"/>
              <a:gd name="connsiteX27" fmla="*/ 1140623 w 2281244"/>
              <a:gd name="connsiteY27" fmla="*/ 0 h 225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81244" h="2258635">
                <a:moveTo>
                  <a:pt x="1140623" y="0"/>
                </a:moveTo>
                <a:cubicBezTo>
                  <a:pt x="1172261" y="296267"/>
                  <a:pt x="1193292" y="696957"/>
                  <a:pt x="1197680" y="1144281"/>
                </a:cubicBezTo>
                <a:cubicBezTo>
                  <a:pt x="1336304" y="912390"/>
                  <a:pt x="1468526" y="710306"/>
                  <a:pt x="1576243" y="562540"/>
                </a:cubicBezTo>
                <a:cubicBezTo>
                  <a:pt x="1502176" y="729693"/>
                  <a:pt x="1393180" y="945307"/>
                  <a:pt x="1261690" y="1181223"/>
                </a:cubicBezTo>
                <a:cubicBezTo>
                  <a:pt x="1651224" y="961401"/>
                  <a:pt x="2008754" y="779252"/>
                  <a:pt x="2281244" y="658369"/>
                </a:cubicBezTo>
                <a:cubicBezTo>
                  <a:pt x="2040392" y="833933"/>
                  <a:pt x="1703893" y="1052475"/>
                  <a:pt x="1318748" y="1279977"/>
                </a:cubicBezTo>
                <a:cubicBezTo>
                  <a:pt x="1588861" y="1284184"/>
                  <a:pt x="1830081" y="1297535"/>
                  <a:pt x="2011863" y="1316920"/>
                </a:cubicBezTo>
                <a:cubicBezTo>
                  <a:pt x="1830081" y="1336305"/>
                  <a:pt x="1588861" y="1349656"/>
                  <a:pt x="1318748" y="1353861"/>
                </a:cubicBezTo>
                <a:cubicBezTo>
                  <a:pt x="1703893" y="1581364"/>
                  <a:pt x="2040576" y="1799907"/>
                  <a:pt x="2281244" y="1975472"/>
                </a:cubicBezTo>
                <a:cubicBezTo>
                  <a:pt x="2008754" y="1854770"/>
                  <a:pt x="1651224" y="1672621"/>
                  <a:pt x="1261690" y="1452617"/>
                </a:cubicBezTo>
                <a:cubicBezTo>
                  <a:pt x="1393180" y="1688533"/>
                  <a:pt x="1502176" y="1904149"/>
                  <a:pt x="1576243" y="2071301"/>
                </a:cubicBezTo>
                <a:cubicBezTo>
                  <a:pt x="1468526" y="1923534"/>
                  <a:pt x="1336304" y="1721450"/>
                  <a:pt x="1197680" y="1489560"/>
                </a:cubicBezTo>
                <a:cubicBezTo>
                  <a:pt x="1195486" y="1713222"/>
                  <a:pt x="1189131" y="1925225"/>
                  <a:pt x="1179370" y="2118346"/>
                </a:cubicBezTo>
                <a:lnTo>
                  <a:pt x="1171473" y="2258635"/>
                </a:lnTo>
                <a:lnTo>
                  <a:pt x="1109772" y="2258635"/>
                </a:lnTo>
                <a:lnTo>
                  <a:pt x="1101875" y="2118346"/>
                </a:lnTo>
                <a:cubicBezTo>
                  <a:pt x="1092114" y="1925225"/>
                  <a:pt x="1085758" y="1713222"/>
                  <a:pt x="1083564" y="1489560"/>
                </a:cubicBezTo>
                <a:cubicBezTo>
                  <a:pt x="944942" y="1721450"/>
                  <a:pt x="812719" y="1923534"/>
                  <a:pt x="705003" y="2071301"/>
                </a:cubicBezTo>
                <a:cubicBezTo>
                  <a:pt x="779070" y="1904149"/>
                  <a:pt x="888065" y="1688533"/>
                  <a:pt x="1019557" y="1452617"/>
                </a:cubicBezTo>
                <a:cubicBezTo>
                  <a:pt x="630022" y="1672440"/>
                  <a:pt x="272492" y="1854587"/>
                  <a:pt x="0" y="1975472"/>
                </a:cubicBezTo>
                <a:cubicBezTo>
                  <a:pt x="240854" y="1799907"/>
                  <a:pt x="577353" y="1581364"/>
                  <a:pt x="962498" y="1353861"/>
                </a:cubicBezTo>
                <a:cubicBezTo>
                  <a:pt x="692383" y="1349656"/>
                  <a:pt x="451165" y="1336305"/>
                  <a:pt x="269383" y="1316920"/>
                </a:cubicBezTo>
                <a:cubicBezTo>
                  <a:pt x="451165" y="1297535"/>
                  <a:pt x="692383" y="1284184"/>
                  <a:pt x="962498" y="1279977"/>
                </a:cubicBezTo>
                <a:cubicBezTo>
                  <a:pt x="577353" y="1052658"/>
                  <a:pt x="240854" y="833933"/>
                  <a:pt x="0" y="658369"/>
                </a:cubicBezTo>
                <a:cubicBezTo>
                  <a:pt x="272492" y="779070"/>
                  <a:pt x="630022" y="961217"/>
                  <a:pt x="1019557" y="1181223"/>
                </a:cubicBezTo>
                <a:cubicBezTo>
                  <a:pt x="888065" y="945307"/>
                  <a:pt x="779070" y="729693"/>
                  <a:pt x="705003" y="562540"/>
                </a:cubicBezTo>
                <a:cubicBezTo>
                  <a:pt x="812719" y="710306"/>
                  <a:pt x="944942" y="912390"/>
                  <a:pt x="1083564" y="1144281"/>
                </a:cubicBezTo>
                <a:cubicBezTo>
                  <a:pt x="1087952" y="696957"/>
                  <a:pt x="1108985" y="296267"/>
                  <a:pt x="1140623" y="0"/>
                </a:cubicBezTo>
                <a:close/>
              </a:path>
            </a:pathLst>
          </a:custGeom>
          <a:solidFill>
            <a:srgbClr val="E4E3AB">
              <a:alpha val="15000"/>
            </a:srgbClr>
          </a:solidFill>
          <a:ln w="10478" cap="flat">
            <a:noFill/>
            <a:prstDash val="solid"/>
            <a:miter/>
          </a:ln>
        </p:spPr>
        <p:txBody>
          <a:bodyPr wrap="square" rtlCol="0" anchor="ctr">
            <a:noAutofit/>
          </a:bodyPr>
          <a:lstStyle/>
          <a:p>
            <a:endParaRPr lang="en-US"/>
          </a:p>
        </p:txBody>
      </p:sp>
      <p:sp>
        <p:nvSpPr>
          <p:cNvPr id="2" name="Text Placeholder 14">
            <a:extLst>
              <a:ext uri="{FF2B5EF4-FFF2-40B4-BE49-F238E27FC236}">
                <a16:creationId xmlns:a16="http://schemas.microsoft.com/office/drawing/2014/main" id="{25C4BF37-4EBE-E893-1940-CD3E95A68B2E}"/>
              </a:ext>
            </a:extLst>
          </p:cNvPr>
          <p:cNvSpPr>
            <a:spLocks noGrp="1"/>
          </p:cNvSpPr>
          <p:nvPr>
            <p:ph type="body" sz="quarter" idx="10"/>
          </p:nvPr>
        </p:nvSpPr>
        <p:spPr>
          <a:xfrm>
            <a:off x="1992842" y="2053330"/>
            <a:ext cx="8206316" cy="696912"/>
          </a:xfrm>
          <a:prstGeom prst="rect">
            <a:avLst/>
          </a:prstGeom>
        </p:spPr>
        <p:txBody>
          <a:bodyPr/>
          <a:lstStyle>
            <a:lvl1pPr>
              <a:defRPr sz="28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925492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Image with Content">
    <p:bg>
      <p:bgPr>
        <a:solidFill>
          <a:srgbClr val="F6E3C6"/>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3CE361CA-6984-93B1-ECC0-3DFEDEE8B488}"/>
              </a:ext>
            </a:extLst>
          </p:cNvPr>
          <p:cNvSpPr/>
          <p:nvPr/>
        </p:nvSpPr>
        <p:spPr>
          <a:xfrm>
            <a:off x="0" y="0"/>
            <a:ext cx="9015700" cy="1685275"/>
          </a:xfrm>
          <a:custGeom>
            <a:avLst/>
            <a:gdLst>
              <a:gd name="connsiteX0" fmla="*/ 0 w 8196091"/>
              <a:gd name="connsiteY0" fmla="*/ 1532069 h 1532068"/>
              <a:gd name="connsiteX1" fmla="*/ 0 w 8196091"/>
              <a:gd name="connsiteY1" fmla="*/ 0 h 1532068"/>
              <a:gd name="connsiteX2" fmla="*/ 8196091 w 8196091"/>
              <a:gd name="connsiteY2" fmla="*/ 0 h 1532068"/>
              <a:gd name="connsiteX3" fmla="*/ 0 w 8196091"/>
              <a:gd name="connsiteY3" fmla="*/ 1532069 h 1532068"/>
            </a:gdLst>
            <a:ahLst/>
            <a:cxnLst>
              <a:cxn ang="0">
                <a:pos x="connsiteX0" y="connsiteY0"/>
              </a:cxn>
              <a:cxn ang="0">
                <a:pos x="connsiteX1" y="connsiteY1"/>
              </a:cxn>
              <a:cxn ang="0">
                <a:pos x="connsiteX2" y="connsiteY2"/>
              </a:cxn>
              <a:cxn ang="0">
                <a:pos x="connsiteX3" y="connsiteY3"/>
              </a:cxn>
            </a:cxnLst>
            <a:rect l="l" t="t" r="r" b="b"/>
            <a:pathLst>
              <a:path w="8196091" h="1532068">
                <a:moveTo>
                  <a:pt x="0" y="1532069"/>
                </a:moveTo>
                <a:lnTo>
                  <a:pt x="0" y="0"/>
                </a:lnTo>
                <a:lnTo>
                  <a:pt x="8196091" y="0"/>
                </a:lnTo>
                <a:lnTo>
                  <a:pt x="0" y="1532069"/>
                </a:lnTo>
                <a:close/>
              </a:path>
            </a:pathLst>
          </a:custGeom>
          <a:solidFill>
            <a:srgbClr val="EBBF80"/>
          </a:solidFill>
          <a:ln w="4337"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DF4ED6F-F470-080C-148F-373705A31AA8}"/>
              </a:ext>
            </a:extLst>
          </p:cNvPr>
          <p:cNvSpPr/>
          <p:nvPr/>
        </p:nvSpPr>
        <p:spPr>
          <a:xfrm>
            <a:off x="0" y="0"/>
            <a:ext cx="8365023" cy="1527190"/>
          </a:xfrm>
          <a:custGeom>
            <a:avLst/>
            <a:gdLst>
              <a:gd name="connsiteX0" fmla="*/ 0 w 7604566"/>
              <a:gd name="connsiteY0" fmla="*/ 0 h 1388354"/>
              <a:gd name="connsiteX1" fmla="*/ 0 w 7604566"/>
              <a:gd name="connsiteY1" fmla="*/ 1388354 h 1388354"/>
              <a:gd name="connsiteX2" fmla="*/ 7604567 w 7604566"/>
              <a:gd name="connsiteY2" fmla="*/ 0 h 1388354"/>
              <a:gd name="connsiteX3" fmla="*/ 0 w 7604566"/>
              <a:gd name="connsiteY3" fmla="*/ 0 h 1388354"/>
            </a:gdLst>
            <a:ahLst/>
            <a:cxnLst>
              <a:cxn ang="0">
                <a:pos x="connsiteX0" y="connsiteY0"/>
              </a:cxn>
              <a:cxn ang="0">
                <a:pos x="connsiteX1" y="connsiteY1"/>
              </a:cxn>
              <a:cxn ang="0">
                <a:pos x="connsiteX2" y="connsiteY2"/>
              </a:cxn>
              <a:cxn ang="0">
                <a:pos x="connsiteX3" y="connsiteY3"/>
              </a:cxn>
            </a:cxnLst>
            <a:rect l="l" t="t" r="r" b="b"/>
            <a:pathLst>
              <a:path w="7604566" h="1388354">
                <a:moveTo>
                  <a:pt x="0" y="0"/>
                </a:moveTo>
                <a:lnTo>
                  <a:pt x="0" y="1388354"/>
                </a:lnTo>
                <a:lnTo>
                  <a:pt x="7604567" y="0"/>
                </a:lnTo>
                <a:lnTo>
                  <a:pt x="0" y="0"/>
                </a:lnTo>
                <a:close/>
              </a:path>
            </a:pathLst>
          </a:custGeom>
          <a:solidFill>
            <a:srgbClr val="D29119"/>
          </a:solidFill>
          <a:ln w="4337"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CA5291D-5C5D-6D7E-9758-D9CA79771EE5}"/>
              </a:ext>
            </a:extLst>
          </p:cNvPr>
          <p:cNvSpPr/>
          <p:nvPr/>
        </p:nvSpPr>
        <p:spPr>
          <a:xfrm>
            <a:off x="0" y="4595623"/>
            <a:ext cx="12189779" cy="2260132"/>
          </a:xfrm>
          <a:custGeom>
            <a:avLst/>
            <a:gdLst>
              <a:gd name="connsiteX0" fmla="*/ 0 w 9138414"/>
              <a:gd name="connsiteY0" fmla="*/ 1646962 h 2054665"/>
              <a:gd name="connsiteX1" fmla="*/ 0 w 9138414"/>
              <a:gd name="connsiteY1" fmla="*/ 2054666 h 2054665"/>
              <a:gd name="connsiteX2" fmla="*/ 9138414 w 9138414"/>
              <a:gd name="connsiteY2" fmla="*/ 2054666 h 2054665"/>
              <a:gd name="connsiteX3" fmla="*/ 9138414 w 9138414"/>
              <a:gd name="connsiteY3" fmla="*/ 0 h 2054665"/>
              <a:gd name="connsiteX4" fmla="*/ 0 w 9138414"/>
              <a:gd name="connsiteY4" fmla="*/ 1646962 h 2054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414" h="2054665">
                <a:moveTo>
                  <a:pt x="0" y="1646962"/>
                </a:moveTo>
                <a:lnTo>
                  <a:pt x="0" y="2054666"/>
                </a:lnTo>
                <a:lnTo>
                  <a:pt x="9138414" y="2054666"/>
                </a:lnTo>
                <a:lnTo>
                  <a:pt x="9138414" y="0"/>
                </a:lnTo>
                <a:lnTo>
                  <a:pt x="0" y="1646962"/>
                </a:lnTo>
                <a:close/>
              </a:path>
            </a:pathLst>
          </a:custGeom>
          <a:solidFill>
            <a:srgbClr val="EBBF80"/>
          </a:solidFill>
          <a:ln w="433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Freeform: Shape 18">
            <a:extLst>
              <a:ext uri="{FF2B5EF4-FFF2-40B4-BE49-F238E27FC236}">
                <a16:creationId xmlns:a16="http://schemas.microsoft.com/office/drawing/2014/main" id="{62211FDA-BF86-B832-527B-DC5314A99091}"/>
              </a:ext>
            </a:extLst>
          </p:cNvPr>
          <p:cNvSpPr/>
          <p:nvPr/>
        </p:nvSpPr>
        <p:spPr>
          <a:xfrm>
            <a:off x="0" y="4711167"/>
            <a:ext cx="12189779" cy="2144588"/>
          </a:xfrm>
          <a:custGeom>
            <a:avLst/>
            <a:gdLst>
              <a:gd name="connsiteX0" fmla="*/ 0 w 9138414"/>
              <a:gd name="connsiteY0" fmla="*/ 1949625 h 1949625"/>
              <a:gd name="connsiteX1" fmla="*/ 9138414 w 9138414"/>
              <a:gd name="connsiteY1" fmla="*/ 1949625 h 1949625"/>
              <a:gd name="connsiteX2" fmla="*/ 9138414 w 9138414"/>
              <a:gd name="connsiteY2" fmla="*/ 0 h 1949625"/>
              <a:gd name="connsiteX3" fmla="*/ 0 w 9138414"/>
              <a:gd name="connsiteY3" fmla="*/ 1646094 h 1949625"/>
              <a:gd name="connsiteX4" fmla="*/ 0 w 9138414"/>
              <a:gd name="connsiteY4" fmla="*/ 1949625 h 194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414" h="1949625">
                <a:moveTo>
                  <a:pt x="0" y="1949625"/>
                </a:moveTo>
                <a:lnTo>
                  <a:pt x="9138414" y="1949625"/>
                </a:lnTo>
                <a:lnTo>
                  <a:pt x="9138414" y="0"/>
                </a:lnTo>
                <a:lnTo>
                  <a:pt x="0" y="1646094"/>
                </a:lnTo>
                <a:lnTo>
                  <a:pt x="0" y="1949625"/>
                </a:lnTo>
                <a:close/>
              </a:path>
            </a:pathLst>
          </a:custGeom>
          <a:solidFill>
            <a:srgbClr val="D29119"/>
          </a:solidFill>
          <a:ln w="433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Freeform: Shape 19">
            <a:extLst>
              <a:ext uri="{FF2B5EF4-FFF2-40B4-BE49-F238E27FC236}">
                <a16:creationId xmlns:a16="http://schemas.microsoft.com/office/drawing/2014/main" id="{824C4016-6AFC-84DA-DC39-3C60619753E9}"/>
              </a:ext>
            </a:extLst>
          </p:cNvPr>
          <p:cNvSpPr/>
          <p:nvPr/>
        </p:nvSpPr>
        <p:spPr>
          <a:xfrm>
            <a:off x="4563293" y="4966918"/>
            <a:ext cx="7628708" cy="1509735"/>
          </a:xfrm>
          <a:custGeom>
            <a:avLst/>
            <a:gdLst>
              <a:gd name="connsiteX0" fmla="*/ 4666307 w 5957054"/>
              <a:gd name="connsiteY0" fmla="*/ 0 h 1372486"/>
              <a:gd name="connsiteX1" fmla="*/ 4674633 w 5957054"/>
              <a:gd name="connsiteY1" fmla="*/ 1800 h 1372486"/>
              <a:gd name="connsiteX2" fmla="*/ 5640604 w 5957054"/>
              <a:gd name="connsiteY2" fmla="*/ 112824 h 1372486"/>
              <a:gd name="connsiteX3" fmla="*/ 5957054 w 5957054"/>
              <a:gd name="connsiteY3" fmla="*/ 107818 h 1372486"/>
              <a:gd name="connsiteX4" fmla="*/ 5957054 w 5957054"/>
              <a:gd name="connsiteY4" fmla="*/ 897368 h 1372486"/>
              <a:gd name="connsiteX5" fmla="*/ 5674488 w 5957054"/>
              <a:gd name="connsiteY5" fmla="*/ 973643 h 1372486"/>
              <a:gd name="connsiteX6" fmla="*/ 812477 w 5957054"/>
              <a:gd name="connsiteY6" fmla="*/ 971018 h 1372486"/>
              <a:gd name="connsiteX7" fmla="*/ 420452 w 5957054"/>
              <a:gd name="connsiteY7" fmla="*/ 901551 h 1372486"/>
              <a:gd name="connsiteX8" fmla="*/ 415286 w 5957054"/>
              <a:gd name="connsiteY8" fmla="*/ 900754 h 1372486"/>
              <a:gd name="connsiteX9" fmla="*/ 131817 w 5957054"/>
              <a:gd name="connsiteY9" fmla="*/ 858170 h 1372486"/>
              <a:gd name="connsiteX10" fmla="*/ 123130 w 5957054"/>
              <a:gd name="connsiteY10" fmla="*/ 856962 h 1372486"/>
              <a:gd name="connsiteX11" fmla="*/ 18943 w 5957054"/>
              <a:gd name="connsiteY11" fmla="*/ 842981 h 1372486"/>
              <a:gd name="connsiteX12" fmla="*/ 6530 w 5957054"/>
              <a:gd name="connsiteY12" fmla="*/ 841362 h 1372486"/>
              <a:gd name="connsiteX13" fmla="*/ 0 w 5957054"/>
              <a:gd name="connsiteY13" fmla="*/ 840538 h 1372486"/>
              <a:gd name="connsiteX14" fmla="*/ 4666307 w 5957054"/>
              <a:gd name="connsiteY14" fmla="*/ 0 h 1372486"/>
              <a:gd name="connsiteX0" fmla="*/ 4659777 w 5950524"/>
              <a:gd name="connsiteY0" fmla="*/ 0 h 1372486"/>
              <a:gd name="connsiteX1" fmla="*/ 4668103 w 5950524"/>
              <a:gd name="connsiteY1" fmla="*/ 1800 h 1372486"/>
              <a:gd name="connsiteX2" fmla="*/ 5634074 w 5950524"/>
              <a:gd name="connsiteY2" fmla="*/ 112824 h 1372486"/>
              <a:gd name="connsiteX3" fmla="*/ 5950524 w 5950524"/>
              <a:gd name="connsiteY3" fmla="*/ 107818 h 1372486"/>
              <a:gd name="connsiteX4" fmla="*/ 5950524 w 5950524"/>
              <a:gd name="connsiteY4" fmla="*/ 897368 h 1372486"/>
              <a:gd name="connsiteX5" fmla="*/ 5667958 w 5950524"/>
              <a:gd name="connsiteY5" fmla="*/ 973643 h 1372486"/>
              <a:gd name="connsiteX6" fmla="*/ 805947 w 5950524"/>
              <a:gd name="connsiteY6" fmla="*/ 971018 h 1372486"/>
              <a:gd name="connsiteX7" fmla="*/ 413922 w 5950524"/>
              <a:gd name="connsiteY7" fmla="*/ 901551 h 1372486"/>
              <a:gd name="connsiteX8" fmla="*/ 408756 w 5950524"/>
              <a:gd name="connsiteY8" fmla="*/ 900754 h 1372486"/>
              <a:gd name="connsiteX9" fmla="*/ 125287 w 5950524"/>
              <a:gd name="connsiteY9" fmla="*/ 858170 h 1372486"/>
              <a:gd name="connsiteX10" fmla="*/ 116600 w 5950524"/>
              <a:gd name="connsiteY10" fmla="*/ 856962 h 1372486"/>
              <a:gd name="connsiteX11" fmla="*/ 12413 w 5950524"/>
              <a:gd name="connsiteY11" fmla="*/ 842981 h 1372486"/>
              <a:gd name="connsiteX12" fmla="*/ 0 w 5950524"/>
              <a:gd name="connsiteY12" fmla="*/ 841362 h 1372486"/>
              <a:gd name="connsiteX13" fmla="*/ 4659777 w 5950524"/>
              <a:gd name="connsiteY13" fmla="*/ 0 h 1372486"/>
              <a:gd name="connsiteX0" fmla="*/ 4647364 w 5938111"/>
              <a:gd name="connsiteY0" fmla="*/ 0 h 1372486"/>
              <a:gd name="connsiteX1" fmla="*/ 4655690 w 5938111"/>
              <a:gd name="connsiteY1" fmla="*/ 1800 h 1372486"/>
              <a:gd name="connsiteX2" fmla="*/ 5621661 w 5938111"/>
              <a:gd name="connsiteY2" fmla="*/ 112824 h 1372486"/>
              <a:gd name="connsiteX3" fmla="*/ 5938111 w 5938111"/>
              <a:gd name="connsiteY3" fmla="*/ 107818 h 1372486"/>
              <a:gd name="connsiteX4" fmla="*/ 5938111 w 5938111"/>
              <a:gd name="connsiteY4" fmla="*/ 897368 h 1372486"/>
              <a:gd name="connsiteX5" fmla="*/ 5655545 w 5938111"/>
              <a:gd name="connsiteY5" fmla="*/ 973643 h 1372486"/>
              <a:gd name="connsiteX6" fmla="*/ 793534 w 5938111"/>
              <a:gd name="connsiteY6" fmla="*/ 971018 h 1372486"/>
              <a:gd name="connsiteX7" fmla="*/ 401509 w 5938111"/>
              <a:gd name="connsiteY7" fmla="*/ 901551 h 1372486"/>
              <a:gd name="connsiteX8" fmla="*/ 396343 w 5938111"/>
              <a:gd name="connsiteY8" fmla="*/ 900754 h 1372486"/>
              <a:gd name="connsiteX9" fmla="*/ 112874 w 5938111"/>
              <a:gd name="connsiteY9" fmla="*/ 858170 h 1372486"/>
              <a:gd name="connsiteX10" fmla="*/ 104187 w 5938111"/>
              <a:gd name="connsiteY10" fmla="*/ 856962 h 1372486"/>
              <a:gd name="connsiteX11" fmla="*/ 0 w 5938111"/>
              <a:gd name="connsiteY11" fmla="*/ 842981 h 1372486"/>
              <a:gd name="connsiteX12" fmla="*/ 4647364 w 5938111"/>
              <a:gd name="connsiteY12" fmla="*/ 0 h 1372486"/>
              <a:gd name="connsiteX0" fmla="*/ 4667201 w 5957948"/>
              <a:gd name="connsiteY0" fmla="*/ 0 h 1372486"/>
              <a:gd name="connsiteX1" fmla="*/ 4675527 w 5957948"/>
              <a:gd name="connsiteY1" fmla="*/ 1800 h 1372486"/>
              <a:gd name="connsiteX2" fmla="*/ 5641498 w 5957948"/>
              <a:gd name="connsiteY2" fmla="*/ 112824 h 1372486"/>
              <a:gd name="connsiteX3" fmla="*/ 5957948 w 5957948"/>
              <a:gd name="connsiteY3" fmla="*/ 107818 h 1372486"/>
              <a:gd name="connsiteX4" fmla="*/ 5957948 w 5957948"/>
              <a:gd name="connsiteY4" fmla="*/ 897368 h 1372486"/>
              <a:gd name="connsiteX5" fmla="*/ 5675382 w 5957948"/>
              <a:gd name="connsiteY5" fmla="*/ 973643 h 1372486"/>
              <a:gd name="connsiteX6" fmla="*/ 813371 w 5957948"/>
              <a:gd name="connsiteY6" fmla="*/ 971018 h 1372486"/>
              <a:gd name="connsiteX7" fmla="*/ 421346 w 5957948"/>
              <a:gd name="connsiteY7" fmla="*/ 901551 h 1372486"/>
              <a:gd name="connsiteX8" fmla="*/ 416180 w 5957948"/>
              <a:gd name="connsiteY8" fmla="*/ 900754 h 1372486"/>
              <a:gd name="connsiteX9" fmla="*/ 132711 w 5957948"/>
              <a:gd name="connsiteY9" fmla="*/ 858170 h 1372486"/>
              <a:gd name="connsiteX10" fmla="*/ 124024 w 5957948"/>
              <a:gd name="connsiteY10" fmla="*/ 856962 h 1372486"/>
              <a:gd name="connsiteX11" fmla="*/ 0 w 5957948"/>
              <a:gd name="connsiteY11" fmla="*/ 808344 h 1372486"/>
              <a:gd name="connsiteX12" fmla="*/ 4667201 w 5957948"/>
              <a:gd name="connsiteY12" fmla="*/ 0 h 137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7948" h="1372486">
                <a:moveTo>
                  <a:pt x="4667201" y="0"/>
                </a:moveTo>
                <a:lnTo>
                  <a:pt x="4675527" y="1800"/>
                </a:lnTo>
                <a:cubicBezTo>
                  <a:pt x="4995219" y="64065"/>
                  <a:pt x="5320913" y="105781"/>
                  <a:pt x="5641498" y="112824"/>
                </a:cubicBezTo>
                <a:lnTo>
                  <a:pt x="5957948" y="107818"/>
                </a:lnTo>
                <a:lnTo>
                  <a:pt x="5957948" y="897368"/>
                </a:lnTo>
                <a:lnTo>
                  <a:pt x="5675382" y="973643"/>
                </a:lnTo>
                <a:cubicBezTo>
                  <a:pt x="2813367" y="1726617"/>
                  <a:pt x="2353905" y="1229321"/>
                  <a:pt x="813371" y="971018"/>
                </a:cubicBezTo>
                <a:cubicBezTo>
                  <a:pt x="684358" y="946115"/>
                  <a:pt x="553700" y="922933"/>
                  <a:pt x="421346" y="901551"/>
                </a:cubicBezTo>
                <a:lnTo>
                  <a:pt x="416180" y="900754"/>
                </a:lnTo>
                <a:cubicBezTo>
                  <a:pt x="322530" y="885643"/>
                  <a:pt x="228032" y="871457"/>
                  <a:pt x="132711" y="858170"/>
                </a:cubicBezTo>
                <a:lnTo>
                  <a:pt x="124024" y="856962"/>
                </a:lnTo>
                <a:lnTo>
                  <a:pt x="0" y="808344"/>
                </a:lnTo>
                <a:lnTo>
                  <a:pt x="4667201" y="0"/>
                </a:lnTo>
                <a:close/>
              </a:path>
            </a:pathLst>
          </a:custGeom>
          <a:gradFill>
            <a:gsLst>
              <a:gs pos="0">
                <a:srgbClr val="C2630B"/>
              </a:gs>
              <a:gs pos="50000">
                <a:srgbClr val="DA9324"/>
              </a:gs>
              <a:gs pos="100000">
                <a:srgbClr val="D07933"/>
              </a:gs>
            </a:gsLst>
            <a:lin ang="11991331" scaled="1"/>
          </a:gradFill>
          <a:ln w="257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959456D-D479-B1EC-7185-6869B72A427B}"/>
              </a:ext>
            </a:extLst>
          </p:cNvPr>
          <p:cNvSpPr/>
          <p:nvPr/>
        </p:nvSpPr>
        <p:spPr>
          <a:xfrm>
            <a:off x="10040216" y="4936699"/>
            <a:ext cx="2151728" cy="805632"/>
          </a:xfrm>
          <a:custGeom>
            <a:avLst/>
            <a:gdLst>
              <a:gd name="connsiteX0" fmla="*/ 0 w 1956116"/>
              <a:gd name="connsiteY0" fmla="*/ 594052 h 732393"/>
              <a:gd name="connsiteX1" fmla="*/ 1956117 w 1956116"/>
              <a:gd name="connsiteY1" fmla="*/ 0 h 732393"/>
              <a:gd name="connsiteX2" fmla="*/ 1956117 w 1956116"/>
              <a:gd name="connsiteY2" fmla="*/ 412765 h 732393"/>
              <a:gd name="connsiteX3" fmla="*/ 1905951 w 1956116"/>
              <a:gd name="connsiteY3" fmla="*/ 420038 h 732393"/>
              <a:gd name="connsiteX4" fmla="*/ 1894078 w 1956116"/>
              <a:gd name="connsiteY4" fmla="*/ 421837 h 732393"/>
              <a:gd name="connsiteX5" fmla="*/ 1844785 w 1956116"/>
              <a:gd name="connsiteY5" fmla="*/ 429753 h 732393"/>
              <a:gd name="connsiteX6" fmla="*/ 1841316 w 1956116"/>
              <a:gd name="connsiteY6" fmla="*/ 430370 h 732393"/>
              <a:gd name="connsiteX7" fmla="*/ 1795390 w 1956116"/>
              <a:gd name="connsiteY7" fmla="*/ 438439 h 732393"/>
              <a:gd name="connsiteX8" fmla="*/ 1783028 w 1956116"/>
              <a:gd name="connsiteY8" fmla="*/ 440675 h 732393"/>
              <a:gd name="connsiteX9" fmla="*/ 1735175 w 1956116"/>
              <a:gd name="connsiteY9" fmla="*/ 449799 h 732393"/>
              <a:gd name="connsiteX10" fmla="*/ 1729547 w 1956116"/>
              <a:gd name="connsiteY10" fmla="*/ 450955 h 732393"/>
              <a:gd name="connsiteX11" fmla="*/ 1686114 w 1956116"/>
              <a:gd name="connsiteY11" fmla="*/ 459873 h 732393"/>
              <a:gd name="connsiteX12" fmla="*/ 1674164 w 1956116"/>
              <a:gd name="connsiteY12" fmla="*/ 462417 h 732393"/>
              <a:gd name="connsiteX13" fmla="*/ 1626594 w 1956116"/>
              <a:gd name="connsiteY13" fmla="*/ 472825 h 732393"/>
              <a:gd name="connsiteX14" fmla="*/ 1621505 w 1956116"/>
              <a:gd name="connsiteY14" fmla="*/ 474008 h 732393"/>
              <a:gd name="connsiteX15" fmla="*/ 1577404 w 1956116"/>
              <a:gd name="connsiteY15" fmla="*/ 484262 h 732393"/>
              <a:gd name="connsiteX16" fmla="*/ 1567252 w 1956116"/>
              <a:gd name="connsiteY16" fmla="*/ 486703 h 732393"/>
              <a:gd name="connsiteX17" fmla="*/ 1519836 w 1956116"/>
              <a:gd name="connsiteY17" fmla="*/ 498346 h 732393"/>
              <a:gd name="connsiteX18" fmla="*/ 1513463 w 1956116"/>
              <a:gd name="connsiteY18" fmla="*/ 499965 h 732393"/>
              <a:gd name="connsiteX19" fmla="*/ 1470519 w 1956116"/>
              <a:gd name="connsiteY19" fmla="*/ 511041 h 732393"/>
              <a:gd name="connsiteX20" fmla="*/ 1461215 w 1956116"/>
              <a:gd name="connsiteY20" fmla="*/ 513483 h 732393"/>
              <a:gd name="connsiteX21" fmla="*/ 1413902 w 1956116"/>
              <a:gd name="connsiteY21" fmla="*/ 526256 h 732393"/>
              <a:gd name="connsiteX22" fmla="*/ 1407117 w 1956116"/>
              <a:gd name="connsiteY22" fmla="*/ 528132 h 732393"/>
              <a:gd name="connsiteX23" fmla="*/ 1364404 w 1956116"/>
              <a:gd name="connsiteY23" fmla="*/ 540082 h 732393"/>
              <a:gd name="connsiteX24" fmla="*/ 1356077 w 1956116"/>
              <a:gd name="connsiteY24" fmla="*/ 542472 h 732393"/>
              <a:gd name="connsiteX25" fmla="*/ 1308249 w 1956116"/>
              <a:gd name="connsiteY25" fmla="*/ 556376 h 732393"/>
              <a:gd name="connsiteX26" fmla="*/ 1302930 w 1956116"/>
              <a:gd name="connsiteY26" fmla="*/ 557969 h 732393"/>
              <a:gd name="connsiteX27" fmla="*/ 1257621 w 1956116"/>
              <a:gd name="connsiteY27" fmla="*/ 571564 h 732393"/>
              <a:gd name="connsiteX28" fmla="*/ 1252121 w 1956116"/>
              <a:gd name="connsiteY28" fmla="*/ 573235 h 732393"/>
              <a:gd name="connsiteX29" fmla="*/ 1203651 w 1956116"/>
              <a:gd name="connsiteY29" fmla="*/ 588244 h 732393"/>
              <a:gd name="connsiteX30" fmla="*/ 1197869 w 1956116"/>
              <a:gd name="connsiteY30" fmla="*/ 590068 h 732393"/>
              <a:gd name="connsiteX31" fmla="*/ 1149656 w 1956116"/>
              <a:gd name="connsiteY31" fmla="*/ 605360 h 732393"/>
              <a:gd name="connsiteX32" fmla="*/ 1149271 w 1956116"/>
              <a:gd name="connsiteY32" fmla="*/ 605488 h 732393"/>
              <a:gd name="connsiteX33" fmla="*/ 1098205 w 1956116"/>
              <a:gd name="connsiteY33" fmla="*/ 622065 h 732393"/>
              <a:gd name="connsiteX34" fmla="*/ 1095044 w 1956116"/>
              <a:gd name="connsiteY34" fmla="*/ 623093 h 732393"/>
              <a:gd name="connsiteX35" fmla="*/ 776880 w 1956116"/>
              <a:gd name="connsiteY35" fmla="*/ 732394 h 732393"/>
              <a:gd name="connsiteX36" fmla="*/ 26 w 1956116"/>
              <a:gd name="connsiteY36" fmla="*/ 594077 h 73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56116" h="732393">
                <a:moveTo>
                  <a:pt x="0" y="594052"/>
                </a:moveTo>
                <a:cubicBezTo>
                  <a:pt x="532911" y="369307"/>
                  <a:pt x="1399253" y="37959"/>
                  <a:pt x="1956117" y="0"/>
                </a:cubicBezTo>
                <a:lnTo>
                  <a:pt x="1956117" y="412765"/>
                </a:lnTo>
                <a:cubicBezTo>
                  <a:pt x="1939309" y="415078"/>
                  <a:pt x="1922630" y="417520"/>
                  <a:pt x="1905951" y="420038"/>
                </a:cubicBezTo>
                <a:lnTo>
                  <a:pt x="1894078" y="421837"/>
                </a:lnTo>
                <a:cubicBezTo>
                  <a:pt x="1877604" y="424407"/>
                  <a:pt x="1861130" y="427003"/>
                  <a:pt x="1844785" y="429753"/>
                </a:cubicBezTo>
                <a:lnTo>
                  <a:pt x="1841316" y="430370"/>
                </a:lnTo>
                <a:cubicBezTo>
                  <a:pt x="1825947" y="432965"/>
                  <a:pt x="1810630" y="435664"/>
                  <a:pt x="1795390" y="438439"/>
                </a:cubicBezTo>
                <a:lnTo>
                  <a:pt x="1783028" y="440675"/>
                </a:lnTo>
                <a:cubicBezTo>
                  <a:pt x="1767043" y="443656"/>
                  <a:pt x="1751083" y="446663"/>
                  <a:pt x="1735175" y="449799"/>
                </a:cubicBezTo>
                <a:lnTo>
                  <a:pt x="1729547" y="450955"/>
                </a:lnTo>
                <a:cubicBezTo>
                  <a:pt x="1715026" y="453859"/>
                  <a:pt x="1700558" y="456840"/>
                  <a:pt x="1686114" y="459873"/>
                </a:cubicBezTo>
                <a:lnTo>
                  <a:pt x="1674164" y="462417"/>
                </a:lnTo>
                <a:cubicBezTo>
                  <a:pt x="1658282" y="465784"/>
                  <a:pt x="1642399" y="469279"/>
                  <a:pt x="1626594" y="472825"/>
                </a:cubicBezTo>
                <a:lnTo>
                  <a:pt x="1621505" y="474008"/>
                </a:lnTo>
                <a:cubicBezTo>
                  <a:pt x="1606779" y="477349"/>
                  <a:pt x="1592079" y="480767"/>
                  <a:pt x="1577404" y="484262"/>
                </a:cubicBezTo>
                <a:lnTo>
                  <a:pt x="1567252" y="486703"/>
                </a:lnTo>
                <a:cubicBezTo>
                  <a:pt x="1551396" y="490507"/>
                  <a:pt x="1535591" y="494388"/>
                  <a:pt x="1519836" y="498346"/>
                </a:cubicBezTo>
                <a:lnTo>
                  <a:pt x="1513463" y="499965"/>
                </a:lnTo>
                <a:cubicBezTo>
                  <a:pt x="1499122" y="503588"/>
                  <a:pt x="1484808" y="507263"/>
                  <a:pt x="1470519" y="511041"/>
                </a:cubicBezTo>
                <a:lnTo>
                  <a:pt x="1461215" y="513483"/>
                </a:lnTo>
                <a:cubicBezTo>
                  <a:pt x="1445436" y="517672"/>
                  <a:pt x="1429655" y="521912"/>
                  <a:pt x="1413902" y="526256"/>
                </a:cubicBezTo>
                <a:lnTo>
                  <a:pt x="1407117" y="528132"/>
                </a:lnTo>
                <a:cubicBezTo>
                  <a:pt x="1392854" y="532038"/>
                  <a:pt x="1378616" y="536047"/>
                  <a:pt x="1364404" y="540082"/>
                </a:cubicBezTo>
                <a:lnTo>
                  <a:pt x="1356077" y="542472"/>
                </a:lnTo>
                <a:cubicBezTo>
                  <a:pt x="1340092" y="547047"/>
                  <a:pt x="1324184" y="551673"/>
                  <a:pt x="1308249" y="556376"/>
                </a:cubicBezTo>
                <a:lnTo>
                  <a:pt x="1302930" y="557969"/>
                </a:lnTo>
                <a:cubicBezTo>
                  <a:pt x="1287793" y="562441"/>
                  <a:pt x="1272733" y="566964"/>
                  <a:pt x="1257621" y="571564"/>
                </a:cubicBezTo>
                <a:lnTo>
                  <a:pt x="1252121" y="573235"/>
                </a:lnTo>
                <a:cubicBezTo>
                  <a:pt x="1235956" y="578169"/>
                  <a:pt x="1219791" y="583181"/>
                  <a:pt x="1203651" y="588244"/>
                </a:cubicBezTo>
                <a:lnTo>
                  <a:pt x="1197869" y="590068"/>
                </a:lnTo>
                <a:cubicBezTo>
                  <a:pt x="1181781" y="595105"/>
                  <a:pt x="1165718" y="600194"/>
                  <a:pt x="1149656" y="605360"/>
                </a:cubicBezTo>
                <a:lnTo>
                  <a:pt x="1149271" y="605488"/>
                </a:lnTo>
                <a:cubicBezTo>
                  <a:pt x="1132231" y="610962"/>
                  <a:pt x="1115218" y="616462"/>
                  <a:pt x="1098205" y="622065"/>
                </a:cubicBezTo>
                <a:lnTo>
                  <a:pt x="1095044" y="623093"/>
                </a:lnTo>
                <a:cubicBezTo>
                  <a:pt x="989418" y="657813"/>
                  <a:pt x="883791" y="694615"/>
                  <a:pt x="776880" y="732394"/>
                </a:cubicBezTo>
                <a:cubicBezTo>
                  <a:pt x="519085" y="674081"/>
                  <a:pt x="260108" y="627102"/>
                  <a:pt x="26" y="594077"/>
                </a:cubicBezTo>
                <a:close/>
              </a:path>
            </a:pathLst>
          </a:custGeom>
          <a:gradFill>
            <a:gsLst>
              <a:gs pos="0">
                <a:srgbClr val="CB8B1A"/>
              </a:gs>
              <a:gs pos="100000">
                <a:srgbClr val="EBBF80"/>
              </a:gs>
            </a:gsLst>
            <a:lin ang="16200000" scaled="1"/>
          </a:gradFill>
          <a:ln w="25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Freeform: Shape 21">
            <a:extLst>
              <a:ext uri="{FF2B5EF4-FFF2-40B4-BE49-F238E27FC236}">
                <a16:creationId xmlns:a16="http://schemas.microsoft.com/office/drawing/2014/main" id="{DA592214-A2ED-8576-00B0-23453B22DC62}"/>
              </a:ext>
            </a:extLst>
          </p:cNvPr>
          <p:cNvSpPr/>
          <p:nvPr/>
        </p:nvSpPr>
        <p:spPr>
          <a:xfrm>
            <a:off x="7669993" y="5390712"/>
            <a:ext cx="4521952" cy="1467288"/>
          </a:xfrm>
          <a:custGeom>
            <a:avLst/>
            <a:gdLst>
              <a:gd name="connsiteX0" fmla="*/ 0 w 3987123"/>
              <a:gd name="connsiteY0" fmla="*/ 867420 h 1333898"/>
              <a:gd name="connsiteX1" fmla="*/ 3987123 w 3987123"/>
              <a:gd name="connsiteY1" fmla="*/ 0 h 1333898"/>
              <a:gd name="connsiteX2" fmla="*/ 3987123 w 3987123"/>
              <a:gd name="connsiteY2" fmla="*/ 1333899 h 1333898"/>
              <a:gd name="connsiteX3" fmla="*/ 1295580 w 3987123"/>
              <a:gd name="connsiteY3" fmla="*/ 1333899 h 1333898"/>
              <a:gd name="connsiteX4" fmla="*/ 0 w 3987123"/>
              <a:gd name="connsiteY4" fmla="*/ 867420 h 133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123" h="1333898">
                <a:moveTo>
                  <a:pt x="0" y="867420"/>
                </a:moveTo>
                <a:cubicBezTo>
                  <a:pt x="1938898" y="899340"/>
                  <a:pt x="2781236" y="165044"/>
                  <a:pt x="3987123" y="0"/>
                </a:cubicBezTo>
                <a:lnTo>
                  <a:pt x="3987123" y="1333899"/>
                </a:lnTo>
                <a:lnTo>
                  <a:pt x="1295580" y="1333899"/>
                </a:lnTo>
                <a:cubicBezTo>
                  <a:pt x="887055" y="1158497"/>
                  <a:pt x="455427" y="1001780"/>
                  <a:pt x="0" y="867420"/>
                </a:cubicBezTo>
                <a:close/>
              </a:path>
            </a:pathLst>
          </a:custGeom>
          <a:gradFill>
            <a:gsLst>
              <a:gs pos="0">
                <a:srgbClr val="CB8B1A"/>
              </a:gs>
              <a:gs pos="100000">
                <a:srgbClr val="EBBF80"/>
              </a:gs>
            </a:gsLst>
            <a:lin ang="16200000" scaled="1"/>
          </a:gradFill>
          <a:ln w="257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BE9623E-F6A9-1C39-DCD5-C5FC8AD5DFB2}"/>
              </a:ext>
            </a:extLst>
          </p:cNvPr>
          <p:cNvSpPr/>
          <p:nvPr/>
        </p:nvSpPr>
        <p:spPr>
          <a:xfrm flipH="1">
            <a:off x="9680088" y="5390712"/>
            <a:ext cx="2274864" cy="1184053"/>
          </a:xfrm>
          <a:custGeom>
            <a:avLst/>
            <a:gdLst>
              <a:gd name="connsiteX0" fmla="*/ 201969 w 2867654"/>
              <a:gd name="connsiteY0" fmla="*/ 1234556 h 1492597"/>
              <a:gd name="connsiteX1" fmla="*/ 199938 w 2867654"/>
              <a:gd name="connsiteY1" fmla="*/ 1243897 h 1492597"/>
              <a:gd name="connsiteX2" fmla="*/ 204754 w 2867654"/>
              <a:gd name="connsiteY2" fmla="*/ 1244187 h 1492597"/>
              <a:gd name="connsiteX3" fmla="*/ 204754 w 2867654"/>
              <a:gd name="connsiteY3" fmla="*/ 1234904 h 1492597"/>
              <a:gd name="connsiteX4" fmla="*/ 201969 w 2867654"/>
              <a:gd name="connsiteY4" fmla="*/ 1234556 h 1492597"/>
              <a:gd name="connsiteX5" fmla="*/ 195935 w 2867654"/>
              <a:gd name="connsiteY5" fmla="*/ 1200382 h 1492597"/>
              <a:gd name="connsiteX6" fmla="*/ 195935 w 2867654"/>
              <a:gd name="connsiteY6" fmla="*/ 1222778 h 1492597"/>
              <a:gd name="connsiteX7" fmla="*/ 198720 w 2867654"/>
              <a:gd name="connsiteY7" fmla="*/ 1222778 h 1492597"/>
              <a:gd name="connsiteX8" fmla="*/ 198720 w 2867654"/>
              <a:gd name="connsiteY8" fmla="*/ 1200382 h 1492597"/>
              <a:gd name="connsiteX9" fmla="*/ 184447 w 2867654"/>
              <a:gd name="connsiteY9" fmla="*/ 1139925 h 1492597"/>
              <a:gd name="connsiteX10" fmla="*/ 183576 w 2867654"/>
              <a:gd name="connsiteY10" fmla="*/ 1160000 h 1492597"/>
              <a:gd name="connsiteX11" fmla="*/ 188914 w 2867654"/>
              <a:gd name="connsiteY11" fmla="*/ 1166731 h 1492597"/>
              <a:gd name="connsiteX12" fmla="*/ 189552 w 2867654"/>
              <a:gd name="connsiteY12" fmla="*/ 1194986 h 1492597"/>
              <a:gd name="connsiteX13" fmla="*/ 189552 w 2867654"/>
              <a:gd name="connsiteY13" fmla="*/ 1167833 h 1492597"/>
              <a:gd name="connsiteX14" fmla="*/ 188624 w 2867654"/>
              <a:gd name="connsiteY14" fmla="*/ 1145437 h 1492597"/>
              <a:gd name="connsiteX15" fmla="*/ 184447 w 2867654"/>
              <a:gd name="connsiteY15" fmla="*/ 1139925 h 1492597"/>
              <a:gd name="connsiteX16" fmla="*/ 106293 w 2867654"/>
              <a:gd name="connsiteY16" fmla="*/ 1105171 h 1492597"/>
              <a:gd name="connsiteX17" fmla="*/ 109078 w 2867654"/>
              <a:gd name="connsiteY17" fmla="*/ 1105171 h 1492597"/>
              <a:gd name="connsiteX18" fmla="*/ 109078 w 2867654"/>
              <a:gd name="connsiteY18" fmla="*/ 1116369 h 1492597"/>
              <a:gd name="connsiteX19" fmla="*/ 106293 w 2867654"/>
              <a:gd name="connsiteY19" fmla="*/ 1116369 h 1492597"/>
              <a:gd name="connsiteX20" fmla="*/ 165706 w 2867654"/>
              <a:gd name="connsiteY20" fmla="*/ 1066355 h 1492597"/>
              <a:gd name="connsiteX21" fmla="*/ 165706 w 2867654"/>
              <a:gd name="connsiteY21" fmla="*/ 1066413 h 1492597"/>
              <a:gd name="connsiteX22" fmla="*/ 165722 w 2867654"/>
              <a:gd name="connsiteY22" fmla="*/ 1066433 h 1492597"/>
              <a:gd name="connsiteX23" fmla="*/ 173662 w 2867654"/>
              <a:gd name="connsiteY23" fmla="*/ 1105446 h 1492597"/>
              <a:gd name="connsiteX24" fmla="*/ 180617 w 2867654"/>
              <a:gd name="connsiteY24" fmla="*/ 1139402 h 1492597"/>
              <a:gd name="connsiteX25" fmla="*/ 183344 w 2867654"/>
              <a:gd name="connsiteY25" fmla="*/ 1138880 h 1492597"/>
              <a:gd name="connsiteX26" fmla="*/ 183286 w 2867654"/>
              <a:gd name="connsiteY26" fmla="*/ 1138822 h 1492597"/>
              <a:gd name="connsiteX27" fmla="*/ 177368 w 2867654"/>
              <a:gd name="connsiteY27" fmla="*/ 1082833 h 1492597"/>
              <a:gd name="connsiteX28" fmla="*/ 173713 w 2867654"/>
              <a:gd name="connsiteY28" fmla="*/ 1076385 h 1492597"/>
              <a:gd name="connsiteX29" fmla="*/ 165722 w 2867654"/>
              <a:gd name="connsiteY29" fmla="*/ 1066433 h 1492597"/>
              <a:gd name="connsiteX30" fmla="*/ 275655 w 2867654"/>
              <a:gd name="connsiteY30" fmla="*/ 1054635 h 1492597"/>
              <a:gd name="connsiteX31" fmla="*/ 200402 w 2867654"/>
              <a:gd name="connsiteY31" fmla="*/ 1062874 h 1492597"/>
              <a:gd name="connsiteX32" fmla="*/ 235736 w 2867654"/>
              <a:gd name="connsiteY32" fmla="*/ 1255617 h 1492597"/>
              <a:gd name="connsiteX33" fmla="*/ 242409 w 2867654"/>
              <a:gd name="connsiteY33" fmla="*/ 1262290 h 1492597"/>
              <a:gd name="connsiteX34" fmla="*/ 249603 w 2867654"/>
              <a:gd name="connsiteY34" fmla="*/ 1252427 h 1492597"/>
              <a:gd name="connsiteX35" fmla="*/ 330774 w 2867654"/>
              <a:gd name="connsiteY35" fmla="*/ 1066413 h 1492597"/>
              <a:gd name="connsiteX36" fmla="*/ 286156 w 2867654"/>
              <a:gd name="connsiteY36" fmla="*/ 1065137 h 1492597"/>
              <a:gd name="connsiteX37" fmla="*/ 275655 w 2867654"/>
              <a:gd name="connsiteY37" fmla="*/ 1054635 h 1492597"/>
              <a:gd name="connsiteX38" fmla="*/ 1211870 w 2867654"/>
              <a:gd name="connsiteY38" fmla="*/ 999226 h 1492597"/>
              <a:gd name="connsiteX39" fmla="*/ 1207983 w 2867654"/>
              <a:gd name="connsiteY39" fmla="*/ 1003809 h 1492597"/>
              <a:gd name="connsiteX40" fmla="*/ 1208505 w 2867654"/>
              <a:gd name="connsiteY40" fmla="*/ 1004331 h 1492597"/>
              <a:gd name="connsiteX41" fmla="*/ 1208505 w 2867654"/>
              <a:gd name="connsiteY41" fmla="*/ 1004273 h 1492597"/>
              <a:gd name="connsiteX42" fmla="*/ 1213611 w 2867654"/>
              <a:gd name="connsiteY42" fmla="*/ 1000966 h 1492597"/>
              <a:gd name="connsiteX43" fmla="*/ 1215061 w 2867654"/>
              <a:gd name="connsiteY43" fmla="*/ 988434 h 1492597"/>
              <a:gd name="connsiteX44" fmla="*/ 1214655 w 2867654"/>
              <a:gd name="connsiteY44" fmla="*/ 991219 h 1492597"/>
              <a:gd name="connsiteX45" fmla="*/ 1223996 w 2867654"/>
              <a:gd name="connsiteY45" fmla="*/ 993250 h 1492597"/>
              <a:gd name="connsiteX46" fmla="*/ 1224055 w 2867654"/>
              <a:gd name="connsiteY46" fmla="*/ 993250 h 1492597"/>
              <a:gd name="connsiteX47" fmla="*/ 1224345 w 2867654"/>
              <a:gd name="connsiteY47" fmla="*/ 988434 h 1492597"/>
              <a:gd name="connsiteX48" fmla="*/ 1174330 w 2867654"/>
              <a:gd name="connsiteY48" fmla="*/ 943178 h 1492597"/>
              <a:gd name="connsiteX49" fmla="*/ 1174330 w 2867654"/>
              <a:gd name="connsiteY49" fmla="*/ 943178 h 1492597"/>
              <a:gd name="connsiteX50" fmla="*/ 1174272 w 2867654"/>
              <a:gd name="connsiteY50" fmla="*/ 943236 h 1492597"/>
              <a:gd name="connsiteX51" fmla="*/ 1238734 w 2867654"/>
              <a:gd name="connsiteY51" fmla="*/ 902854 h 1492597"/>
              <a:gd name="connsiteX52" fmla="*/ 1215351 w 2867654"/>
              <a:gd name="connsiteY52" fmla="*/ 923567 h 1492597"/>
              <a:gd name="connsiteX53" fmla="*/ 1212334 w 2867654"/>
              <a:gd name="connsiteY53" fmla="*/ 915677 h 1492597"/>
              <a:gd name="connsiteX54" fmla="*/ 1199338 w 2867654"/>
              <a:gd name="connsiteY54" fmla="*/ 921769 h 1492597"/>
              <a:gd name="connsiteX55" fmla="*/ 1210884 w 2867654"/>
              <a:gd name="connsiteY55" fmla="*/ 971028 h 1492597"/>
              <a:gd name="connsiteX56" fmla="*/ 1226143 w 2867654"/>
              <a:gd name="connsiteY56" fmla="*/ 965342 h 1492597"/>
              <a:gd name="connsiteX57" fmla="*/ 1247843 w 2867654"/>
              <a:gd name="connsiteY57" fmla="*/ 965110 h 1492597"/>
              <a:gd name="connsiteX58" fmla="*/ 1247901 w 2867654"/>
              <a:gd name="connsiteY58" fmla="*/ 965110 h 1492597"/>
              <a:gd name="connsiteX59" fmla="*/ 1252833 w 2867654"/>
              <a:gd name="connsiteY59" fmla="*/ 948690 h 1492597"/>
              <a:gd name="connsiteX60" fmla="*/ 1247611 w 2867654"/>
              <a:gd name="connsiteY60" fmla="*/ 911731 h 1492597"/>
              <a:gd name="connsiteX61" fmla="*/ 1238734 w 2867654"/>
              <a:gd name="connsiteY61" fmla="*/ 902854 h 1492597"/>
              <a:gd name="connsiteX62" fmla="*/ 1295361 w 2867654"/>
              <a:gd name="connsiteY62" fmla="*/ 885332 h 1492597"/>
              <a:gd name="connsiteX63" fmla="*/ 1275809 w 2867654"/>
              <a:gd name="connsiteY63" fmla="*/ 894789 h 1492597"/>
              <a:gd name="connsiteX64" fmla="*/ 1284047 w 2867654"/>
              <a:gd name="connsiteY64" fmla="*/ 903666 h 1492597"/>
              <a:gd name="connsiteX65" fmla="*/ 1265597 w 2867654"/>
              <a:gd name="connsiteY65" fmla="*/ 899605 h 1492597"/>
              <a:gd name="connsiteX66" fmla="*/ 1264204 w 2867654"/>
              <a:gd name="connsiteY66" fmla="*/ 922755 h 1492597"/>
              <a:gd name="connsiteX67" fmla="*/ 1273140 w 2867654"/>
              <a:gd name="connsiteY67" fmla="*/ 931690 h 1492597"/>
              <a:gd name="connsiteX68" fmla="*/ 1295361 w 2867654"/>
              <a:gd name="connsiteY68" fmla="*/ 885332 h 1492597"/>
              <a:gd name="connsiteX69" fmla="*/ 234228 w 2867654"/>
              <a:gd name="connsiteY69" fmla="*/ 826499 h 1492597"/>
              <a:gd name="connsiteX70" fmla="*/ 248791 w 2867654"/>
              <a:gd name="connsiteY70" fmla="*/ 838393 h 1492597"/>
              <a:gd name="connsiteX71" fmla="*/ 251228 w 2867654"/>
              <a:gd name="connsiteY71" fmla="*/ 826499 h 1492597"/>
              <a:gd name="connsiteX72" fmla="*/ 145689 w 2867654"/>
              <a:gd name="connsiteY72" fmla="*/ 790469 h 1492597"/>
              <a:gd name="connsiteX73" fmla="*/ 114300 w 2867654"/>
              <a:gd name="connsiteY73" fmla="*/ 820175 h 1492597"/>
              <a:gd name="connsiteX74" fmla="*/ 76993 w 2867654"/>
              <a:gd name="connsiteY74" fmla="*/ 808629 h 1492597"/>
              <a:gd name="connsiteX75" fmla="*/ 39164 w 2867654"/>
              <a:gd name="connsiteY75" fmla="*/ 815359 h 1492597"/>
              <a:gd name="connsiteX76" fmla="*/ 84013 w 2867654"/>
              <a:gd name="connsiteY76" fmla="*/ 964181 h 1492597"/>
              <a:gd name="connsiteX77" fmla="*/ 134665 w 2867654"/>
              <a:gd name="connsiteY77" fmla="*/ 925192 h 1492597"/>
              <a:gd name="connsiteX78" fmla="*/ 126774 w 2867654"/>
              <a:gd name="connsiteY78" fmla="*/ 886608 h 1492597"/>
              <a:gd name="connsiteX79" fmla="*/ 126774 w 2867654"/>
              <a:gd name="connsiteY79" fmla="*/ 886550 h 1492597"/>
              <a:gd name="connsiteX80" fmla="*/ 210672 w 2867654"/>
              <a:gd name="connsiteY80" fmla="*/ 845820 h 1492597"/>
              <a:gd name="connsiteX81" fmla="*/ 210672 w 2867654"/>
              <a:gd name="connsiteY81" fmla="*/ 824353 h 1492597"/>
              <a:gd name="connsiteX82" fmla="*/ 186593 w 2867654"/>
              <a:gd name="connsiteY82" fmla="*/ 817100 h 1492597"/>
              <a:gd name="connsiteX83" fmla="*/ 145689 w 2867654"/>
              <a:gd name="connsiteY83" fmla="*/ 790469 h 1492597"/>
              <a:gd name="connsiteX84" fmla="*/ 1165976 w 2867654"/>
              <a:gd name="connsiteY84" fmla="*/ 776834 h 1492597"/>
              <a:gd name="connsiteX85" fmla="*/ 1150195 w 2867654"/>
              <a:gd name="connsiteY85" fmla="*/ 790701 h 1492597"/>
              <a:gd name="connsiteX86" fmla="*/ 1150137 w 2867654"/>
              <a:gd name="connsiteY86" fmla="*/ 790701 h 1492597"/>
              <a:gd name="connsiteX87" fmla="*/ 1135805 w 2867654"/>
              <a:gd name="connsiteY87" fmla="*/ 792093 h 1492597"/>
              <a:gd name="connsiteX88" fmla="*/ 1151587 w 2867654"/>
              <a:gd name="connsiteY88" fmla="*/ 792093 h 1492597"/>
              <a:gd name="connsiteX89" fmla="*/ 1170038 w 2867654"/>
              <a:gd name="connsiteY89" fmla="*/ 790701 h 1492597"/>
              <a:gd name="connsiteX90" fmla="*/ 1165976 w 2867654"/>
              <a:gd name="connsiteY90" fmla="*/ 776834 h 1492597"/>
              <a:gd name="connsiteX91" fmla="*/ 1291242 w 2867654"/>
              <a:gd name="connsiteY91" fmla="*/ 731346 h 1492597"/>
              <a:gd name="connsiteX92" fmla="*/ 1203457 w 2867654"/>
              <a:gd name="connsiteY92" fmla="*/ 766506 h 1492597"/>
              <a:gd name="connsiteX93" fmla="*/ 1202123 w 2867654"/>
              <a:gd name="connsiteY93" fmla="*/ 778633 h 1492597"/>
              <a:gd name="connsiteX94" fmla="*/ 1199164 w 2867654"/>
              <a:gd name="connsiteY94" fmla="*/ 781301 h 1492597"/>
              <a:gd name="connsiteX95" fmla="*/ 1196263 w 2867654"/>
              <a:gd name="connsiteY95" fmla="*/ 764011 h 1492597"/>
              <a:gd name="connsiteX96" fmla="*/ 1187386 w 2867654"/>
              <a:gd name="connsiteY96" fmla="*/ 768885 h 1492597"/>
              <a:gd name="connsiteX97" fmla="*/ 1177522 w 2867654"/>
              <a:gd name="connsiteY97" fmla="*/ 790237 h 1492597"/>
              <a:gd name="connsiteX98" fmla="*/ 1303716 w 2867654"/>
              <a:gd name="connsiteY98" fmla="*/ 767783 h 1492597"/>
              <a:gd name="connsiteX99" fmla="*/ 1303716 w 2867654"/>
              <a:gd name="connsiteY99" fmla="*/ 743820 h 1492597"/>
              <a:gd name="connsiteX100" fmla="*/ 1260027 w 2867654"/>
              <a:gd name="connsiteY100" fmla="*/ 724268 h 1492597"/>
              <a:gd name="connsiteX101" fmla="*/ 1234614 w 2867654"/>
              <a:gd name="connsiteY101" fmla="*/ 735233 h 1492597"/>
              <a:gd name="connsiteX102" fmla="*/ 1209201 w 2867654"/>
              <a:gd name="connsiteY102" fmla="*/ 742776 h 1492597"/>
              <a:gd name="connsiteX103" fmla="*/ 1209201 w 2867654"/>
              <a:gd name="connsiteY103" fmla="*/ 757803 h 1492597"/>
              <a:gd name="connsiteX104" fmla="*/ 1245551 w 2867654"/>
              <a:gd name="connsiteY104" fmla="*/ 741986 h 1492597"/>
              <a:gd name="connsiteX105" fmla="*/ 1280568 w 2867654"/>
              <a:gd name="connsiteY105" fmla="*/ 724787 h 1492597"/>
              <a:gd name="connsiteX106" fmla="*/ 1280682 w 2867654"/>
              <a:gd name="connsiteY106" fmla="*/ 724790 h 1492597"/>
              <a:gd name="connsiteX107" fmla="*/ 1280682 w 2867654"/>
              <a:gd name="connsiteY107" fmla="*/ 724731 h 1492597"/>
              <a:gd name="connsiteX108" fmla="*/ 1280568 w 2867654"/>
              <a:gd name="connsiteY108" fmla="*/ 724787 h 1492597"/>
              <a:gd name="connsiteX109" fmla="*/ 1284686 w 2867654"/>
              <a:gd name="connsiteY109" fmla="*/ 719104 h 1492597"/>
              <a:gd name="connsiteX110" fmla="*/ 1280798 w 2867654"/>
              <a:gd name="connsiteY110" fmla="*/ 723687 h 1492597"/>
              <a:gd name="connsiteX111" fmla="*/ 1281321 w 2867654"/>
              <a:gd name="connsiteY111" fmla="*/ 724210 h 1492597"/>
              <a:gd name="connsiteX112" fmla="*/ 1286426 w 2867654"/>
              <a:gd name="connsiteY112" fmla="*/ 720902 h 1492597"/>
              <a:gd name="connsiteX113" fmla="*/ 1286426 w 2867654"/>
              <a:gd name="connsiteY113" fmla="*/ 720844 h 1492597"/>
              <a:gd name="connsiteX114" fmla="*/ 1284686 w 2867654"/>
              <a:gd name="connsiteY114" fmla="*/ 719104 h 1492597"/>
              <a:gd name="connsiteX115" fmla="*/ 689861 w 2867654"/>
              <a:gd name="connsiteY115" fmla="*/ 706513 h 1492597"/>
              <a:gd name="connsiteX116" fmla="*/ 679940 w 2867654"/>
              <a:gd name="connsiteY116" fmla="*/ 710053 h 1492597"/>
              <a:gd name="connsiteX117" fmla="*/ 676285 w 2867654"/>
              <a:gd name="connsiteY117" fmla="*/ 710343 h 1492597"/>
              <a:gd name="connsiteX118" fmla="*/ 676227 w 2867654"/>
              <a:gd name="connsiteY118" fmla="*/ 710343 h 1492597"/>
              <a:gd name="connsiteX119" fmla="*/ 677503 w 2867654"/>
              <a:gd name="connsiteY119" fmla="*/ 710807 h 1492597"/>
              <a:gd name="connsiteX120" fmla="*/ 659633 w 2867654"/>
              <a:gd name="connsiteY120" fmla="*/ 713650 h 1492597"/>
              <a:gd name="connsiteX121" fmla="*/ 675414 w 2867654"/>
              <a:gd name="connsiteY121" fmla="*/ 713650 h 1492597"/>
              <a:gd name="connsiteX122" fmla="*/ 678722 w 2867654"/>
              <a:gd name="connsiteY122" fmla="*/ 711213 h 1492597"/>
              <a:gd name="connsiteX123" fmla="*/ 684117 w 2867654"/>
              <a:gd name="connsiteY123" fmla="*/ 712779 h 1492597"/>
              <a:gd name="connsiteX124" fmla="*/ 689861 w 2867654"/>
              <a:gd name="connsiteY124" fmla="*/ 706513 h 1492597"/>
              <a:gd name="connsiteX125" fmla="*/ 1284976 w 2867654"/>
              <a:gd name="connsiteY125" fmla="*/ 705759 h 1492597"/>
              <a:gd name="connsiteX126" fmla="*/ 1268034 w 2867654"/>
              <a:gd name="connsiteY126" fmla="*/ 718871 h 1492597"/>
              <a:gd name="connsiteX127" fmla="*/ 1275983 w 2867654"/>
              <a:gd name="connsiteY127" fmla="*/ 715390 h 1492597"/>
              <a:gd name="connsiteX128" fmla="*/ 1284976 w 2867654"/>
              <a:gd name="connsiteY128" fmla="*/ 705759 h 1492597"/>
              <a:gd name="connsiteX129" fmla="*/ 1160406 w 2867654"/>
              <a:gd name="connsiteY129" fmla="*/ 691080 h 1492597"/>
              <a:gd name="connsiteX130" fmla="*/ 1158666 w 2867654"/>
              <a:gd name="connsiteY130" fmla="*/ 692820 h 1492597"/>
              <a:gd name="connsiteX131" fmla="*/ 1163099 w 2867654"/>
              <a:gd name="connsiteY131" fmla="*/ 696581 h 1492597"/>
              <a:gd name="connsiteX132" fmla="*/ 1163133 w 2867654"/>
              <a:gd name="connsiteY132" fmla="*/ 696650 h 1492597"/>
              <a:gd name="connsiteX133" fmla="*/ 1163155 w 2867654"/>
              <a:gd name="connsiteY133" fmla="*/ 696628 h 1492597"/>
              <a:gd name="connsiteX134" fmla="*/ 1163249 w 2867654"/>
              <a:gd name="connsiteY134" fmla="*/ 696708 h 1492597"/>
              <a:gd name="connsiteX135" fmla="*/ 1164331 w 2867654"/>
              <a:gd name="connsiteY135" fmla="*/ 695627 h 1492597"/>
              <a:gd name="connsiteX136" fmla="*/ 1164385 w 2867654"/>
              <a:gd name="connsiteY136" fmla="*/ 695674 h 1492597"/>
              <a:gd name="connsiteX137" fmla="*/ 1167079 w 2867654"/>
              <a:gd name="connsiteY137" fmla="*/ 701175 h 1492597"/>
              <a:gd name="connsiteX138" fmla="*/ 1168819 w 2867654"/>
              <a:gd name="connsiteY138" fmla="*/ 699435 h 1492597"/>
              <a:gd name="connsiteX139" fmla="*/ 1164385 w 2867654"/>
              <a:gd name="connsiteY139" fmla="*/ 695674 h 1492597"/>
              <a:gd name="connsiteX140" fmla="*/ 1164352 w 2867654"/>
              <a:gd name="connsiteY140" fmla="*/ 695606 h 1492597"/>
              <a:gd name="connsiteX141" fmla="*/ 1164331 w 2867654"/>
              <a:gd name="connsiteY141" fmla="*/ 695627 h 1492597"/>
              <a:gd name="connsiteX142" fmla="*/ 1164236 w 2867654"/>
              <a:gd name="connsiteY142" fmla="*/ 695547 h 1492597"/>
              <a:gd name="connsiteX143" fmla="*/ 1163155 w 2867654"/>
              <a:gd name="connsiteY143" fmla="*/ 696628 h 1492597"/>
              <a:gd name="connsiteX144" fmla="*/ 1163099 w 2867654"/>
              <a:gd name="connsiteY144" fmla="*/ 696581 h 1492597"/>
              <a:gd name="connsiteX145" fmla="*/ 290740 w 2867654"/>
              <a:gd name="connsiteY145" fmla="*/ 646810 h 1492597"/>
              <a:gd name="connsiteX146" fmla="*/ 206088 w 2867654"/>
              <a:gd name="connsiteY146" fmla="*/ 656616 h 1492597"/>
              <a:gd name="connsiteX147" fmla="*/ 222798 w 2867654"/>
              <a:gd name="connsiteY147" fmla="*/ 750725 h 1492597"/>
              <a:gd name="connsiteX148" fmla="*/ 261323 w 2867654"/>
              <a:gd name="connsiteY148" fmla="*/ 739353 h 1492597"/>
              <a:gd name="connsiteX149" fmla="*/ 261323 w 2867654"/>
              <a:gd name="connsiteY149" fmla="*/ 716203 h 1492597"/>
              <a:gd name="connsiteX150" fmla="*/ 279658 w 2867654"/>
              <a:gd name="connsiteY150" fmla="*/ 697868 h 1492597"/>
              <a:gd name="connsiteX151" fmla="*/ 262484 w 2867654"/>
              <a:gd name="connsiteY151" fmla="*/ 695199 h 1492597"/>
              <a:gd name="connsiteX152" fmla="*/ 290798 w 2867654"/>
              <a:gd name="connsiteY152" fmla="*/ 646868 h 1492597"/>
              <a:gd name="connsiteX153" fmla="*/ 1225852 w 2867654"/>
              <a:gd name="connsiteY153" fmla="*/ 612520 h 1492597"/>
              <a:gd name="connsiteX154" fmla="*/ 1242214 w 2867654"/>
              <a:gd name="connsiteY154" fmla="*/ 613274 h 1492597"/>
              <a:gd name="connsiteX155" fmla="*/ 1242272 w 2867654"/>
              <a:gd name="connsiteY155" fmla="*/ 613332 h 1492597"/>
              <a:gd name="connsiteX156" fmla="*/ 1242190 w 2867654"/>
              <a:gd name="connsiteY156" fmla="*/ 615732 h 1492597"/>
              <a:gd name="connsiteX157" fmla="*/ 1244883 w 2867654"/>
              <a:gd name="connsiteY157" fmla="*/ 634974 h 1492597"/>
              <a:gd name="connsiteX158" fmla="*/ 1225504 w 2867654"/>
              <a:gd name="connsiteY158" fmla="*/ 633117 h 1492597"/>
              <a:gd name="connsiteX159" fmla="*/ 1225504 w 2867654"/>
              <a:gd name="connsiteY159" fmla="*/ 630332 h 1492597"/>
              <a:gd name="connsiteX160" fmla="*/ 1242156 w 2867654"/>
              <a:gd name="connsiteY160" fmla="*/ 627257 h 1492597"/>
              <a:gd name="connsiteX161" fmla="*/ 1242156 w 2867654"/>
              <a:gd name="connsiteY161" fmla="*/ 616736 h 1492597"/>
              <a:gd name="connsiteX162" fmla="*/ 1242098 w 2867654"/>
              <a:gd name="connsiteY162" fmla="*/ 618438 h 1492597"/>
              <a:gd name="connsiteX163" fmla="*/ 1225562 w 2867654"/>
              <a:gd name="connsiteY163" fmla="*/ 616291 h 1492597"/>
              <a:gd name="connsiteX164" fmla="*/ 1225852 w 2867654"/>
              <a:gd name="connsiteY164" fmla="*/ 612520 h 1492597"/>
              <a:gd name="connsiteX165" fmla="*/ 1236993 w 2867654"/>
              <a:gd name="connsiteY165" fmla="*/ 523749 h 1492597"/>
              <a:gd name="connsiteX166" fmla="*/ 1224461 w 2867654"/>
              <a:gd name="connsiteY166" fmla="*/ 595694 h 1492597"/>
              <a:gd name="connsiteX167" fmla="*/ 1204037 w 2867654"/>
              <a:gd name="connsiteY167" fmla="*/ 631725 h 1492597"/>
              <a:gd name="connsiteX168" fmla="*/ 1204037 w 2867654"/>
              <a:gd name="connsiteY168" fmla="*/ 631609 h 1492597"/>
              <a:gd name="connsiteX169" fmla="*/ 1175433 w 2867654"/>
              <a:gd name="connsiteY169" fmla="*/ 674718 h 1492597"/>
              <a:gd name="connsiteX170" fmla="*/ 1199164 w 2867654"/>
              <a:gd name="connsiteY170" fmla="*/ 735291 h 1492597"/>
              <a:gd name="connsiteX171" fmla="*/ 1215932 w 2867654"/>
              <a:gd name="connsiteY171" fmla="*/ 734943 h 1492597"/>
              <a:gd name="connsiteX172" fmla="*/ 1261710 w 2867654"/>
              <a:gd name="connsiteY172" fmla="*/ 720844 h 1492597"/>
              <a:gd name="connsiteX173" fmla="*/ 1271515 w 2867654"/>
              <a:gd name="connsiteY173" fmla="*/ 697520 h 1492597"/>
              <a:gd name="connsiteX174" fmla="*/ 1265423 w 2867654"/>
              <a:gd name="connsiteY174" fmla="*/ 657138 h 1492597"/>
              <a:gd name="connsiteX175" fmla="*/ 1273894 w 2867654"/>
              <a:gd name="connsiteY175" fmla="*/ 616698 h 1492597"/>
              <a:gd name="connsiteX176" fmla="*/ 1283931 w 2867654"/>
              <a:gd name="connsiteY176" fmla="*/ 590879 h 1492597"/>
              <a:gd name="connsiteX177" fmla="*/ 1294143 w 2867654"/>
              <a:gd name="connsiteY177" fmla="*/ 585831 h 1492597"/>
              <a:gd name="connsiteX178" fmla="*/ 1266525 w 2867654"/>
              <a:gd name="connsiteY178" fmla="*/ 555254 h 1492597"/>
              <a:gd name="connsiteX179" fmla="*/ 1236993 w 2867654"/>
              <a:gd name="connsiteY179" fmla="*/ 523749 h 1492597"/>
              <a:gd name="connsiteX180" fmla="*/ 2689415 w 2867654"/>
              <a:gd name="connsiteY180" fmla="*/ 410436 h 1492597"/>
              <a:gd name="connsiteX181" fmla="*/ 2691272 w 2867654"/>
              <a:gd name="connsiteY181" fmla="*/ 410436 h 1492597"/>
              <a:gd name="connsiteX182" fmla="*/ 2691272 w 2867654"/>
              <a:gd name="connsiteY182" fmla="*/ 416064 h 1492597"/>
              <a:gd name="connsiteX183" fmla="*/ 2689415 w 2867654"/>
              <a:gd name="connsiteY183" fmla="*/ 416064 h 1492597"/>
              <a:gd name="connsiteX184" fmla="*/ 913471 w 2867654"/>
              <a:gd name="connsiteY184" fmla="*/ 410436 h 1492597"/>
              <a:gd name="connsiteX185" fmla="*/ 915328 w 2867654"/>
              <a:gd name="connsiteY185" fmla="*/ 410436 h 1492597"/>
              <a:gd name="connsiteX186" fmla="*/ 915328 w 2867654"/>
              <a:gd name="connsiteY186" fmla="*/ 416064 h 1492597"/>
              <a:gd name="connsiteX187" fmla="*/ 913471 w 2867654"/>
              <a:gd name="connsiteY187" fmla="*/ 416064 h 1492597"/>
              <a:gd name="connsiteX188" fmla="*/ 1404729 w 2867654"/>
              <a:gd name="connsiteY188" fmla="*/ 409971 h 1492597"/>
              <a:gd name="connsiteX189" fmla="*/ 1415695 w 2867654"/>
              <a:gd name="connsiteY189" fmla="*/ 412118 h 1492597"/>
              <a:gd name="connsiteX190" fmla="*/ 1415231 w 2867654"/>
              <a:gd name="connsiteY190" fmla="*/ 415715 h 1492597"/>
              <a:gd name="connsiteX191" fmla="*/ 1404497 w 2867654"/>
              <a:gd name="connsiteY191" fmla="*/ 414787 h 1492597"/>
              <a:gd name="connsiteX192" fmla="*/ 1404729 w 2867654"/>
              <a:gd name="connsiteY192" fmla="*/ 409971 h 1492597"/>
              <a:gd name="connsiteX193" fmla="*/ 1388367 w 2867654"/>
              <a:gd name="connsiteY193" fmla="*/ 405214 h 1492597"/>
              <a:gd name="connsiteX194" fmla="*/ 1404729 w 2867654"/>
              <a:gd name="connsiteY194" fmla="*/ 405968 h 1492597"/>
              <a:gd name="connsiteX195" fmla="*/ 1404787 w 2867654"/>
              <a:gd name="connsiteY195" fmla="*/ 406026 h 1492597"/>
              <a:gd name="connsiteX196" fmla="*/ 1404613 w 2867654"/>
              <a:gd name="connsiteY196" fmla="*/ 411132 h 1492597"/>
              <a:gd name="connsiteX197" fmla="*/ 1388077 w 2867654"/>
              <a:gd name="connsiteY197" fmla="*/ 408985 h 1492597"/>
              <a:gd name="connsiteX198" fmla="*/ 1388367 w 2867654"/>
              <a:gd name="connsiteY198" fmla="*/ 405214 h 1492597"/>
              <a:gd name="connsiteX199" fmla="*/ 1372412 w 2867654"/>
              <a:gd name="connsiteY199" fmla="*/ 399006 h 1492597"/>
              <a:gd name="connsiteX200" fmla="*/ 1381579 w 2867654"/>
              <a:gd name="connsiteY200" fmla="*/ 401210 h 1492597"/>
              <a:gd name="connsiteX201" fmla="*/ 1381173 w 2867654"/>
              <a:gd name="connsiteY201" fmla="*/ 403880 h 1492597"/>
              <a:gd name="connsiteX202" fmla="*/ 1371890 w 2867654"/>
              <a:gd name="connsiteY202" fmla="*/ 403880 h 1492597"/>
              <a:gd name="connsiteX203" fmla="*/ 1371832 w 2867654"/>
              <a:gd name="connsiteY203" fmla="*/ 403880 h 1492597"/>
              <a:gd name="connsiteX204" fmla="*/ 1372412 w 2867654"/>
              <a:gd name="connsiteY204" fmla="*/ 399006 h 1492597"/>
              <a:gd name="connsiteX205" fmla="*/ 2693592 w 2867654"/>
              <a:gd name="connsiteY205" fmla="*/ 386009 h 1492597"/>
              <a:gd name="connsiteX206" fmla="*/ 2704268 w 2867654"/>
              <a:gd name="connsiteY206" fmla="*/ 390361 h 1492597"/>
              <a:gd name="connsiteX207" fmla="*/ 2693592 w 2867654"/>
              <a:gd name="connsiteY207" fmla="*/ 402893 h 1492597"/>
              <a:gd name="connsiteX208" fmla="*/ 1326286 w 2867654"/>
              <a:gd name="connsiteY208" fmla="*/ 382006 h 1492597"/>
              <a:gd name="connsiteX209" fmla="*/ 1337252 w 2867654"/>
              <a:gd name="connsiteY209" fmla="*/ 384153 h 1492597"/>
              <a:gd name="connsiteX210" fmla="*/ 1336788 w 2867654"/>
              <a:gd name="connsiteY210" fmla="*/ 387750 h 1492597"/>
              <a:gd name="connsiteX211" fmla="*/ 1326054 w 2867654"/>
              <a:gd name="connsiteY211" fmla="*/ 386822 h 1492597"/>
              <a:gd name="connsiteX212" fmla="*/ 1303774 w 2867654"/>
              <a:gd name="connsiteY212" fmla="*/ 376842 h 1492597"/>
              <a:gd name="connsiteX213" fmla="*/ 1319556 w 2867654"/>
              <a:gd name="connsiteY213" fmla="*/ 377074 h 1492597"/>
              <a:gd name="connsiteX214" fmla="*/ 1326170 w 2867654"/>
              <a:gd name="connsiteY214" fmla="*/ 382412 h 1492597"/>
              <a:gd name="connsiteX215" fmla="*/ 1310388 w 2867654"/>
              <a:gd name="connsiteY215" fmla="*/ 382180 h 1492597"/>
              <a:gd name="connsiteX216" fmla="*/ 1303774 w 2867654"/>
              <a:gd name="connsiteY216" fmla="*/ 376842 h 1492597"/>
              <a:gd name="connsiteX217" fmla="*/ 1264552 w 2867654"/>
              <a:gd name="connsiteY217" fmla="*/ 373129 h 1492597"/>
              <a:gd name="connsiteX218" fmla="*/ 1270180 w 2867654"/>
              <a:gd name="connsiteY218" fmla="*/ 373129 h 1492597"/>
              <a:gd name="connsiteX219" fmla="*/ 1270180 w 2867654"/>
              <a:gd name="connsiteY219" fmla="*/ 374986 h 1492597"/>
              <a:gd name="connsiteX220" fmla="*/ 1264552 w 2867654"/>
              <a:gd name="connsiteY220" fmla="*/ 374986 h 1492597"/>
              <a:gd name="connsiteX221" fmla="*/ 1275750 w 2867654"/>
              <a:gd name="connsiteY221" fmla="*/ 365586 h 1492597"/>
              <a:gd name="connsiteX222" fmla="*/ 1303774 w 2867654"/>
              <a:gd name="connsiteY222" fmla="*/ 371214 h 1492597"/>
              <a:gd name="connsiteX223" fmla="*/ 1303774 w 2867654"/>
              <a:gd name="connsiteY223" fmla="*/ 376842 h 1492597"/>
              <a:gd name="connsiteX224" fmla="*/ 1275750 w 2867654"/>
              <a:gd name="connsiteY224" fmla="*/ 376494 h 1492597"/>
              <a:gd name="connsiteX225" fmla="*/ 1317351 w 2867654"/>
              <a:gd name="connsiteY225" fmla="*/ 364774 h 1492597"/>
              <a:gd name="connsiteX226" fmla="*/ 1317351 w 2867654"/>
              <a:gd name="connsiteY226" fmla="*/ 364832 h 1492597"/>
              <a:gd name="connsiteX227" fmla="*/ 1311607 w 2867654"/>
              <a:gd name="connsiteY227" fmla="*/ 371098 h 1492597"/>
              <a:gd name="connsiteX228" fmla="*/ 1303774 w 2867654"/>
              <a:gd name="connsiteY228" fmla="*/ 368661 h 1492597"/>
              <a:gd name="connsiteX229" fmla="*/ 1317351 w 2867654"/>
              <a:gd name="connsiteY229" fmla="*/ 364774 h 1492597"/>
              <a:gd name="connsiteX230" fmla="*/ 1321818 w 2867654"/>
              <a:gd name="connsiteY230" fmla="*/ 359668 h 1492597"/>
              <a:gd name="connsiteX231" fmla="*/ 1336671 w 2867654"/>
              <a:gd name="connsiteY231" fmla="*/ 361757 h 1492597"/>
              <a:gd name="connsiteX232" fmla="*/ 1336381 w 2867654"/>
              <a:gd name="connsiteY232" fmla="*/ 364716 h 1492597"/>
              <a:gd name="connsiteX233" fmla="*/ 1321528 w 2867654"/>
              <a:gd name="connsiteY233" fmla="*/ 364716 h 1492597"/>
              <a:gd name="connsiteX234" fmla="*/ 1321528 w 2867654"/>
              <a:gd name="connsiteY234" fmla="*/ 364658 h 1492597"/>
              <a:gd name="connsiteX235" fmla="*/ 1321818 w 2867654"/>
              <a:gd name="connsiteY235" fmla="*/ 359668 h 1492597"/>
              <a:gd name="connsiteX236" fmla="*/ 1237283 w 2867654"/>
              <a:gd name="connsiteY236" fmla="*/ 353982 h 1492597"/>
              <a:gd name="connsiteX237" fmla="*/ 1239894 w 2867654"/>
              <a:gd name="connsiteY237" fmla="*/ 359494 h 1492597"/>
              <a:gd name="connsiteX238" fmla="*/ 1241635 w 2867654"/>
              <a:gd name="connsiteY238" fmla="*/ 357753 h 1492597"/>
              <a:gd name="connsiteX239" fmla="*/ 1241693 w 2867654"/>
              <a:gd name="connsiteY239" fmla="*/ 357753 h 1492597"/>
              <a:gd name="connsiteX240" fmla="*/ 1237283 w 2867654"/>
              <a:gd name="connsiteY240" fmla="*/ 353982 h 1492597"/>
              <a:gd name="connsiteX241" fmla="*/ 1225911 w 2867654"/>
              <a:gd name="connsiteY241" fmla="*/ 349166 h 1492597"/>
              <a:gd name="connsiteX242" fmla="*/ 1225447 w 2867654"/>
              <a:gd name="connsiteY242" fmla="*/ 352763 h 1492597"/>
              <a:gd name="connsiteX243" fmla="*/ 1235833 w 2867654"/>
              <a:gd name="connsiteY243" fmla="*/ 354794 h 1492597"/>
              <a:gd name="connsiteX244" fmla="*/ 1225969 w 2867654"/>
              <a:gd name="connsiteY244" fmla="*/ 349166 h 1492597"/>
              <a:gd name="connsiteX245" fmla="*/ 2759793 w 2867654"/>
              <a:gd name="connsiteY245" fmla="*/ 293350 h 1492597"/>
              <a:gd name="connsiteX246" fmla="*/ 2759793 w 2867654"/>
              <a:gd name="connsiteY246" fmla="*/ 293350 h 1492597"/>
              <a:gd name="connsiteX247" fmla="*/ 2759735 w 2867654"/>
              <a:gd name="connsiteY247" fmla="*/ 293408 h 1492597"/>
              <a:gd name="connsiteX248" fmla="*/ 2760837 w 2867654"/>
              <a:gd name="connsiteY248" fmla="*/ 292306 h 1492597"/>
              <a:gd name="connsiteX249" fmla="*/ 2765421 w 2867654"/>
              <a:gd name="connsiteY249" fmla="*/ 296193 h 1492597"/>
              <a:gd name="connsiteX250" fmla="*/ 2763681 w 2867654"/>
              <a:gd name="connsiteY250" fmla="*/ 297934 h 1492597"/>
              <a:gd name="connsiteX251" fmla="*/ 2759793 w 2867654"/>
              <a:gd name="connsiteY251" fmla="*/ 293350 h 1492597"/>
              <a:gd name="connsiteX252" fmla="*/ 2039530 w 2867654"/>
              <a:gd name="connsiteY252" fmla="*/ 270374 h 1492597"/>
              <a:gd name="connsiteX253" fmla="*/ 2039530 w 2867654"/>
              <a:gd name="connsiteY253" fmla="*/ 276003 h 1492597"/>
              <a:gd name="connsiteX254" fmla="*/ 2041387 w 2867654"/>
              <a:gd name="connsiteY254" fmla="*/ 276003 h 1492597"/>
              <a:gd name="connsiteX255" fmla="*/ 2041387 w 2867654"/>
              <a:gd name="connsiteY255" fmla="*/ 270374 h 1492597"/>
              <a:gd name="connsiteX256" fmla="*/ 1085386 w 2867654"/>
              <a:gd name="connsiteY256" fmla="*/ 0 h 1492597"/>
              <a:gd name="connsiteX257" fmla="*/ 1155242 w 2867654"/>
              <a:gd name="connsiteY257" fmla="*/ 38641 h 1492597"/>
              <a:gd name="connsiteX258" fmla="*/ 1164236 w 2867654"/>
              <a:gd name="connsiteY258" fmla="*/ 67710 h 1492597"/>
              <a:gd name="connsiteX259" fmla="*/ 1152457 w 2867654"/>
              <a:gd name="connsiteY259" fmla="*/ 126542 h 1492597"/>
              <a:gd name="connsiteX260" fmla="*/ 1135341 w 2867654"/>
              <a:gd name="connsiteY260" fmla="*/ 144122 h 1492597"/>
              <a:gd name="connsiteX261" fmla="*/ 1115905 w 2867654"/>
              <a:gd name="connsiteY261" fmla="*/ 163443 h 1492597"/>
              <a:gd name="connsiteX262" fmla="*/ 1099311 w 2867654"/>
              <a:gd name="connsiteY262" fmla="*/ 163443 h 1492597"/>
              <a:gd name="connsiteX263" fmla="*/ 1094611 w 2867654"/>
              <a:gd name="connsiteY263" fmla="*/ 153000 h 1492597"/>
              <a:gd name="connsiteX264" fmla="*/ 1079642 w 2867654"/>
              <a:gd name="connsiteY264" fmla="*/ 160832 h 1492597"/>
              <a:gd name="connsiteX265" fmla="*/ 1090782 w 2867654"/>
              <a:gd name="connsiteY265" fmla="*/ 171972 h 1492597"/>
              <a:gd name="connsiteX266" fmla="*/ 1072854 w 2867654"/>
              <a:gd name="connsiteY266" fmla="*/ 246006 h 1492597"/>
              <a:gd name="connsiteX267" fmla="*/ 1077843 w 2867654"/>
              <a:gd name="connsiteY267" fmla="*/ 278671 h 1492597"/>
              <a:gd name="connsiteX268" fmla="*/ 1068618 w 2867654"/>
              <a:gd name="connsiteY268" fmla="*/ 310815 h 1492597"/>
              <a:gd name="connsiteX269" fmla="*/ 1077611 w 2867654"/>
              <a:gd name="connsiteY269" fmla="*/ 326480 h 1492597"/>
              <a:gd name="connsiteX270" fmla="*/ 1093973 w 2867654"/>
              <a:gd name="connsiteY270" fmla="*/ 326770 h 1492597"/>
              <a:gd name="connsiteX271" fmla="*/ 1148454 w 2867654"/>
              <a:gd name="connsiteY271" fmla="*/ 337098 h 1492597"/>
              <a:gd name="connsiteX272" fmla="*/ 1210826 w 2867654"/>
              <a:gd name="connsiteY272" fmla="*/ 332514 h 1492597"/>
              <a:gd name="connsiteX273" fmla="*/ 1246450 w 2867654"/>
              <a:gd name="connsiteY273" fmla="*/ 337504 h 1492597"/>
              <a:gd name="connsiteX274" fmla="*/ 1258519 w 2867654"/>
              <a:gd name="connsiteY274" fmla="*/ 356477 h 1492597"/>
              <a:gd name="connsiteX275" fmla="*/ 1275693 w 2867654"/>
              <a:gd name="connsiteY275" fmla="*/ 365180 h 1492597"/>
              <a:gd name="connsiteX276" fmla="*/ 1260665 w 2867654"/>
              <a:gd name="connsiteY276" fmla="*/ 365180 h 1492597"/>
              <a:gd name="connsiteX277" fmla="*/ 1250686 w 2867654"/>
              <a:gd name="connsiteY277" fmla="*/ 380207 h 1492597"/>
              <a:gd name="connsiteX278" fmla="*/ 1210884 w 2867654"/>
              <a:gd name="connsiteY278" fmla="*/ 387634 h 1492597"/>
              <a:gd name="connsiteX279" fmla="*/ 1188662 w 2867654"/>
              <a:gd name="connsiteY279" fmla="*/ 371214 h 1492597"/>
              <a:gd name="connsiteX280" fmla="*/ 1188662 w 2867654"/>
              <a:gd name="connsiteY280" fmla="*/ 386763 h 1492597"/>
              <a:gd name="connsiteX281" fmla="*/ 1267918 w 2867654"/>
              <a:gd name="connsiteY281" fmla="*/ 415483 h 1492597"/>
              <a:gd name="connsiteX282" fmla="*/ 1297798 w 2867654"/>
              <a:gd name="connsiteY282" fmla="*/ 436371 h 1492597"/>
              <a:gd name="connsiteX283" fmla="*/ 1303716 w 2867654"/>
              <a:gd name="connsiteY283" fmla="*/ 450470 h 1492597"/>
              <a:gd name="connsiteX284" fmla="*/ 1297218 w 2867654"/>
              <a:gd name="connsiteY284" fmla="*/ 460101 h 1492597"/>
              <a:gd name="connsiteX285" fmla="*/ 1319962 w 2867654"/>
              <a:gd name="connsiteY285" fmla="*/ 509882 h 1492597"/>
              <a:gd name="connsiteX286" fmla="*/ 1336150 w 2867654"/>
              <a:gd name="connsiteY286" fmla="*/ 509882 h 1492597"/>
              <a:gd name="connsiteX287" fmla="*/ 1362201 w 2867654"/>
              <a:gd name="connsiteY287" fmla="*/ 487893 h 1492597"/>
              <a:gd name="connsiteX288" fmla="*/ 1400552 w 2867654"/>
              <a:gd name="connsiteY288" fmla="*/ 456388 h 1492597"/>
              <a:gd name="connsiteX289" fmla="*/ 1439948 w 2867654"/>
              <a:gd name="connsiteY289" fmla="*/ 430627 h 1492597"/>
              <a:gd name="connsiteX290" fmla="*/ 1421556 w 2867654"/>
              <a:gd name="connsiteY290" fmla="*/ 417282 h 1492597"/>
              <a:gd name="connsiteX291" fmla="*/ 1432289 w 2867654"/>
              <a:gd name="connsiteY291" fmla="*/ 413569 h 1492597"/>
              <a:gd name="connsiteX292" fmla="*/ 1412911 w 2867654"/>
              <a:gd name="connsiteY292" fmla="*/ 392913 h 1492597"/>
              <a:gd name="connsiteX293" fmla="*/ 1361214 w 2867654"/>
              <a:gd name="connsiteY293" fmla="*/ 396569 h 1492597"/>
              <a:gd name="connsiteX294" fmla="*/ 1343692 w 2867654"/>
              <a:gd name="connsiteY294" fmla="*/ 390825 h 1492597"/>
              <a:gd name="connsiteX295" fmla="*/ 1343692 w 2867654"/>
              <a:gd name="connsiteY295" fmla="*/ 372606 h 1492597"/>
              <a:gd name="connsiteX296" fmla="*/ 1368003 w 2867654"/>
              <a:gd name="connsiteY296" fmla="*/ 361583 h 1492597"/>
              <a:gd name="connsiteX297" fmla="*/ 1348740 w 2867654"/>
              <a:gd name="connsiteY297" fmla="*/ 357695 h 1492597"/>
              <a:gd name="connsiteX298" fmla="*/ 1348914 w 2867654"/>
              <a:gd name="connsiteY298" fmla="*/ 355084 h 1492597"/>
              <a:gd name="connsiteX299" fmla="*/ 1364406 w 2867654"/>
              <a:gd name="connsiteY299" fmla="*/ 352763 h 1492597"/>
              <a:gd name="connsiteX300" fmla="*/ 1366436 w 2867654"/>
              <a:gd name="connsiteY300" fmla="*/ 333617 h 1492597"/>
              <a:gd name="connsiteX301" fmla="*/ 1436873 w 2867654"/>
              <a:gd name="connsiteY301" fmla="*/ 339825 h 1492597"/>
              <a:gd name="connsiteX302" fmla="*/ 1492921 w 2867654"/>
              <a:gd name="connsiteY302" fmla="*/ 199242 h 1492597"/>
              <a:gd name="connsiteX303" fmla="*/ 1514446 w 2867654"/>
              <a:gd name="connsiteY303" fmla="*/ 193498 h 1492597"/>
              <a:gd name="connsiteX304" fmla="*/ 1543166 w 2867654"/>
              <a:gd name="connsiteY304" fmla="*/ 203709 h 1492597"/>
              <a:gd name="connsiteX305" fmla="*/ 1562197 w 2867654"/>
              <a:gd name="connsiteY305" fmla="*/ 224945 h 1492597"/>
              <a:gd name="connsiteX306" fmla="*/ 1638900 w 2867654"/>
              <a:gd name="connsiteY306" fmla="*/ 249603 h 1492597"/>
              <a:gd name="connsiteX307" fmla="*/ 1643657 w 2867654"/>
              <a:gd name="connsiteY307" fmla="*/ 252678 h 1492597"/>
              <a:gd name="connsiteX308" fmla="*/ 1663094 w 2867654"/>
              <a:gd name="connsiteY308" fmla="*/ 247573 h 1492597"/>
              <a:gd name="connsiteX309" fmla="*/ 1727033 w 2867654"/>
              <a:gd name="connsiteY309" fmla="*/ 225583 h 1492597"/>
              <a:gd name="connsiteX310" fmla="*/ 1749544 w 2867654"/>
              <a:gd name="connsiteY310" fmla="*/ 219723 h 1492597"/>
              <a:gd name="connsiteX311" fmla="*/ 1802865 w 2867654"/>
              <a:gd name="connsiteY311" fmla="*/ 237651 h 1492597"/>
              <a:gd name="connsiteX312" fmla="*/ 1881889 w 2867654"/>
              <a:gd name="connsiteY312" fmla="*/ 219549 h 1492597"/>
              <a:gd name="connsiteX313" fmla="*/ 1913220 w 2867654"/>
              <a:gd name="connsiteY313" fmla="*/ 242061 h 1492597"/>
              <a:gd name="connsiteX314" fmla="*/ 1963987 w 2867654"/>
              <a:gd name="connsiteY314" fmla="*/ 234344 h 1492597"/>
              <a:gd name="connsiteX315" fmla="*/ 1975882 w 2867654"/>
              <a:gd name="connsiteY315" fmla="*/ 208409 h 1492597"/>
              <a:gd name="connsiteX316" fmla="*/ 1990329 w 2867654"/>
              <a:gd name="connsiteY316" fmla="*/ 241829 h 1492597"/>
              <a:gd name="connsiteX317" fmla="*/ 2037557 w 2867654"/>
              <a:gd name="connsiteY317" fmla="*/ 259351 h 1492597"/>
              <a:gd name="connsiteX318" fmla="*/ 2053919 w 2867654"/>
              <a:gd name="connsiteY318" fmla="*/ 271767 h 1492597"/>
              <a:gd name="connsiteX319" fmla="*/ 2054847 w 2867654"/>
              <a:gd name="connsiteY319" fmla="*/ 283429 h 1492597"/>
              <a:gd name="connsiteX320" fmla="*/ 2105151 w 2867654"/>
              <a:gd name="connsiteY320" fmla="*/ 337156 h 1492597"/>
              <a:gd name="connsiteX321" fmla="*/ 2156963 w 2867654"/>
              <a:gd name="connsiteY321" fmla="*/ 361293 h 1492597"/>
              <a:gd name="connsiteX322" fmla="*/ 2142284 w 2867654"/>
              <a:gd name="connsiteY322" fmla="*/ 384326 h 1492597"/>
              <a:gd name="connsiteX323" fmla="*/ 2232970 w 2867654"/>
              <a:gd name="connsiteY323" fmla="*/ 452210 h 1492597"/>
              <a:gd name="connsiteX324" fmla="*/ 2270625 w 2867654"/>
              <a:gd name="connsiteY324" fmla="*/ 493985 h 1492597"/>
              <a:gd name="connsiteX325" fmla="*/ 2342048 w 2867654"/>
              <a:gd name="connsiteY325" fmla="*/ 510753 h 1492597"/>
              <a:gd name="connsiteX326" fmla="*/ 2378020 w 2867654"/>
              <a:gd name="connsiteY326" fmla="*/ 506923 h 1492597"/>
              <a:gd name="connsiteX327" fmla="*/ 2380979 w 2867654"/>
              <a:gd name="connsiteY327" fmla="*/ 509650 h 1492597"/>
              <a:gd name="connsiteX328" fmla="*/ 2405290 w 2867654"/>
              <a:gd name="connsiteY328" fmla="*/ 492650 h 1492597"/>
              <a:gd name="connsiteX329" fmla="*/ 2424843 w 2867654"/>
              <a:gd name="connsiteY329" fmla="*/ 464104 h 1492597"/>
              <a:gd name="connsiteX330" fmla="*/ 2440276 w 2867654"/>
              <a:gd name="connsiteY330" fmla="*/ 451572 h 1492597"/>
              <a:gd name="connsiteX331" fmla="*/ 2429775 w 2867654"/>
              <a:gd name="connsiteY331" fmla="*/ 446582 h 1492597"/>
              <a:gd name="connsiteX332" fmla="*/ 2429775 w 2867654"/>
              <a:gd name="connsiteY332" fmla="*/ 425579 h 1492597"/>
              <a:gd name="connsiteX333" fmla="*/ 2448051 w 2867654"/>
              <a:gd name="connsiteY333" fmla="*/ 411074 h 1492597"/>
              <a:gd name="connsiteX334" fmla="*/ 2441321 w 2867654"/>
              <a:gd name="connsiteY334" fmla="*/ 401501 h 1492597"/>
              <a:gd name="connsiteX335" fmla="*/ 2446949 w 2867654"/>
              <a:gd name="connsiteY335" fmla="*/ 394306 h 1492597"/>
              <a:gd name="connsiteX336" fmla="*/ 2438768 w 2867654"/>
              <a:gd name="connsiteY336" fmla="*/ 376668 h 1492597"/>
              <a:gd name="connsiteX337" fmla="*/ 2454027 w 2867654"/>
              <a:gd name="connsiteY337" fmla="*/ 368255 h 1492597"/>
              <a:gd name="connsiteX338" fmla="*/ 2437259 w 2867654"/>
              <a:gd name="connsiteY338" fmla="*/ 361293 h 1492597"/>
              <a:gd name="connsiteX339" fmla="*/ 2457798 w 2867654"/>
              <a:gd name="connsiteY339" fmla="*/ 339303 h 1492597"/>
              <a:gd name="connsiteX340" fmla="*/ 2447529 w 2867654"/>
              <a:gd name="connsiteY340" fmla="*/ 335589 h 1492597"/>
              <a:gd name="connsiteX341" fmla="*/ 2458727 w 2867654"/>
              <a:gd name="connsiteY341" fmla="*/ 305071 h 1492597"/>
              <a:gd name="connsiteX342" fmla="*/ 2469170 w 2867654"/>
              <a:gd name="connsiteY342" fmla="*/ 301416 h 1492597"/>
              <a:gd name="connsiteX343" fmla="*/ 2457798 w 2867654"/>
              <a:gd name="connsiteY343" fmla="*/ 289405 h 1492597"/>
              <a:gd name="connsiteX344" fmla="*/ 2467662 w 2867654"/>
              <a:gd name="connsiteY344" fmla="*/ 279078 h 1492597"/>
              <a:gd name="connsiteX345" fmla="*/ 2508798 w 2867654"/>
              <a:gd name="connsiteY345" fmla="*/ 212122 h 1492597"/>
              <a:gd name="connsiteX346" fmla="*/ 2542334 w 2867654"/>
              <a:gd name="connsiteY346" fmla="*/ 161471 h 1492597"/>
              <a:gd name="connsiteX347" fmla="*/ 2542334 w 2867654"/>
              <a:gd name="connsiteY347" fmla="*/ 131706 h 1492597"/>
              <a:gd name="connsiteX348" fmla="*/ 2552256 w 2867654"/>
              <a:gd name="connsiteY348" fmla="*/ 122887 h 1492597"/>
              <a:gd name="connsiteX349" fmla="*/ 2578539 w 2867654"/>
              <a:gd name="connsiteY349" fmla="*/ 139539 h 1492597"/>
              <a:gd name="connsiteX350" fmla="*/ 2632265 w 2867654"/>
              <a:gd name="connsiteY350" fmla="*/ 134433 h 1492597"/>
              <a:gd name="connsiteX351" fmla="*/ 2657678 w 2867654"/>
              <a:gd name="connsiteY351" fmla="*/ 151665 h 1492597"/>
              <a:gd name="connsiteX352" fmla="*/ 2712856 w 2867654"/>
              <a:gd name="connsiteY352" fmla="*/ 140815 h 1492597"/>
              <a:gd name="connsiteX353" fmla="*/ 2781610 w 2867654"/>
              <a:gd name="connsiteY353" fmla="*/ 124163 h 1492597"/>
              <a:gd name="connsiteX354" fmla="*/ 2798088 w 2867654"/>
              <a:gd name="connsiteY354" fmla="*/ 124279 h 1492597"/>
              <a:gd name="connsiteX355" fmla="*/ 2832494 w 2867654"/>
              <a:gd name="connsiteY355" fmla="*/ 144065 h 1492597"/>
              <a:gd name="connsiteX356" fmla="*/ 2849725 w 2867654"/>
              <a:gd name="connsiteY356" fmla="*/ 161180 h 1492597"/>
              <a:gd name="connsiteX357" fmla="*/ 2867654 w 2867654"/>
              <a:gd name="connsiteY357" fmla="*/ 184853 h 1492597"/>
              <a:gd name="connsiteX358" fmla="*/ 2842705 w 2867654"/>
              <a:gd name="connsiteY358" fmla="*/ 207306 h 1492597"/>
              <a:gd name="connsiteX359" fmla="*/ 2865913 w 2867654"/>
              <a:gd name="connsiteY359" fmla="*/ 208989 h 1492597"/>
              <a:gd name="connsiteX360" fmla="*/ 2865913 w 2867654"/>
              <a:gd name="connsiteY360" fmla="*/ 221521 h 1492597"/>
              <a:gd name="connsiteX361" fmla="*/ 2796753 w 2867654"/>
              <a:gd name="connsiteY361" fmla="*/ 241771 h 1492597"/>
              <a:gd name="connsiteX362" fmla="*/ 2760200 w 2867654"/>
              <a:gd name="connsiteY362" fmla="*/ 278323 h 1492597"/>
              <a:gd name="connsiteX363" fmla="*/ 2760200 w 2867654"/>
              <a:gd name="connsiteY363" fmla="*/ 292306 h 1492597"/>
              <a:gd name="connsiteX364" fmla="*/ 2754514 w 2867654"/>
              <a:gd name="connsiteY364" fmla="*/ 302344 h 1492597"/>
              <a:gd name="connsiteX365" fmla="*/ 2747029 w 2867654"/>
              <a:gd name="connsiteY365" fmla="*/ 323985 h 1492597"/>
              <a:gd name="connsiteX366" fmla="*/ 2725504 w 2867654"/>
              <a:gd name="connsiteY366" fmla="*/ 351197 h 1492597"/>
              <a:gd name="connsiteX367" fmla="*/ 2677521 w 2867654"/>
              <a:gd name="connsiteY367" fmla="*/ 388968 h 1492597"/>
              <a:gd name="connsiteX368" fmla="*/ 2669747 w 2867654"/>
              <a:gd name="connsiteY368" fmla="*/ 407070 h 1492597"/>
              <a:gd name="connsiteX369" fmla="*/ 2681351 w 2867654"/>
              <a:gd name="connsiteY369" fmla="*/ 416064 h 1492597"/>
              <a:gd name="connsiteX370" fmla="*/ 2674040 w 2867654"/>
              <a:gd name="connsiteY370" fmla="*/ 465207 h 1492597"/>
              <a:gd name="connsiteX371" fmla="*/ 2658781 w 2867654"/>
              <a:gd name="connsiteY371" fmla="*/ 467644 h 1492597"/>
              <a:gd name="connsiteX372" fmla="*/ 2664583 w 2867654"/>
              <a:gd name="connsiteY372" fmla="*/ 474896 h 1492597"/>
              <a:gd name="connsiteX373" fmla="*/ 2623040 w 2867654"/>
              <a:gd name="connsiteY373" fmla="*/ 499613 h 1492597"/>
              <a:gd name="connsiteX374" fmla="*/ 2588170 w 2867654"/>
              <a:gd name="connsiteY374" fmla="*/ 540633 h 1492597"/>
              <a:gd name="connsiteX375" fmla="*/ 2580918 w 2867654"/>
              <a:gd name="connsiteY375" fmla="*/ 562739 h 1492597"/>
              <a:gd name="connsiteX376" fmla="*/ 2561539 w 2867654"/>
              <a:gd name="connsiteY376" fmla="*/ 616234 h 1492597"/>
              <a:gd name="connsiteX377" fmla="*/ 2484778 w 2867654"/>
              <a:gd name="connsiteY377" fmla="*/ 704889 h 1492597"/>
              <a:gd name="connsiteX378" fmla="*/ 2471201 w 2867654"/>
              <a:gd name="connsiteY378" fmla="*/ 712373 h 1492597"/>
              <a:gd name="connsiteX379" fmla="*/ 2389218 w 2867654"/>
              <a:gd name="connsiteY379" fmla="*/ 744400 h 1492597"/>
              <a:gd name="connsiteX380" fmla="*/ 2364270 w 2867654"/>
              <a:gd name="connsiteY380" fmla="*/ 751537 h 1492597"/>
              <a:gd name="connsiteX381" fmla="*/ 2321625 w 2867654"/>
              <a:gd name="connsiteY381" fmla="*/ 756933 h 1492597"/>
              <a:gd name="connsiteX382" fmla="*/ 2299751 w 2867654"/>
              <a:gd name="connsiteY382" fmla="*/ 756933 h 1492597"/>
              <a:gd name="connsiteX383" fmla="*/ 2251246 w 2867654"/>
              <a:gd name="connsiteY383" fmla="*/ 751247 h 1492597"/>
              <a:gd name="connsiteX384" fmla="*/ 2231461 w 2867654"/>
              <a:gd name="connsiteY384" fmla="*/ 789424 h 1492597"/>
              <a:gd name="connsiteX385" fmla="*/ 2183478 w 2867654"/>
              <a:gd name="connsiteY385" fmla="*/ 814837 h 1492597"/>
              <a:gd name="connsiteX386" fmla="*/ 2131434 w 2867654"/>
              <a:gd name="connsiteY386" fmla="*/ 839670 h 1492597"/>
              <a:gd name="connsiteX387" fmla="*/ 2144025 w 2867654"/>
              <a:gd name="connsiteY387" fmla="*/ 896472 h 1492597"/>
              <a:gd name="connsiteX388" fmla="*/ 2180983 w 2867654"/>
              <a:gd name="connsiteY388" fmla="*/ 1004389 h 1492597"/>
              <a:gd name="connsiteX389" fmla="*/ 2222700 w 2867654"/>
              <a:gd name="connsiteY389" fmla="*/ 1073840 h 1492597"/>
              <a:gd name="connsiteX390" fmla="*/ 2228270 w 2867654"/>
              <a:gd name="connsiteY390" fmla="*/ 1114744 h 1492597"/>
              <a:gd name="connsiteX391" fmla="*/ 2223164 w 2867654"/>
              <a:gd name="connsiteY391" fmla="*/ 1129365 h 1492597"/>
              <a:gd name="connsiteX392" fmla="*/ 2210574 w 2867654"/>
              <a:gd name="connsiteY392" fmla="*/ 1200092 h 1492597"/>
              <a:gd name="connsiteX393" fmla="*/ 2216898 w 2867654"/>
              <a:gd name="connsiteY393" fmla="*/ 1287412 h 1492597"/>
              <a:gd name="connsiteX394" fmla="*/ 2217362 w 2867654"/>
              <a:gd name="connsiteY394" fmla="*/ 1292809 h 1492597"/>
              <a:gd name="connsiteX395" fmla="*/ 2230417 w 2867654"/>
              <a:gd name="connsiteY395" fmla="*/ 1339514 h 1492597"/>
              <a:gd name="connsiteX396" fmla="*/ 2161663 w 2867654"/>
              <a:gd name="connsiteY396" fmla="*/ 1341662 h 1492597"/>
              <a:gd name="connsiteX397" fmla="*/ 2151799 w 2867654"/>
              <a:gd name="connsiteY397" fmla="*/ 1339167 h 1492597"/>
              <a:gd name="connsiteX398" fmla="*/ 2155396 w 2867654"/>
              <a:gd name="connsiteY398" fmla="*/ 1337484 h 1492597"/>
              <a:gd name="connsiteX399" fmla="*/ 2160908 w 2867654"/>
              <a:gd name="connsiteY399" fmla="*/ 1222836 h 1492597"/>
              <a:gd name="connsiteX400" fmla="*/ 2161024 w 2867654"/>
              <a:gd name="connsiteY400" fmla="*/ 1197713 h 1492597"/>
              <a:gd name="connsiteX401" fmla="*/ 2154526 w 2867654"/>
              <a:gd name="connsiteY401" fmla="*/ 1169921 h 1492597"/>
              <a:gd name="connsiteX402" fmla="*/ 2145301 w 2867654"/>
              <a:gd name="connsiteY402" fmla="*/ 1142536 h 1492597"/>
              <a:gd name="connsiteX403" fmla="*/ 2120294 w 2867654"/>
              <a:gd name="connsiteY403" fmla="*/ 1101225 h 1492597"/>
              <a:gd name="connsiteX404" fmla="*/ 2125458 w 2867654"/>
              <a:gd name="connsiteY404" fmla="*/ 1086778 h 1492597"/>
              <a:gd name="connsiteX405" fmla="*/ 2126618 w 2867654"/>
              <a:gd name="connsiteY405" fmla="*/ 1073724 h 1492597"/>
              <a:gd name="connsiteX406" fmla="*/ 2079448 w 2867654"/>
              <a:gd name="connsiteY406" fmla="*/ 970158 h 1492597"/>
              <a:gd name="connsiteX407" fmla="*/ 2062216 w 2867654"/>
              <a:gd name="connsiteY407" fmla="*/ 935809 h 1492597"/>
              <a:gd name="connsiteX408" fmla="*/ 1985629 w 2867654"/>
              <a:gd name="connsiteY408" fmla="*/ 1101342 h 1492597"/>
              <a:gd name="connsiteX409" fmla="*/ 1973561 w 2867654"/>
              <a:gd name="connsiteY409" fmla="*/ 1122113 h 1492597"/>
              <a:gd name="connsiteX410" fmla="*/ 1975882 w 2867654"/>
              <a:gd name="connsiteY410" fmla="*/ 1123447 h 1492597"/>
              <a:gd name="connsiteX411" fmla="*/ 1944841 w 2867654"/>
              <a:gd name="connsiteY411" fmla="*/ 1160928 h 1492597"/>
              <a:gd name="connsiteX412" fmla="*/ 1932134 w 2867654"/>
              <a:gd name="connsiteY412" fmla="*/ 1197597 h 1492597"/>
              <a:gd name="connsiteX413" fmla="*/ 1907824 w 2867654"/>
              <a:gd name="connsiteY413" fmla="*/ 1294201 h 1492597"/>
              <a:gd name="connsiteX414" fmla="*/ 1902892 w 2867654"/>
              <a:gd name="connsiteY414" fmla="*/ 1331218 h 1492597"/>
              <a:gd name="connsiteX415" fmla="*/ 1896742 w 2867654"/>
              <a:gd name="connsiteY415" fmla="*/ 1349378 h 1492597"/>
              <a:gd name="connsiteX416" fmla="*/ 1830483 w 2867654"/>
              <a:gd name="connsiteY416" fmla="*/ 1351177 h 1492597"/>
              <a:gd name="connsiteX417" fmla="*/ 1843943 w 2867654"/>
              <a:gd name="connsiteY417" fmla="*/ 1292112 h 1492597"/>
              <a:gd name="connsiteX418" fmla="*/ 1863844 w 2867654"/>
              <a:gd name="connsiteY418" fmla="*/ 1239256 h 1492597"/>
              <a:gd name="connsiteX419" fmla="*/ 1869530 w 2867654"/>
              <a:gd name="connsiteY419" fmla="*/ 1222023 h 1492597"/>
              <a:gd name="connsiteX420" fmla="*/ 1881134 w 2867654"/>
              <a:gd name="connsiteY420" fmla="*/ 1148222 h 1492597"/>
              <a:gd name="connsiteX421" fmla="*/ 1886124 w 2867654"/>
              <a:gd name="connsiteY421" fmla="*/ 1114164 h 1492597"/>
              <a:gd name="connsiteX422" fmla="*/ 1886298 w 2867654"/>
              <a:gd name="connsiteY422" fmla="*/ 1080571 h 1492597"/>
              <a:gd name="connsiteX423" fmla="*/ 1941766 w 2867654"/>
              <a:gd name="connsiteY423" fmla="*/ 977526 h 1492597"/>
              <a:gd name="connsiteX424" fmla="*/ 1986383 w 2867654"/>
              <a:gd name="connsiteY424" fmla="*/ 870305 h 1492597"/>
              <a:gd name="connsiteX425" fmla="*/ 1971472 w 2867654"/>
              <a:gd name="connsiteY425" fmla="*/ 870305 h 1492597"/>
              <a:gd name="connsiteX426" fmla="*/ 1968223 w 2867654"/>
              <a:gd name="connsiteY426" fmla="*/ 892584 h 1492597"/>
              <a:gd name="connsiteX427" fmla="*/ 1963871 w 2867654"/>
              <a:gd name="connsiteY427" fmla="*/ 876339 h 1492597"/>
              <a:gd name="connsiteX428" fmla="*/ 1959984 w 2867654"/>
              <a:gd name="connsiteY428" fmla="*/ 879240 h 1492597"/>
              <a:gd name="connsiteX429" fmla="*/ 1965090 w 2867654"/>
              <a:gd name="connsiteY429" fmla="*/ 869086 h 1492597"/>
              <a:gd name="connsiteX430" fmla="*/ 1934107 w 2867654"/>
              <a:gd name="connsiteY430" fmla="*/ 848663 h 1492597"/>
              <a:gd name="connsiteX431" fmla="*/ 1905909 w 2867654"/>
              <a:gd name="connsiteY431" fmla="*/ 830212 h 1492597"/>
              <a:gd name="connsiteX432" fmla="*/ 1876377 w 2867654"/>
              <a:gd name="connsiteY432" fmla="*/ 806656 h 1492597"/>
              <a:gd name="connsiteX433" fmla="*/ 1851776 w 2867654"/>
              <a:gd name="connsiteY433" fmla="*/ 782520 h 1492597"/>
              <a:gd name="connsiteX434" fmla="*/ 1816500 w 2867654"/>
              <a:gd name="connsiteY434" fmla="*/ 764359 h 1492597"/>
              <a:gd name="connsiteX435" fmla="*/ 1697326 w 2867654"/>
              <a:gd name="connsiteY435" fmla="*/ 752523 h 1492597"/>
              <a:gd name="connsiteX436" fmla="*/ 1695353 w 2867654"/>
              <a:gd name="connsiteY436" fmla="*/ 760472 h 1492597"/>
              <a:gd name="connsiteX437" fmla="*/ 1675220 w 2867654"/>
              <a:gd name="connsiteY437" fmla="*/ 759428 h 1492597"/>
              <a:gd name="connsiteX438" fmla="*/ 1596719 w 2867654"/>
              <a:gd name="connsiteY438" fmla="*/ 792035 h 1492597"/>
              <a:gd name="connsiteX439" fmla="*/ 1569043 w 2867654"/>
              <a:gd name="connsiteY439" fmla="*/ 847155 h 1492597"/>
              <a:gd name="connsiteX440" fmla="*/ 1550303 w 2867654"/>
              <a:gd name="connsiteY440" fmla="*/ 838103 h 1492597"/>
              <a:gd name="connsiteX441" fmla="*/ 1520132 w 2867654"/>
              <a:gd name="connsiteY441" fmla="*/ 805438 h 1492597"/>
              <a:gd name="connsiteX442" fmla="*/ 1501159 w 2867654"/>
              <a:gd name="connsiteY442" fmla="*/ 850984 h 1492597"/>
              <a:gd name="connsiteX443" fmla="*/ 1495648 w 2867654"/>
              <a:gd name="connsiteY443" fmla="*/ 909352 h 1492597"/>
              <a:gd name="connsiteX444" fmla="*/ 1462518 w 2867654"/>
              <a:gd name="connsiteY444" fmla="*/ 948632 h 1492597"/>
              <a:gd name="connsiteX445" fmla="*/ 1452770 w 2867654"/>
              <a:gd name="connsiteY445" fmla="*/ 958437 h 1492597"/>
              <a:gd name="connsiteX446" fmla="*/ 1407979 w 2867654"/>
              <a:gd name="connsiteY446" fmla="*/ 1026379 h 1492597"/>
              <a:gd name="connsiteX447" fmla="*/ 1385525 w 2867654"/>
              <a:gd name="connsiteY447" fmla="*/ 1070243 h 1492597"/>
              <a:gd name="connsiteX448" fmla="*/ 1365798 w 2867654"/>
              <a:gd name="connsiteY448" fmla="*/ 1132092 h 1492597"/>
              <a:gd name="connsiteX449" fmla="*/ 1359590 w 2867654"/>
              <a:gd name="connsiteY449" fmla="*/ 1196901 h 1492597"/>
              <a:gd name="connsiteX450" fmla="*/ 1367191 w 2867654"/>
              <a:gd name="connsiteY450" fmla="*/ 1238618 h 1492597"/>
              <a:gd name="connsiteX451" fmla="*/ 1404440 w 2867654"/>
              <a:gd name="connsiteY451" fmla="*/ 1343634 h 1492597"/>
              <a:gd name="connsiteX452" fmla="*/ 1426603 w 2867654"/>
              <a:gd name="connsiteY452" fmla="*/ 1377112 h 1492597"/>
              <a:gd name="connsiteX453" fmla="*/ 1364289 w 2867654"/>
              <a:gd name="connsiteY453" fmla="*/ 1375662 h 1492597"/>
              <a:gd name="connsiteX454" fmla="*/ 1359184 w 2867654"/>
              <a:gd name="connsiteY454" fmla="*/ 1349900 h 1492597"/>
              <a:gd name="connsiteX455" fmla="*/ 1342590 w 2867654"/>
              <a:gd name="connsiteY455" fmla="*/ 1298089 h 1492597"/>
              <a:gd name="connsiteX456" fmla="*/ 1322979 w 2867654"/>
              <a:gd name="connsiteY456" fmla="*/ 1250337 h 1492597"/>
              <a:gd name="connsiteX457" fmla="*/ 1293795 w 2867654"/>
              <a:gd name="connsiteY457" fmla="*/ 1186980 h 1492597"/>
              <a:gd name="connsiteX458" fmla="*/ 1260201 w 2867654"/>
              <a:gd name="connsiteY458" fmla="*/ 1102676 h 1492597"/>
              <a:gd name="connsiteX459" fmla="*/ 1236703 w 2867654"/>
              <a:gd name="connsiteY459" fmla="*/ 1156403 h 1492597"/>
              <a:gd name="connsiteX460" fmla="*/ 1218833 w 2867654"/>
              <a:gd name="connsiteY460" fmla="*/ 1230204 h 1492597"/>
              <a:gd name="connsiteX461" fmla="*/ 1208157 w 2867654"/>
              <a:gd name="connsiteY461" fmla="*/ 1323559 h 1492597"/>
              <a:gd name="connsiteX462" fmla="*/ 1203051 w 2867654"/>
              <a:gd name="connsiteY462" fmla="*/ 1333132 h 1492597"/>
              <a:gd name="connsiteX463" fmla="*/ 1209433 w 2867654"/>
              <a:gd name="connsiteY463" fmla="*/ 1356282 h 1492597"/>
              <a:gd name="connsiteX464" fmla="*/ 1179727 w 2867654"/>
              <a:gd name="connsiteY464" fmla="*/ 1400494 h 1492597"/>
              <a:gd name="connsiteX465" fmla="*/ 1129365 w 2867654"/>
              <a:gd name="connsiteY465" fmla="*/ 1408965 h 1492597"/>
              <a:gd name="connsiteX466" fmla="*/ 1111263 w 2867654"/>
              <a:gd name="connsiteY466" fmla="*/ 1407050 h 1492597"/>
              <a:gd name="connsiteX467" fmla="*/ 1112075 w 2867654"/>
              <a:gd name="connsiteY467" fmla="*/ 1406935 h 1492597"/>
              <a:gd name="connsiteX468" fmla="*/ 1112075 w 2867654"/>
              <a:gd name="connsiteY468" fmla="*/ 1375777 h 1492597"/>
              <a:gd name="connsiteX469" fmla="*/ 1150891 w 2867654"/>
              <a:gd name="connsiteY469" fmla="*/ 1354890 h 1492597"/>
              <a:gd name="connsiteX470" fmla="*/ 1164874 w 2867654"/>
              <a:gd name="connsiteY470" fmla="*/ 1279174 h 1492597"/>
              <a:gd name="connsiteX471" fmla="*/ 1168703 w 2867654"/>
              <a:gd name="connsiteY471" fmla="*/ 1205720 h 1492597"/>
              <a:gd name="connsiteX472" fmla="*/ 1171140 w 2867654"/>
              <a:gd name="connsiteY472" fmla="*/ 1175550 h 1492597"/>
              <a:gd name="connsiteX473" fmla="*/ 1169225 w 2867654"/>
              <a:gd name="connsiteY473" fmla="*/ 1143116 h 1492597"/>
              <a:gd name="connsiteX474" fmla="*/ 1169225 w 2867654"/>
              <a:gd name="connsiteY474" fmla="*/ 1112307 h 1492597"/>
              <a:gd name="connsiteX475" fmla="*/ 1168993 w 2867654"/>
              <a:gd name="connsiteY475" fmla="*/ 1078713 h 1492597"/>
              <a:gd name="connsiteX476" fmla="*/ 1163771 w 2867654"/>
              <a:gd name="connsiteY476" fmla="*/ 1066762 h 1492597"/>
              <a:gd name="connsiteX477" fmla="*/ 1171430 w 2867654"/>
              <a:gd name="connsiteY477" fmla="*/ 1045410 h 1492597"/>
              <a:gd name="connsiteX478" fmla="*/ 1208041 w 2867654"/>
              <a:gd name="connsiteY478" fmla="*/ 1004854 h 1492597"/>
              <a:gd name="connsiteX479" fmla="*/ 1199048 w 2867654"/>
              <a:gd name="connsiteY479" fmla="*/ 1004389 h 1492597"/>
              <a:gd name="connsiteX480" fmla="*/ 1183730 w 2867654"/>
              <a:gd name="connsiteY480" fmla="*/ 932444 h 1492597"/>
              <a:gd name="connsiteX481" fmla="*/ 1175419 w 2867654"/>
              <a:gd name="connsiteY481" fmla="*/ 933822 h 1492597"/>
              <a:gd name="connsiteX482" fmla="*/ 1174861 w 2867654"/>
              <a:gd name="connsiteY482" fmla="*/ 942647 h 1492597"/>
              <a:gd name="connsiteX483" fmla="*/ 1175374 w 2867654"/>
              <a:gd name="connsiteY483" fmla="*/ 942134 h 1492597"/>
              <a:gd name="connsiteX484" fmla="*/ 1179958 w 2867654"/>
              <a:gd name="connsiteY484" fmla="*/ 946021 h 1492597"/>
              <a:gd name="connsiteX485" fmla="*/ 1178217 w 2867654"/>
              <a:gd name="connsiteY485" fmla="*/ 947762 h 1492597"/>
              <a:gd name="connsiteX486" fmla="*/ 1174330 w 2867654"/>
              <a:gd name="connsiteY486" fmla="*/ 943178 h 1492597"/>
              <a:gd name="connsiteX487" fmla="*/ 1174800 w 2867654"/>
              <a:gd name="connsiteY487" fmla="*/ 942708 h 1492597"/>
              <a:gd name="connsiteX488" fmla="*/ 1166672 w 2867654"/>
              <a:gd name="connsiteY488" fmla="*/ 932850 h 1492597"/>
              <a:gd name="connsiteX489" fmla="*/ 1127857 w 2867654"/>
              <a:gd name="connsiteY489" fmla="*/ 947646 h 1492597"/>
              <a:gd name="connsiteX490" fmla="*/ 1104475 w 2867654"/>
              <a:gd name="connsiteY490" fmla="*/ 971724 h 1492597"/>
              <a:gd name="connsiteX491" fmla="*/ 1092348 w 2867654"/>
              <a:gd name="connsiteY491" fmla="*/ 966560 h 1492597"/>
              <a:gd name="connsiteX492" fmla="*/ 1058058 w 2867654"/>
              <a:gd name="connsiteY492" fmla="*/ 982458 h 1492597"/>
              <a:gd name="connsiteX493" fmla="*/ 1039492 w 2867654"/>
              <a:gd name="connsiteY493" fmla="*/ 991219 h 1492597"/>
              <a:gd name="connsiteX494" fmla="*/ 993830 w 2867654"/>
              <a:gd name="connsiteY494" fmla="*/ 994642 h 1492597"/>
              <a:gd name="connsiteX495" fmla="*/ 977816 w 2867654"/>
              <a:gd name="connsiteY495" fmla="*/ 993424 h 1492597"/>
              <a:gd name="connsiteX496" fmla="*/ 944280 w 2867654"/>
              <a:gd name="connsiteY496" fmla="*/ 1007059 h 1492597"/>
              <a:gd name="connsiteX497" fmla="*/ 962035 w 2867654"/>
              <a:gd name="connsiteY497" fmla="*/ 1045758 h 1492597"/>
              <a:gd name="connsiteX498" fmla="*/ 990523 w 2867654"/>
              <a:gd name="connsiteY498" fmla="*/ 1140563 h 1492597"/>
              <a:gd name="connsiteX499" fmla="*/ 995745 w 2867654"/>
              <a:gd name="connsiteY499" fmla="*/ 1177522 h 1492597"/>
              <a:gd name="connsiteX500" fmla="*/ 989072 w 2867654"/>
              <a:gd name="connsiteY500" fmla="*/ 1228406 h 1492597"/>
              <a:gd name="connsiteX501" fmla="*/ 977700 w 2867654"/>
              <a:gd name="connsiteY501" fmla="*/ 1276563 h 1492597"/>
              <a:gd name="connsiteX502" fmla="*/ 956291 w 2867654"/>
              <a:gd name="connsiteY502" fmla="*/ 1320890 h 1492597"/>
              <a:gd name="connsiteX503" fmla="*/ 885448 w 2867654"/>
              <a:gd name="connsiteY503" fmla="*/ 1403163 h 1492597"/>
              <a:gd name="connsiteX504" fmla="*/ 853827 w 2867654"/>
              <a:gd name="connsiteY504" fmla="*/ 1429214 h 1492597"/>
              <a:gd name="connsiteX505" fmla="*/ 863400 w 2867654"/>
              <a:gd name="connsiteY505" fmla="*/ 1429794 h 1492597"/>
              <a:gd name="connsiteX506" fmla="*/ 769465 w 2867654"/>
              <a:gd name="connsiteY506" fmla="*/ 1452654 h 1492597"/>
              <a:gd name="connsiteX507" fmla="*/ 613623 w 2867654"/>
              <a:gd name="connsiteY507" fmla="*/ 1488395 h 1492597"/>
              <a:gd name="connsiteX508" fmla="*/ 457490 w 2867654"/>
              <a:gd name="connsiteY508" fmla="*/ 1492515 h 1492597"/>
              <a:gd name="connsiteX509" fmla="*/ 333153 w 2867654"/>
              <a:gd name="connsiteY509" fmla="*/ 1471569 h 1492597"/>
              <a:gd name="connsiteX510" fmla="*/ 249951 w 2867654"/>
              <a:gd name="connsiteY510" fmla="*/ 1292345 h 1492597"/>
              <a:gd name="connsiteX511" fmla="*/ 243105 w 2867654"/>
              <a:gd name="connsiteY511" fmla="*/ 1285382 h 1492597"/>
              <a:gd name="connsiteX512" fmla="*/ 212354 w 2867654"/>
              <a:gd name="connsiteY512" fmla="*/ 1285382 h 1492597"/>
              <a:gd name="connsiteX513" fmla="*/ 209685 w 2867654"/>
              <a:gd name="connsiteY513" fmla="*/ 1295593 h 1492597"/>
              <a:gd name="connsiteX514" fmla="*/ 163211 w 2867654"/>
              <a:gd name="connsiteY514" fmla="*/ 1295826 h 1492597"/>
              <a:gd name="connsiteX515" fmla="*/ 117955 w 2867654"/>
              <a:gd name="connsiteY515" fmla="*/ 1300932 h 1492597"/>
              <a:gd name="connsiteX516" fmla="*/ 39106 w 2867654"/>
              <a:gd name="connsiteY516" fmla="*/ 1306907 h 1492597"/>
              <a:gd name="connsiteX517" fmla="*/ 34000 w 2867654"/>
              <a:gd name="connsiteY517" fmla="*/ 1307894 h 1492597"/>
              <a:gd name="connsiteX518" fmla="*/ 6034 w 2867654"/>
              <a:gd name="connsiteY518" fmla="*/ 1312883 h 1492597"/>
              <a:gd name="connsiteX519" fmla="*/ 0 w 2867654"/>
              <a:gd name="connsiteY519" fmla="*/ 1290430 h 1492597"/>
              <a:gd name="connsiteX520" fmla="*/ 30345 w 2867654"/>
              <a:gd name="connsiteY520" fmla="*/ 1267628 h 1492597"/>
              <a:gd name="connsiteX521" fmla="*/ 62314 w 2867654"/>
              <a:gd name="connsiteY521" fmla="*/ 1261999 h 1492597"/>
              <a:gd name="connsiteX522" fmla="*/ 146791 w 2867654"/>
              <a:gd name="connsiteY522" fmla="*/ 1256430 h 1492597"/>
              <a:gd name="connsiteX523" fmla="*/ 146617 w 2867654"/>
              <a:gd name="connsiteY523" fmla="*/ 1255850 h 1492597"/>
              <a:gd name="connsiteX524" fmla="*/ 176440 w 2867654"/>
              <a:gd name="connsiteY524" fmla="*/ 1246682 h 1492597"/>
              <a:gd name="connsiteX525" fmla="*/ 171914 w 2867654"/>
              <a:gd name="connsiteY525" fmla="*/ 1222546 h 1492597"/>
              <a:gd name="connsiteX526" fmla="*/ 166576 w 2867654"/>
              <a:gd name="connsiteY526" fmla="*/ 1199628 h 1492597"/>
              <a:gd name="connsiteX527" fmla="*/ 153522 w 2867654"/>
              <a:gd name="connsiteY527" fmla="*/ 1134703 h 1492597"/>
              <a:gd name="connsiteX528" fmla="*/ 143832 w 2867654"/>
              <a:gd name="connsiteY528" fmla="*/ 1080164 h 1492597"/>
              <a:gd name="connsiteX529" fmla="*/ 142440 w 2867654"/>
              <a:gd name="connsiteY529" fmla="*/ 1078250 h 1492597"/>
              <a:gd name="connsiteX530" fmla="*/ 122713 w 2867654"/>
              <a:gd name="connsiteY530" fmla="*/ 1080396 h 1492597"/>
              <a:gd name="connsiteX531" fmla="*/ 98635 w 2867654"/>
              <a:gd name="connsiteY531" fmla="*/ 1068618 h 1492597"/>
              <a:gd name="connsiteX532" fmla="*/ 109310 w 2867654"/>
              <a:gd name="connsiteY532" fmla="*/ 1076334 h 1492597"/>
              <a:gd name="connsiteX533" fmla="*/ 109310 w 2867654"/>
              <a:gd name="connsiteY533" fmla="*/ 1102908 h 1492597"/>
              <a:gd name="connsiteX534" fmla="*/ 98867 w 2867654"/>
              <a:gd name="connsiteY534" fmla="*/ 1087707 h 1492597"/>
              <a:gd name="connsiteX535" fmla="*/ 68174 w 2867654"/>
              <a:gd name="connsiteY535" fmla="*/ 1087707 h 1492597"/>
              <a:gd name="connsiteX536" fmla="*/ 46706 w 2867654"/>
              <a:gd name="connsiteY536" fmla="*/ 1103082 h 1492597"/>
              <a:gd name="connsiteX537" fmla="*/ 30809 w 2867654"/>
              <a:gd name="connsiteY537" fmla="*/ 1103430 h 1492597"/>
              <a:gd name="connsiteX538" fmla="*/ 30809 w 2867654"/>
              <a:gd name="connsiteY538" fmla="*/ 1083123 h 1492597"/>
              <a:gd name="connsiteX539" fmla="*/ 20945 w 2867654"/>
              <a:gd name="connsiteY539" fmla="*/ 1080280 h 1492597"/>
              <a:gd name="connsiteX540" fmla="*/ 22570 w 2867654"/>
              <a:gd name="connsiteY540" fmla="*/ 1052024 h 1492597"/>
              <a:gd name="connsiteX541" fmla="*/ 25065 w 2867654"/>
              <a:gd name="connsiteY541" fmla="*/ 1015355 h 1492597"/>
              <a:gd name="connsiteX542" fmla="*/ 31795 w 2867654"/>
              <a:gd name="connsiteY542" fmla="*/ 1005840 h 1492597"/>
              <a:gd name="connsiteX543" fmla="*/ 36437 w 2867654"/>
              <a:gd name="connsiteY543" fmla="*/ 994294 h 1492597"/>
              <a:gd name="connsiteX544" fmla="*/ 31099 w 2867654"/>
              <a:gd name="connsiteY544" fmla="*/ 988956 h 1492597"/>
              <a:gd name="connsiteX545" fmla="*/ 39976 w 2867654"/>
              <a:gd name="connsiteY545" fmla="*/ 981413 h 1492597"/>
              <a:gd name="connsiteX546" fmla="*/ 49491 w 2867654"/>
              <a:gd name="connsiteY546" fmla="*/ 989014 h 1492597"/>
              <a:gd name="connsiteX547" fmla="*/ 45488 w 2867654"/>
              <a:gd name="connsiteY547" fmla="*/ 964820 h 1492597"/>
              <a:gd name="connsiteX548" fmla="*/ 51406 w 2867654"/>
              <a:gd name="connsiteY548" fmla="*/ 964413 h 1492597"/>
              <a:gd name="connsiteX549" fmla="*/ 56860 w 2867654"/>
              <a:gd name="connsiteY549" fmla="*/ 975844 h 1492597"/>
              <a:gd name="connsiteX550" fmla="*/ 59703 w 2867654"/>
              <a:gd name="connsiteY550" fmla="*/ 971318 h 1492597"/>
              <a:gd name="connsiteX551" fmla="*/ 9631 w 2867654"/>
              <a:gd name="connsiteY551" fmla="*/ 798940 h 1492597"/>
              <a:gd name="connsiteX552" fmla="*/ 25703 w 2867654"/>
              <a:gd name="connsiteY552" fmla="*/ 791223 h 1492597"/>
              <a:gd name="connsiteX553" fmla="*/ 71017 w 2867654"/>
              <a:gd name="connsiteY553" fmla="*/ 771670 h 1492597"/>
              <a:gd name="connsiteX554" fmla="*/ 107512 w 2867654"/>
              <a:gd name="connsiteY554" fmla="*/ 751769 h 1492597"/>
              <a:gd name="connsiteX555" fmla="*/ 174989 w 2867654"/>
              <a:gd name="connsiteY555" fmla="*/ 746547 h 1492597"/>
              <a:gd name="connsiteX556" fmla="*/ 179863 w 2867654"/>
              <a:gd name="connsiteY556" fmla="*/ 750609 h 1492597"/>
              <a:gd name="connsiteX557" fmla="*/ 194020 w 2867654"/>
              <a:gd name="connsiteY557" fmla="*/ 743298 h 1492597"/>
              <a:gd name="connsiteX558" fmla="*/ 175627 w 2867654"/>
              <a:gd name="connsiteY558" fmla="*/ 633756 h 1492597"/>
              <a:gd name="connsiteX559" fmla="*/ 213921 w 2867654"/>
              <a:gd name="connsiteY559" fmla="*/ 633118 h 1492597"/>
              <a:gd name="connsiteX560" fmla="*/ 308088 w 2867654"/>
              <a:gd name="connsiteY560" fmla="*/ 617278 h 1492597"/>
              <a:gd name="connsiteX561" fmla="*/ 342610 w 2867654"/>
              <a:gd name="connsiteY561" fmla="*/ 610374 h 1492597"/>
              <a:gd name="connsiteX562" fmla="*/ 354504 w 2867654"/>
              <a:gd name="connsiteY562" fmla="*/ 593083 h 1492597"/>
              <a:gd name="connsiteX563" fmla="*/ 345105 w 2867654"/>
              <a:gd name="connsiteY563" fmla="*/ 561346 h 1492597"/>
              <a:gd name="connsiteX564" fmla="*/ 340115 w 2867654"/>
              <a:gd name="connsiteY564" fmla="*/ 532626 h 1492597"/>
              <a:gd name="connsiteX565" fmla="*/ 344873 w 2867654"/>
              <a:gd name="connsiteY565" fmla="*/ 501644 h 1492597"/>
              <a:gd name="connsiteX566" fmla="*/ 346497 w 2867654"/>
              <a:gd name="connsiteY566" fmla="*/ 474316 h 1492597"/>
              <a:gd name="connsiteX567" fmla="*/ 376320 w 2867654"/>
              <a:gd name="connsiteY567" fmla="*/ 443681 h 1492597"/>
              <a:gd name="connsiteX568" fmla="*/ 402545 w 2867654"/>
              <a:gd name="connsiteY568" fmla="*/ 443681 h 1492597"/>
              <a:gd name="connsiteX569" fmla="*/ 434514 w 2867654"/>
              <a:gd name="connsiteY569" fmla="*/ 460159 h 1492597"/>
              <a:gd name="connsiteX570" fmla="*/ 435442 w 2867654"/>
              <a:gd name="connsiteY570" fmla="*/ 448439 h 1492597"/>
              <a:gd name="connsiteX571" fmla="*/ 487196 w 2867654"/>
              <a:gd name="connsiteY571" fmla="*/ 397729 h 1492597"/>
              <a:gd name="connsiteX572" fmla="*/ 494217 w 2867654"/>
              <a:gd name="connsiteY572" fmla="*/ 404169 h 1492597"/>
              <a:gd name="connsiteX573" fmla="*/ 510289 w 2867654"/>
              <a:gd name="connsiteY573" fmla="*/ 388098 h 1492597"/>
              <a:gd name="connsiteX574" fmla="*/ 539415 w 2867654"/>
              <a:gd name="connsiteY574" fmla="*/ 390883 h 1492597"/>
              <a:gd name="connsiteX575" fmla="*/ 549336 w 2867654"/>
              <a:gd name="connsiteY575" fmla="*/ 386763 h 1492597"/>
              <a:gd name="connsiteX576" fmla="*/ 560128 w 2867654"/>
              <a:gd name="connsiteY576" fmla="*/ 402487 h 1492597"/>
              <a:gd name="connsiteX577" fmla="*/ 587688 w 2867654"/>
              <a:gd name="connsiteY577" fmla="*/ 440780 h 1492597"/>
              <a:gd name="connsiteX578" fmla="*/ 581189 w 2867654"/>
              <a:gd name="connsiteY578" fmla="*/ 443333 h 1492597"/>
              <a:gd name="connsiteX579" fmla="*/ 577592 w 2867654"/>
              <a:gd name="connsiteY579" fmla="*/ 438518 h 1492597"/>
              <a:gd name="connsiteX580" fmla="*/ 575852 w 2867654"/>
              <a:gd name="connsiteY580" fmla="*/ 440258 h 1492597"/>
              <a:gd name="connsiteX581" fmla="*/ 580435 w 2867654"/>
              <a:gd name="connsiteY581" fmla="*/ 444145 h 1492597"/>
              <a:gd name="connsiteX582" fmla="*/ 581247 w 2867654"/>
              <a:gd name="connsiteY582" fmla="*/ 443333 h 1492597"/>
              <a:gd name="connsiteX583" fmla="*/ 593316 w 2867654"/>
              <a:gd name="connsiteY583" fmla="*/ 466367 h 1492597"/>
              <a:gd name="connsiteX584" fmla="*/ 588500 w 2867654"/>
              <a:gd name="connsiteY584" fmla="*/ 515510 h 1492597"/>
              <a:gd name="connsiteX585" fmla="*/ 590763 w 2867654"/>
              <a:gd name="connsiteY585" fmla="*/ 518527 h 1492597"/>
              <a:gd name="connsiteX586" fmla="*/ 584497 w 2867654"/>
              <a:gd name="connsiteY586" fmla="*/ 531698 h 1492597"/>
              <a:gd name="connsiteX587" fmla="*/ 607008 w 2867654"/>
              <a:gd name="connsiteY587" fmla="*/ 540807 h 1492597"/>
              <a:gd name="connsiteX588" fmla="*/ 608633 w 2867654"/>
              <a:gd name="connsiteY588" fmla="*/ 538660 h 1492597"/>
              <a:gd name="connsiteX589" fmla="*/ 637469 w 2867654"/>
              <a:gd name="connsiteY589" fmla="*/ 567613 h 1492597"/>
              <a:gd name="connsiteX590" fmla="*/ 649827 w 2867654"/>
              <a:gd name="connsiteY590" fmla="*/ 561695 h 1492597"/>
              <a:gd name="connsiteX591" fmla="*/ 687889 w 2867654"/>
              <a:gd name="connsiteY591" fmla="*/ 504777 h 1492597"/>
              <a:gd name="connsiteX592" fmla="*/ 717885 w 2867654"/>
              <a:gd name="connsiteY592" fmla="*/ 472227 h 1492597"/>
              <a:gd name="connsiteX593" fmla="*/ 732100 w 2867654"/>
              <a:gd name="connsiteY593" fmla="*/ 431149 h 1492597"/>
              <a:gd name="connsiteX594" fmla="*/ 746315 w 2867654"/>
              <a:gd name="connsiteY594" fmla="*/ 419951 h 1492597"/>
              <a:gd name="connsiteX595" fmla="*/ 732622 w 2867654"/>
              <a:gd name="connsiteY595" fmla="*/ 413279 h 1492597"/>
              <a:gd name="connsiteX596" fmla="*/ 747882 w 2867654"/>
              <a:gd name="connsiteY596" fmla="*/ 381425 h 1492597"/>
              <a:gd name="connsiteX597" fmla="*/ 766448 w 2867654"/>
              <a:gd name="connsiteY597" fmla="*/ 347716 h 1492597"/>
              <a:gd name="connsiteX598" fmla="*/ 758906 w 2867654"/>
              <a:gd name="connsiteY598" fmla="*/ 335763 h 1492597"/>
              <a:gd name="connsiteX599" fmla="*/ 808397 w 2867654"/>
              <a:gd name="connsiteY599" fmla="*/ 325378 h 1492597"/>
              <a:gd name="connsiteX600" fmla="*/ 815824 w 2867654"/>
              <a:gd name="connsiteY600" fmla="*/ 317951 h 1492597"/>
              <a:gd name="connsiteX601" fmla="*/ 844312 w 2867654"/>
              <a:gd name="connsiteY601" fmla="*/ 309654 h 1492597"/>
              <a:gd name="connsiteX602" fmla="*/ 867346 w 2867654"/>
              <a:gd name="connsiteY602" fmla="*/ 315166 h 1492597"/>
              <a:gd name="connsiteX603" fmla="*/ 889335 w 2867654"/>
              <a:gd name="connsiteY603" fmla="*/ 334603 h 1492597"/>
              <a:gd name="connsiteX604" fmla="*/ 889335 w 2867654"/>
              <a:gd name="connsiteY604" fmla="*/ 345859 h 1492597"/>
              <a:gd name="connsiteX605" fmla="*/ 900591 w 2867654"/>
              <a:gd name="connsiteY605" fmla="*/ 357115 h 1492597"/>
              <a:gd name="connsiteX606" fmla="*/ 912717 w 2867654"/>
              <a:gd name="connsiteY606" fmla="*/ 401326 h 1492597"/>
              <a:gd name="connsiteX607" fmla="*/ 899431 w 2867654"/>
              <a:gd name="connsiteY607" fmla="*/ 411364 h 1492597"/>
              <a:gd name="connsiteX608" fmla="*/ 892120 w 2867654"/>
              <a:gd name="connsiteY608" fmla="*/ 404808 h 1492597"/>
              <a:gd name="connsiteX609" fmla="*/ 876455 w 2867654"/>
              <a:gd name="connsiteY609" fmla="*/ 428944 h 1492597"/>
              <a:gd name="connsiteX610" fmla="*/ 904595 w 2867654"/>
              <a:gd name="connsiteY610" fmla="*/ 420879 h 1492597"/>
              <a:gd name="connsiteX611" fmla="*/ 929717 w 2867654"/>
              <a:gd name="connsiteY611" fmla="*/ 449831 h 1492597"/>
              <a:gd name="connsiteX612" fmla="*/ 944687 w 2867654"/>
              <a:gd name="connsiteY612" fmla="*/ 448323 h 1492597"/>
              <a:gd name="connsiteX613" fmla="*/ 938827 w 2867654"/>
              <a:gd name="connsiteY613" fmla="*/ 418326 h 1492597"/>
              <a:gd name="connsiteX614" fmla="*/ 918171 w 2867654"/>
              <a:gd name="connsiteY614" fmla="*/ 320678 h 1492597"/>
              <a:gd name="connsiteX615" fmla="*/ 922001 w 2867654"/>
              <a:gd name="connsiteY615" fmla="*/ 250184 h 1492597"/>
              <a:gd name="connsiteX616" fmla="*/ 990697 w 2867654"/>
              <a:gd name="connsiteY616" fmla="*/ 146617 h 1492597"/>
              <a:gd name="connsiteX617" fmla="*/ 1033690 w 2867654"/>
              <a:gd name="connsiteY617" fmla="*/ 103856 h 1492597"/>
              <a:gd name="connsiteX618" fmla="*/ 1029222 w 2867654"/>
              <a:gd name="connsiteY618" fmla="*/ 98925 h 1492597"/>
              <a:gd name="connsiteX619" fmla="*/ 1034502 w 2867654"/>
              <a:gd name="connsiteY619" fmla="*/ 78849 h 1492597"/>
              <a:gd name="connsiteX620" fmla="*/ 1047441 w 2867654"/>
              <a:gd name="connsiteY620" fmla="*/ 29823 h 1492597"/>
              <a:gd name="connsiteX621" fmla="*/ 1085386 w 2867654"/>
              <a:gd name="connsiteY621" fmla="*/ 0 h 149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Lst>
            <a:rect l="l" t="t" r="r" b="b"/>
            <a:pathLst>
              <a:path w="2867654" h="1492597">
                <a:moveTo>
                  <a:pt x="201969" y="1234556"/>
                </a:moveTo>
                <a:lnTo>
                  <a:pt x="199938" y="1243897"/>
                </a:lnTo>
                <a:cubicBezTo>
                  <a:pt x="201563" y="1243955"/>
                  <a:pt x="203129" y="1244071"/>
                  <a:pt x="204754" y="1244187"/>
                </a:cubicBezTo>
                <a:lnTo>
                  <a:pt x="204754" y="1234904"/>
                </a:lnTo>
                <a:cubicBezTo>
                  <a:pt x="203825" y="1234788"/>
                  <a:pt x="202897" y="1234672"/>
                  <a:pt x="201969" y="1234556"/>
                </a:cubicBezTo>
                <a:close/>
                <a:moveTo>
                  <a:pt x="195935" y="1200382"/>
                </a:moveTo>
                <a:lnTo>
                  <a:pt x="195935" y="1222778"/>
                </a:lnTo>
                <a:lnTo>
                  <a:pt x="198720" y="1222778"/>
                </a:lnTo>
                <a:lnTo>
                  <a:pt x="198720" y="1200382"/>
                </a:lnTo>
                <a:close/>
                <a:moveTo>
                  <a:pt x="184447" y="1139925"/>
                </a:moveTo>
                <a:cubicBezTo>
                  <a:pt x="183286" y="1146713"/>
                  <a:pt x="182880" y="1153444"/>
                  <a:pt x="183576" y="1160000"/>
                </a:cubicBezTo>
                <a:cubicBezTo>
                  <a:pt x="183808" y="1162379"/>
                  <a:pt x="187057" y="1164526"/>
                  <a:pt x="188914" y="1166731"/>
                </a:cubicBezTo>
                <a:cubicBezTo>
                  <a:pt x="189552" y="1175607"/>
                  <a:pt x="189552" y="1184484"/>
                  <a:pt x="189552" y="1194986"/>
                </a:cubicBezTo>
                <a:cubicBezTo>
                  <a:pt x="193886" y="1183962"/>
                  <a:pt x="193886" y="1174911"/>
                  <a:pt x="189552" y="1167833"/>
                </a:cubicBezTo>
                <a:cubicBezTo>
                  <a:pt x="188856" y="1159594"/>
                  <a:pt x="189320" y="1152457"/>
                  <a:pt x="188624" y="1145437"/>
                </a:cubicBezTo>
                <a:cubicBezTo>
                  <a:pt x="188450" y="1143464"/>
                  <a:pt x="186245" y="1141723"/>
                  <a:pt x="184447" y="1139925"/>
                </a:cubicBezTo>
                <a:close/>
                <a:moveTo>
                  <a:pt x="106293" y="1105171"/>
                </a:moveTo>
                <a:lnTo>
                  <a:pt x="109078" y="1105171"/>
                </a:lnTo>
                <a:lnTo>
                  <a:pt x="109078" y="1116369"/>
                </a:lnTo>
                <a:lnTo>
                  <a:pt x="106293" y="1116369"/>
                </a:lnTo>
                <a:close/>
                <a:moveTo>
                  <a:pt x="165706" y="1066355"/>
                </a:moveTo>
                <a:lnTo>
                  <a:pt x="165706" y="1066413"/>
                </a:lnTo>
                <a:lnTo>
                  <a:pt x="165722" y="1066433"/>
                </a:lnTo>
                <a:lnTo>
                  <a:pt x="173662" y="1105446"/>
                </a:lnTo>
                <a:cubicBezTo>
                  <a:pt x="176092" y="1117340"/>
                  <a:pt x="178355" y="1128379"/>
                  <a:pt x="180617" y="1139402"/>
                </a:cubicBezTo>
                <a:cubicBezTo>
                  <a:pt x="181546" y="1139229"/>
                  <a:pt x="182416" y="1139055"/>
                  <a:pt x="183344" y="1138880"/>
                </a:cubicBezTo>
                <a:cubicBezTo>
                  <a:pt x="183286" y="1138822"/>
                  <a:pt x="183286" y="1138822"/>
                  <a:pt x="183286" y="1138822"/>
                </a:cubicBezTo>
                <a:cubicBezTo>
                  <a:pt x="182300" y="1120024"/>
                  <a:pt x="180385" y="1101342"/>
                  <a:pt x="177368" y="1082833"/>
                </a:cubicBezTo>
                <a:cubicBezTo>
                  <a:pt x="177049" y="1080773"/>
                  <a:pt x="175744" y="1078873"/>
                  <a:pt x="173713" y="1076385"/>
                </a:cubicBezTo>
                <a:lnTo>
                  <a:pt x="165722" y="1066433"/>
                </a:lnTo>
                <a:close/>
                <a:moveTo>
                  <a:pt x="275655" y="1054635"/>
                </a:moveTo>
                <a:cubicBezTo>
                  <a:pt x="251054" y="1055738"/>
                  <a:pt x="225409" y="1050806"/>
                  <a:pt x="200402" y="1062874"/>
                </a:cubicBezTo>
                <a:cubicBezTo>
                  <a:pt x="211948" y="1125942"/>
                  <a:pt x="223668" y="1189764"/>
                  <a:pt x="235736" y="1255617"/>
                </a:cubicBezTo>
                <a:cubicBezTo>
                  <a:pt x="236549" y="1256430"/>
                  <a:pt x="239160" y="1259040"/>
                  <a:pt x="242409" y="1262290"/>
                </a:cubicBezTo>
                <a:cubicBezTo>
                  <a:pt x="244556" y="1259389"/>
                  <a:pt x="246644" y="1256430"/>
                  <a:pt x="249603" y="1252427"/>
                </a:cubicBezTo>
                <a:cubicBezTo>
                  <a:pt x="250648" y="1182048"/>
                  <a:pt x="279020" y="1121358"/>
                  <a:pt x="330774" y="1066413"/>
                </a:cubicBezTo>
                <a:cubicBezTo>
                  <a:pt x="313716" y="1068038"/>
                  <a:pt x="300719" y="1051850"/>
                  <a:pt x="286156" y="1065137"/>
                </a:cubicBezTo>
                <a:cubicBezTo>
                  <a:pt x="282733" y="1061714"/>
                  <a:pt x="279426" y="1058406"/>
                  <a:pt x="275655" y="1054635"/>
                </a:cubicBezTo>
                <a:close/>
                <a:moveTo>
                  <a:pt x="1211870" y="999226"/>
                </a:moveTo>
                <a:cubicBezTo>
                  <a:pt x="1210594" y="1000734"/>
                  <a:pt x="1209259" y="1002301"/>
                  <a:pt x="1207983" y="1003809"/>
                </a:cubicBezTo>
                <a:lnTo>
                  <a:pt x="1208505" y="1004331"/>
                </a:lnTo>
                <a:lnTo>
                  <a:pt x="1208505" y="1004273"/>
                </a:lnTo>
                <a:cubicBezTo>
                  <a:pt x="1210536" y="1003577"/>
                  <a:pt x="1212102" y="1002243"/>
                  <a:pt x="1213611" y="1000966"/>
                </a:cubicBezTo>
                <a:close/>
                <a:moveTo>
                  <a:pt x="1215061" y="988434"/>
                </a:moveTo>
                <a:cubicBezTo>
                  <a:pt x="1214887" y="989362"/>
                  <a:pt x="1214771" y="990291"/>
                  <a:pt x="1214655" y="991219"/>
                </a:cubicBezTo>
                <a:cubicBezTo>
                  <a:pt x="1217730" y="991915"/>
                  <a:pt x="1220863" y="992553"/>
                  <a:pt x="1223996" y="993250"/>
                </a:cubicBezTo>
                <a:lnTo>
                  <a:pt x="1224055" y="993250"/>
                </a:lnTo>
                <a:cubicBezTo>
                  <a:pt x="1224112" y="991625"/>
                  <a:pt x="1224229" y="990059"/>
                  <a:pt x="1224345" y="988434"/>
                </a:cubicBezTo>
                <a:close/>
                <a:moveTo>
                  <a:pt x="1174330" y="943178"/>
                </a:moveTo>
                <a:lnTo>
                  <a:pt x="1174330" y="943178"/>
                </a:lnTo>
                <a:lnTo>
                  <a:pt x="1174272" y="943236"/>
                </a:lnTo>
                <a:close/>
                <a:moveTo>
                  <a:pt x="1238734" y="902854"/>
                </a:moveTo>
                <a:cubicBezTo>
                  <a:pt x="1230901" y="909816"/>
                  <a:pt x="1223010" y="916779"/>
                  <a:pt x="1215351" y="923567"/>
                </a:cubicBezTo>
                <a:cubicBezTo>
                  <a:pt x="1214771" y="922117"/>
                  <a:pt x="1213553" y="918868"/>
                  <a:pt x="1212334" y="915677"/>
                </a:cubicBezTo>
                <a:cubicBezTo>
                  <a:pt x="1207867" y="917765"/>
                  <a:pt x="1203399" y="919854"/>
                  <a:pt x="1199338" y="921769"/>
                </a:cubicBezTo>
                <a:cubicBezTo>
                  <a:pt x="1202993" y="937260"/>
                  <a:pt x="1206648" y="953042"/>
                  <a:pt x="1210884" y="971028"/>
                </a:cubicBezTo>
                <a:cubicBezTo>
                  <a:pt x="1215641" y="969171"/>
                  <a:pt x="1220747" y="966212"/>
                  <a:pt x="1226143" y="965342"/>
                </a:cubicBezTo>
                <a:cubicBezTo>
                  <a:pt x="1232467" y="964356"/>
                  <a:pt x="1239024" y="965110"/>
                  <a:pt x="1247843" y="965110"/>
                </a:cubicBezTo>
                <a:lnTo>
                  <a:pt x="1247901" y="965110"/>
                </a:lnTo>
                <a:cubicBezTo>
                  <a:pt x="1249699" y="959656"/>
                  <a:pt x="1254863" y="951997"/>
                  <a:pt x="1252833" y="948690"/>
                </a:cubicBezTo>
                <a:cubicBezTo>
                  <a:pt x="1245406" y="936680"/>
                  <a:pt x="1248829" y="924031"/>
                  <a:pt x="1247611" y="911731"/>
                </a:cubicBezTo>
                <a:cubicBezTo>
                  <a:pt x="1244884" y="909004"/>
                  <a:pt x="1242273" y="906393"/>
                  <a:pt x="1238734" y="902854"/>
                </a:cubicBezTo>
                <a:close/>
                <a:moveTo>
                  <a:pt x="1295361" y="885332"/>
                </a:moveTo>
                <a:cubicBezTo>
                  <a:pt x="1285962" y="889857"/>
                  <a:pt x="1280972" y="892294"/>
                  <a:pt x="1275809" y="894789"/>
                </a:cubicBezTo>
                <a:cubicBezTo>
                  <a:pt x="1277723" y="896878"/>
                  <a:pt x="1279522" y="898792"/>
                  <a:pt x="1284047" y="903666"/>
                </a:cubicBezTo>
                <a:cubicBezTo>
                  <a:pt x="1276447" y="901984"/>
                  <a:pt x="1272037" y="901055"/>
                  <a:pt x="1265597" y="899605"/>
                </a:cubicBezTo>
                <a:cubicBezTo>
                  <a:pt x="1265191" y="906683"/>
                  <a:pt x="1264669" y="914922"/>
                  <a:pt x="1264204" y="922755"/>
                </a:cubicBezTo>
                <a:cubicBezTo>
                  <a:pt x="1267396" y="925946"/>
                  <a:pt x="1270006" y="928557"/>
                  <a:pt x="1273140" y="931690"/>
                </a:cubicBezTo>
                <a:cubicBezTo>
                  <a:pt x="1280044" y="917359"/>
                  <a:pt x="1286774" y="903260"/>
                  <a:pt x="1295361" y="885332"/>
                </a:cubicBezTo>
                <a:close/>
                <a:moveTo>
                  <a:pt x="234228" y="826499"/>
                </a:moveTo>
                <a:cubicBezTo>
                  <a:pt x="241016" y="832069"/>
                  <a:pt x="244091" y="834564"/>
                  <a:pt x="248791" y="838393"/>
                </a:cubicBezTo>
                <a:cubicBezTo>
                  <a:pt x="249893" y="833056"/>
                  <a:pt x="250416" y="830560"/>
                  <a:pt x="251228" y="826499"/>
                </a:cubicBezTo>
                <a:close/>
                <a:moveTo>
                  <a:pt x="145689" y="790469"/>
                </a:moveTo>
                <a:cubicBezTo>
                  <a:pt x="131590" y="797663"/>
                  <a:pt x="117549" y="802305"/>
                  <a:pt x="114300" y="820175"/>
                </a:cubicBezTo>
                <a:cubicBezTo>
                  <a:pt x="101478" y="816055"/>
                  <a:pt x="89525" y="810602"/>
                  <a:pt x="76993" y="808629"/>
                </a:cubicBezTo>
                <a:cubicBezTo>
                  <a:pt x="63822" y="806598"/>
                  <a:pt x="49897" y="806714"/>
                  <a:pt x="39164" y="815359"/>
                </a:cubicBezTo>
                <a:cubicBezTo>
                  <a:pt x="54191" y="865141"/>
                  <a:pt x="69102" y="914632"/>
                  <a:pt x="84013" y="964181"/>
                </a:cubicBezTo>
                <a:cubicBezTo>
                  <a:pt x="103914" y="955885"/>
                  <a:pt x="110413" y="931980"/>
                  <a:pt x="134665" y="925192"/>
                </a:cubicBezTo>
                <a:cubicBezTo>
                  <a:pt x="121669" y="912021"/>
                  <a:pt x="130314" y="898154"/>
                  <a:pt x="126774" y="886608"/>
                </a:cubicBezTo>
                <a:lnTo>
                  <a:pt x="126774" y="886550"/>
                </a:lnTo>
                <a:cubicBezTo>
                  <a:pt x="150505" y="858991"/>
                  <a:pt x="177658" y="848083"/>
                  <a:pt x="210672" y="845820"/>
                </a:cubicBezTo>
                <a:lnTo>
                  <a:pt x="210672" y="824353"/>
                </a:lnTo>
                <a:cubicBezTo>
                  <a:pt x="203883" y="822322"/>
                  <a:pt x="196457" y="820059"/>
                  <a:pt x="186593" y="817100"/>
                </a:cubicBezTo>
                <a:cubicBezTo>
                  <a:pt x="174409" y="809209"/>
                  <a:pt x="159788" y="799636"/>
                  <a:pt x="145689" y="790469"/>
                </a:cubicBezTo>
                <a:close/>
                <a:moveTo>
                  <a:pt x="1165976" y="776834"/>
                </a:moveTo>
                <a:cubicBezTo>
                  <a:pt x="1159478" y="782520"/>
                  <a:pt x="1155300" y="786175"/>
                  <a:pt x="1150195" y="790701"/>
                </a:cubicBezTo>
                <a:lnTo>
                  <a:pt x="1150137" y="790701"/>
                </a:lnTo>
                <a:cubicBezTo>
                  <a:pt x="1147236" y="792093"/>
                  <a:pt x="1142072" y="792093"/>
                  <a:pt x="1135805" y="792093"/>
                </a:cubicBezTo>
                <a:cubicBezTo>
                  <a:pt x="1142031" y="795574"/>
                  <a:pt x="1147294" y="795574"/>
                  <a:pt x="1151587" y="792093"/>
                </a:cubicBezTo>
                <a:cubicBezTo>
                  <a:pt x="1157563" y="790701"/>
                  <a:pt x="1162727" y="790701"/>
                  <a:pt x="1170038" y="790701"/>
                </a:cubicBezTo>
                <a:cubicBezTo>
                  <a:pt x="1168761" y="786233"/>
                  <a:pt x="1167775" y="782926"/>
                  <a:pt x="1165976" y="776834"/>
                </a:cubicBezTo>
                <a:close/>
                <a:moveTo>
                  <a:pt x="1291242" y="731346"/>
                </a:moveTo>
                <a:cubicBezTo>
                  <a:pt x="1261710" y="743182"/>
                  <a:pt x="1232874" y="754728"/>
                  <a:pt x="1203457" y="766506"/>
                </a:cubicBezTo>
                <a:cubicBezTo>
                  <a:pt x="1203109" y="769813"/>
                  <a:pt x="1202645" y="774223"/>
                  <a:pt x="1202123" y="778633"/>
                </a:cubicBezTo>
                <a:cubicBezTo>
                  <a:pt x="1201136" y="779503"/>
                  <a:pt x="1200150" y="780431"/>
                  <a:pt x="1199164" y="781301"/>
                </a:cubicBezTo>
                <a:cubicBezTo>
                  <a:pt x="1198177" y="775557"/>
                  <a:pt x="1197249" y="769755"/>
                  <a:pt x="1196263" y="764011"/>
                </a:cubicBezTo>
                <a:lnTo>
                  <a:pt x="1187386" y="768885"/>
                </a:lnTo>
                <a:cubicBezTo>
                  <a:pt x="1184485" y="775267"/>
                  <a:pt x="1181526" y="781649"/>
                  <a:pt x="1177522" y="790237"/>
                </a:cubicBezTo>
                <a:cubicBezTo>
                  <a:pt x="1221385" y="782462"/>
                  <a:pt x="1261652" y="775267"/>
                  <a:pt x="1303716" y="767783"/>
                </a:cubicBezTo>
                <a:lnTo>
                  <a:pt x="1303716" y="743820"/>
                </a:lnTo>
                <a:close/>
                <a:moveTo>
                  <a:pt x="1260027" y="724268"/>
                </a:moveTo>
                <a:cubicBezTo>
                  <a:pt x="1246566" y="732448"/>
                  <a:pt x="1240126" y="732913"/>
                  <a:pt x="1234614" y="735233"/>
                </a:cubicBezTo>
                <a:cubicBezTo>
                  <a:pt x="1226781" y="738598"/>
                  <a:pt x="1218194" y="740223"/>
                  <a:pt x="1209201" y="742776"/>
                </a:cubicBezTo>
                <a:lnTo>
                  <a:pt x="1209201" y="757803"/>
                </a:lnTo>
                <a:cubicBezTo>
                  <a:pt x="1220457" y="750174"/>
                  <a:pt x="1233106" y="746199"/>
                  <a:pt x="1245551" y="741986"/>
                </a:cubicBezTo>
                <a:lnTo>
                  <a:pt x="1280568" y="724787"/>
                </a:lnTo>
                <a:lnTo>
                  <a:pt x="1280682" y="724790"/>
                </a:lnTo>
                <a:lnTo>
                  <a:pt x="1280682" y="724731"/>
                </a:lnTo>
                <a:lnTo>
                  <a:pt x="1280568" y="724787"/>
                </a:lnTo>
                <a:close/>
                <a:moveTo>
                  <a:pt x="1284686" y="719104"/>
                </a:moveTo>
                <a:cubicBezTo>
                  <a:pt x="1283409" y="720612"/>
                  <a:pt x="1282075" y="722179"/>
                  <a:pt x="1280798" y="723687"/>
                </a:cubicBezTo>
                <a:lnTo>
                  <a:pt x="1281321" y="724210"/>
                </a:lnTo>
                <a:cubicBezTo>
                  <a:pt x="1283351" y="723513"/>
                  <a:pt x="1284918" y="722179"/>
                  <a:pt x="1286426" y="720902"/>
                </a:cubicBezTo>
                <a:lnTo>
                  <a:pt x="1286426" y="720844"/>
                </a:lnTo>
                <a:cubicBezTo>
                  <a:pt x="1285846" y="720264"/>
                  <a:pt x="1285266" y="719684"/>
                  <a:pt x="1284686" y="719104"/>
                </a:cubicBezTo>
                <a:close/>
                <a:moveTo>
                  <a:pt x="689861" y="706513"/>
                </a:moveTo>
                <a:cubicBezTo>
                  <a:pt x="686032" y="707964"/>
                  <a:pt x="682783" y="709124"/>
                  <a:pt x="679940" y="710053"/>
                </a:cubicBezTo>
                <a:cubicBezTo>
                  <a:pt x="680462" y="709182"/>
                  <a:pt x="678373" y="709763"/>
                  <a:pt x="676285" y="710343"/>
                </a:cubicBezTo>
                <a:lnTo>
                  <a:pt x="676227" y="710343"/>
                </a:lnTo>
                <a:cubicBezTo>
                  <a:pt x="676691" y="710517"/>
                  <a:pt x="677097" y="710633"/>
                  <a:pt x="677503" y="710807"/>
                </a:cubicBezTo>
                <a:cubicBezTo>
                  <a:pt x="668278" y="713650"/>
                  <a:pt x="664217" y="713650"/>
                  <a:pt x="659633" y="713650"/>
                </a:cubicBezTo>
                <a:cubicBezTo>
                  <a:pt x="665858" y="717131"/>
                  <a:pt x="671121" y="717131"/>
                  <a:pt x="675414" y="713650"/>
                </a:cubicBezTo>
                <a:cubicBezTo>
                  <a:pt x="676981" y="712547"/>
                  <a:pt x="677967" y="711793"/>
                  <a:pt x="678722" y="711213"/>
                </a:cubicBezTo>
                <a:cubicBezTo>
                  <a:pt x="680462" y="711909"/>
                  <a:pt x="682261" y="712489"/>
                  <a:pt x="684117" y="712779"/>
                </a:cubicBezTo>
                <a:cubicBezTo>
                  <a:pt x="684930" y="712895"/>
                  <a:pt x="686032" y="710807"/>
                  <a:pt x="689861" y="706513"/>
                </a:cubicBezTo>
                <a:close/>
                <a:moveTo>
                  <a:pt x="1284976" y="705759"/>
                </a:moveTo>
                <a:cubicBezTo>
                  <a:pt x="1278477" y="711155"/>
                  <a:pt x="1272908" y="715448"/>
                  <a:pt x="1268034" y="718871"/>
                </a:cubicBezTo>
                <a:cubicBezTo>
                  <a:pt x="1270703" y="717885"/>
                  <a:pt x="1273372" y="716783"/>
                  <a:pt x="1275983" y="715390"/>
                </a:cubicBezTo>
                <a:cubicBezTo>
                  <a:pt x="1278245" y="714172"/>
                  <a:pt x="1279754" y="711503"/>
                  <a:pt x="1284976" y="705759"/>
                </a:cubicBezTo>
                <a:close/>
                <a:moveTo>
                  <a:pt x="1160406" y="691080"/>
                </a:moveTo>
                <a:lnTo>
                  <a:pt x="1158666" y="692820"/>
                </a:lnTo>
                <a:lnTo>
                  <a:pt x="1163099" y="696581"/>
                </a:lnTo>
                <a:lnTo>
                  <a:pt x="1163133" y="696650"/>
                </a:lnTo>
                <a:lnTo>
                  <a:pt x="1163155" y="696628"/>
                </a:lnTo>
                <a:lnTo>
                  <a:pt x="1163249" y="696708"/>
                </a:lnTo>
                <a:lnTo>
                  <a:pt x="1164331" y="695627"/>
                </a:lnTo>
                <a:lnTo>
                  <a:pt x="1164385" y="695674"/>
                </a:lnTo>
                <a:lnTo>
                  <a:pt x="1167079" y="701175"/>
                </a:lnTo>
                <a:lnTo>
                  <a:pt x="1168819" y="699435"/>
                </a:lnTo>
                <a:lnTo>
                  <a:pt x="1164385" y="695674"/>
                </a:lnTo>
                <a:lnTo>
                  <a:pt x="1164352" y="695606"/>
                </a:lnTo>
                <a:lnTo>
                  <a:pt x="1164331" y="695627"/>
                </a:lnTo>
                <a:lnTo>
                  <a:pt x="1164236" y="695547"/>
                </a:lnTo>
                <a:lnTo>
                  <a:pt x="1163155" y="696628"/>
                </a:lnTo>
                <a:lnTo>
                  <a:pt x="1163099" y="696581"/>
                </a:lnTo>
                <a:close/>
                <a:moveTo>
                  <a:pt x="290740" y="646810"/>
                </a:moveTo>
                <a:cubicBezTo>
                  <a:pt x="257552" y="650988"/>
                  <a:pt x="232545" y="659517"/>
                  <a:pt x="206088" y="656616"/>
                </a:cubicBezTo>
                <a:cubicBezTo>
                  <a:pt x="212006" y="689861"/>
                  <a:pt x="217460" y="720670"/>
                  <a:pt x="222798" y="750725"/>
                </a:cubicBezTo>
                <a:cubicBezTo>
                  <a:pt x="239276" y="756295"/>
                  <a:pt x="247805" y="741731"/>
                  <a:pt x="261323" y="739353"/>
                </a:cubicBezTo>
                <a:lnTo>
                  <a:pt x="261323" y="716203"/>
                </a:lnTo>
                <a:cubicBezTo>
                  <a:pt x="267532" y="709994"/>
                  <a:pt x="272753" y="704773"/>
                  <a:pt x="279658" y="697868"/>
                </a:cubicBezTo>
                <a:cubicBezTo>
                  <a:pt x="273566" y="696940"/>
                  <a:pt x="268866" y="696186"/>
                  <a:pt x="262484" y="695199"/>
                </a:cubicBezTo>
                <a:cubicBezTo>
                  <a:pt x="271477" y="680114"/>
                  <a:pt x="272231" y="661838"/>
                  <a:pt x="290798" y="646868"/>
                </a:cubicBezTo>
                <a:close/>
                <a:moveTo>
                  <a:pt x="1225852" y="612520"/>
                </a:moveTo>
                <a:cubicBezTo>
                  <a:pt x="1231306" y="612752"/>
                  <a:pt x="1236760" y="613042"/>
                  <a:pt x="1242214" y="613274"/>
                </a:cubicBezTo>
                <a:lnTo>
                  <a:pt x="1242272" y="613332"/>
                </a:lnTo>
                <a:lnTo>
                  <a:pt x="1242190" y="615732"/>
                </a:lnTo>
                <a:lnTo>
                  <a:pt x="1244883" y="634974"/>
                </a:lnTo>
                <a:cubicBezTo>
                  <a:pt x="1238500" y="634394"/>
                  <a:pt x="1232002" y="633755"/>
                  <a:pt x="1225504" y="633117"/>
                </a:cubicBezTo>
                <a:cubicBezTo>
                  <a:pt x="1225504" y="632189"/>
                  <a:pt x="1225504" y="631261"/>
                  <a:pt x="1225504" y="630332"/>
                </a:cubicBezTo>
                <a:cubicBezTo>
                  <a:pt x="1231132" y="629288"/>
                  <a:pt x="1236760" y="628243"/>
                  <a:pt x="1242156" y="627257"/>
                </a:cubicBezTo>
                <a:lnTo>
                  <a:pt x="1242156" y="616736"/>
                </a:lnTo>
                <a:lnTo>
                  <a:pt x="1242098" y="618438"/>
                </a:lnTo>
                <a:cubicBezTo>
                  <a:pt x="1236586" y="617742"/>
                  <a:pt x="1231074" y="616987"/>
                  <a:pt x="1225562" y="616291"/>
                </a:cubicBezTo>
                <a:cubicBezTo>
                  <a:pt x="1225620" y="615015"/>
                  <a:pt x="1225736" y="613796"/>
                  <a:pt x="1225852" y="612520"/>
                </a:cubicBezTo>
                <a:close/>
                <a:moveTo>
                  <a:pt x="1236993" y="523749"/>
                </a:moveTo>
                <a:cubicBezTo>
                  <a:pt x="1235020" y="545913"/>
                  <a:pt x="1240648" y="569933"/>
                  <a:pt x="1224461" y="595694"/>
                </a:cubicBezTo>
                <a:cubicBezTo>
                  <a:pt x="1213553" y="599408"/>
                  <a:pt x="1215757" y="619889"/>
                  <a:pt x="1204037" y="631725"/>
                </a:cubicBezTo>
                <a:lnTo>
                  <a:pt x="1204037" y="631609"/>
                </a:lnTo>
                <a:cubicBezTo>
                  <a:pt x="1192549" y="643213"/>
                  <a:pt x="1185413" y="659169"/>
                  <a:pt x="1175433" y="674718"/>
                </a:cubicBezTo>
                <a:cubicBezTo>
                  <a:pt x="1179785" y="694445"/>
                  <a:pt x="1191969" y="713708"/>
                  <a:pt x="1199164" y="735291"/>
                </a:cubicBezTo>
                <a:cubicBezTo>
                  <a:pt x="1205140" y="735291"/>
                  <a:pt x="1211870" y="737380"/>
                  <a:pt x="1215932" y="734943"/>
                </a:cubicBezTo>
                <a:cubicBezTo>
                  <a:pt x="1230031" y="726414"/>
                  <a:pt x="1246392" y="725254"/>
                  <a:pt x="1261710" y="720844"/>
                </a:cubicBezTo>
                <a:cubicBezTo>
                  <a:pt x="1277955" y="701465"/>
                  <a:pt x="1273604" y="698797"/>
                  <a:pt x="1271515" y="697520"/>
                </a:cubicBezTo>
                <a:cubicBezTo>
                  <a:pt x="1268324" y="681912"/>
                  <a:pt x="1270877" y="669728"/>
                  <a:pt x="1265423" y="657138"/>
                </a:cubicBezTo>
                <a:cubicBezTo>
                  <a:pt x="1259795" y="644142"/>
                  <a:pt x="1268440" y="629810"/>
                  <a:pt x="1273894" y="616698"/>
                </a:cubicBezTo>
                <a:cubicBezTo>
                  <a:pt x="1277201" y="608749"/>
                  <a:pt x="1280160" y="600684"/>
                  <a:pt x="1283931" y="590879"/>
                </a:cubicBezTo>
                <a:cubicBezTo>
                  <a:pt x="1285498" y="590125"/>
                  <a:pt x="1289211" y="588268"/>
                  <a:pt x="1294143" y="585831"/>
                </a:cubicBezTo>
                <a:cubicBezTo>
                  <a:pt x="1284512" y="575155"/>
                  <a:pt x="1275576" y="565118"/>
                  <a:pt x="1266525" y="555254"/>
                </a:cubicBezTo>
                <a:cubicBezTo>
                  <a:pt x="1256952" y="544869"/>
                  <a:pt x="1247205" y="534657"/>
                  <a:pt x="1236993" y="523749"/>
                </a:cubicBezTo>
                <a:close/>
                <a:moveTo>
                  <a:pt x="2689415" y="410436"/>
                </a:moveTo>
                <a:lnTo>
                  <a:pt x="2691272" y="410436"/>
                </a:lnTo>
                <a:lnTo>
                  <a:pt x="2691272" y="416064"/>
                </a:lnTo>
                <a:lnTo>
                  <a:pt x="2689415" y="416064"/>
                </a:lnTo>
                <a:close/>
                <a:moveTo>
                  <a:pt x="913471" y="410436"/>
                </a:moveTo>
                <a:lnTo>
                  <a:pt x="915328" y="410436"/>
                </a:lnTo>
                <a:lnTo>
                  <a:pt x="915328" y="416064"/>
                </a:lnTo>
                <a:lnTo>
                  <a:pt x="913471" y="416064"/>
                </a:lnTo>
                <a:close/>
                <a:moveTo>
                  <a:pt x="1404729" y="409971"/>
                </a:moveTo>
                <a:cubicBezTo>
                  <a:pt x="1408384" y="410667"/>
                  <a:pt x="1412040" y="411422"/>
                  <a:pt x="1415695" y="412118"/>
                </a:cubicBezTo>
                <a:cubicBezTo>
                  <a:pt x="1415579" y="413278"/>
                  <a:pt x="1415405" y="414497"/>
                  <a:pt x="1415231" y="415715"/>
                </a:cubicBezTo>
                <a:cubicBezTo>
                  <a:pt x="1411634" y="415425"/>
                  <a:pt x="1408094" y="415077"/>
                  <a:pt x="1404497" y="414787"/>
                </a:cubicBezTo>
                <a:cubicBezTo>
                  <a:pt x="1404555" y="413220"/>
                  <a:pt x="1404671" y="411596"/>
                  <a:pt x="1404729" y="409971"/>
                </a:cubicBezTo>
                <a:close/>
                <a:moveTo>
                  <a:pt x="1388367" y="405214"/>
                </a:moveTo>
                <a:cubicBezTo>
                  <a:pt x="1393821" y="405446"/>
                  <a:pt x="1399275" y="405736"/>
                  <a:pt x="1404729" y="405968"/>
                </a:cubicBezTo>
                <a:lnTo>
                  <a:pt x="1404787" y="406026"/>
                </a:lnTo>
                <a:cubicBezTo>
                  <a:pt x="1404729" y="407709"/>
                  <a:pt x="1404613" y="409450"/>
                  <a:pt x="1404613" y="411132"/>
                </a:cubicBezTo>
                <a:cubicBezTo>
                  <a:pt x="1399101" y="410436"/>
                  <a:pt x="1393589" y="409682"/>
                  <a:pt x="1388077" y="408985"/>
                </a:cubicBezTo>
                <a:cubicBezTo>
                  <a:pt x="1388135" y="407709"/>
                  <a:pt x="1388251" y="406491"/>
                  <a:pt x="1388367" y="405214"/>
                </a:cubicBezTo>
                <a:close/>
                <a:moveTo>
                  <a:pt x="1372412" y="399006"/>
                </a:moveTo>
                <a:cubicBezTo>
                  <a:pt x="1375487" y="399760"/>
                  <a:pt x="1378504" y="400457"/>
                  <a:pt x="1381579" y="401210"/>
                </a:cubicBezTo>
                <a:cubicBezTo>
                  <a:pt x="1381463" y="402081"/>
                  <a:pt x="1381289" y="403009"/>
                  <a:pt x="1381173" y="403880"/>
                </a:cubicBezTo>
                <a:lnTo>
                  <a:pt x="1371890" y="403880"/>
                </a:lnTo>
                <a:lnTo>
                  <a:pt x="1371832" y="403880"/>
                </a:lnTo>
                <a:cubicBezTo>
                  <a:pt x="1372064" y="402255"/>
                  <a:pt x="1372238" y="400630"/>
                  <a:pt x="1372412" y="399006"/>
                </a:cubicBezTo>
                <a:close/>
                <a:moveTo>
                  <a:pt x="2693592" y="386009"/>
                </a:moveTo>
                <a:cubicBezTo>
                  <a:pt x="2699220" y="388272"/>
                  <a:pt x="2702063" y="389490"/>
                  <a:pt x="2704268" y="390361"/>
                </a:cubicBezTo>
                <a:cubicBezTo>
                  <a:pt x="2704790" y="399470"/>
                  <a:pt x="2699974" y="401733"/>
                  <a:pt x="2693592" y="402893"/>
                </a:cubicBezTo>
                <a:close/>
                <a:moveTo>
                  <a:pt x="1326286" y="382006"/>
                </a:moveTo>
                <a:cubicBezTo>
                  <a:pt x="1329941" y="382703"/>
                  <a:pt x="1333597" y="383457"/>
                  <a:pt x="1337252" y="384153"/>
                </a:cubicBezTo>
                <a:cubicBezTo>
                  <a:pt x="1337136" y="385313"/>
                  <a:pt x="1336962" y="386532"/>
                  <a:pt x="1336788" y="387750"/>
                </a:cubicBezTo>
                <a:cubicBezTo>
                  <a:pt x="1333191" y="387460"/>
                  <a:pt x="1329651" y="387112"/>
                  <a:pt x="1326054" y="386822"/>
                </a:cubicBezTo>
                <a:close/>
                <a:moveTo>
                  <a:pt x="1303774" y="376842"/>
                </a:moveTo>
                <a:cubicBezTo>
                  <a:pt x="1309054" y="376842"/>
                  <a:pt x="1314392" y="376261"/>
                  <a:pt x="1319556" y="377074"/>
                </a:cubicBezTo>
                <a:cubicBezTo>
                  <a:pt x="1321992" y="377480"/>
                  <a:pt x="1323965" y="380555"/>
                  <a:pt x="1326170" y="382412"/>
                </a:cubicBezTo>
                <a:cubicBezTo>
                  <a:pt x="1320890" y="382412"/>
                  <a:pt x="1315552" y="382992"/>
                  <a:pt x="1310388" y="382180"/>
                </a:cubicBezTo>
                <a:cubicBezTo>
                  <a:pt x="1307951" y="381773"/>
                  <a:pt x="1305979" y="378699"/>
                  <a:pt x="1303774" y="376842"/>
                </a:cubicBezTo>
                <a:close/>
                <a:moveTo>
                  <a:pt x="1264552" y="373129"/>
                </a:moveTo>
                <a:lnTo>
                  <a:pt x="1270180" y="373129"/>
                </a:lnTo>
                <a:lnTo>
                  <a:pt x="1270180" y="374986"/>
                </a:lnTo>
                <a:lnTo>
                  <a:pt x="1264552" y="374986"/>
                </a:lnTo>
                <a:close/>
                <a:moveTo>
                  <a:pt x="1275750" y="365586"/>
                </a:moveTo>
                <a:cubicBezTo>
                  <a:pt x="1285439" y="365760"/>
                  <a:pt x="1295535" y="363845"/>
                  <a:pt x="1303774" y="371214"/>
                </a:cubicBezTo>
                <a:lnTo>
                  <a:pt x="1303774" y="376842"/>
                </a:lnTo>
                <a:cubicBezTo>
                  <a:pt x="1294781" y="379859"/>
                  <a:pt x="1286426" y="369821"/>
                  <a:pt x="1275750" y="376494"/>
                </a:cubicBezTo>
                <a:close/>
                <a:moveTo>
                  <a:pt x="1317351" y="364774"/>
                </a:moveTo>
                <a:lnTo>
                  <a:pt x="1317351" y="364832"/>
                </a:lnTo>
                <a:cubicBezTo>
                  <a:pt x="1313521" y="369126"/>
                  <a:pt x="1312419" y="371214"/>
                  <a:pt x="1311607" y="371098"/>
                </a:cubicBezTo>
                <a:cubicBezTo>
                  <a:pt x="1308938" y="370692"/>
                  <a:pt x="1306385" y="369532"/>
                  <a:pt x="1303774" y="368661"/>
                </a:cubicBezTo>
                <a:cubicBezTo>
                  <a:pt x="1307139" y="367675"/>
                  <a:pt x="1310504" y="366689"/>
                  <a:pt x="1317351" y="364774"/>
                </a:cubicBezTo>
                <a:close/>
                <a:moveTo>
                  <a:pt x="1321818" y="359668"/>
                </a:moveTo>
                <a:cubicBezTo>
                  <a:pt x="1326808" y="360364"/>
                  <a:pt x="1331740" y="361060"/>
                  <a:pt x="1336671" y="361757"/>
                </a:cubicBezTo>
                <a:cubicBezTo>
                  <a:pt x="1336555" y="362743"/>
                  <a:pt x="1336497" y="363729"/>
                  <a:pt x="1336381" y="364716"/>
                </a:cubicBezTo>
                <a:lnTo>
                  <a:pt x="1321528" y="364716"/>
                </a:lnTo>
                <a:lnTo>
                  <a:pt x="1321528" y="364658"/>
                </a:lnTo>
                <a:cubicBezTo>
                  <a:pt x="1321644" y="363033"/>
                  <a:pt x="1321702" y="361350"/>
                  <a:pt x="1321818" y="359668"/>
                </a:cubicBezTo>
                <a:close/>
                <a:moveTo>
                  <a:pt x="1237283" y="353982"/>
                </a:moveTo>
                <a:cubicBezTo>
                  <a:pt x="1237921" y="357173"/>
                  <a:pt x="1238908" y="358333"/>
                  <a:pt x="1239894" y="359494"/>
                </a:cubicBezTo>
                <a:lnTo>
                  <a:pt x="1241635" y="357753"/>
                </a:lnTo>
                <a:lnTo>
                  <a:pt x="1241693" y="357753"/>
                </a:lnTo>
                <a:cubicBezTo>
                  <a:pt x="1240184" y="356477"/>
                  <a:pt x="1238734" y="355258"/>
                  <a:pt x="1237283" y="353982"/>
                </a:cubicBezTo>
                <a:close/>
                <a:moveTo>
                  <a:pt x="1225911" y="349166"/>
                </a:moveTo>
                <a:cubicBezTo>
                  <a:pt x="1225795" y="350327"/>
                  <a:pt x="1225621" y="351545"/>
                  <a:pt x="1225447" y="352763"/>
                </a:cubicBezTo>
                <a:cubicBezTo>
                  <a:pt x="1228928" y="353460"/>
                  <a:pt x="1232351" y="354098"/>
                  <a:pt x="1235833" y="354794"/>
                </a:cubicBezTo>
                <a:cubicBezTo>
                  <a:pt x="1233048" y="349804"/>
                  <a:pt x="1229508" y="349456"/>
                  <a:pt x="1225969" y="349166"/>
                </a:cubicBezTo>
                <a:close/>
                <a:moveTo>
                  <a:pt x="2759793" y="293350"/>
                </a:moveTo>
                <a:lnTo>
                  <a:pt x="2759793" y="293350"/>
                </a:lnTo>
                <a:lnTo>
                  <a:pt x="2759735" y="293408"/>
                </a:lnTo>
                <a:close/>
                <a:moveTo>
                  <a:pt x="2760837" y="292306"/>
                </a:moveTo>
                <a:cubicBezTo>
                  <a:pt x="2762346" y="293582"/>
                  <a:pt x="2763913" y="294917"/>
                  <a:pt x="2765421" y="296193"/>
                </a:cubicBezTo>
                <a:lnTo>
                  <a:pt x="2763681" y="297934"/>
                </a:lnTo>
                <a:lnTo>
                  <a:pt x="2759793" y="293350"/>
                </a:lnTo>
                <a:close/>
                <a:moveTo>
                  <a:pt x="2039530" y="270374"/>
                </a:moveTo>
                <a:lnTo>
                  <a:pt x="2039530" y="276003"/>
                </a:lnTo>
                <a:lnTo>
                  <a:pt x="2041387" y="276003"/>
                </a:lnTo>
                <a:lnTo>
                  <a:pt x="2041387" y="270374"/>
                </a:lnTo>
                <a:close/>
                <a:moveTo>
                  <a:pt x="1085386" y="0"/>
                </a:moveTo>
                <a:cubicBezTo>
                  <a:pt x="1109638" y="13403"/>
                  <a:pt x="1133195" y="26457"/>
                  <a:pt x="1155242" y="38641"/>
                </a:cubicBezTo>
                <a:cubicBezTo>
                  <a:pt x="1158782" y="50130"/>
                  <a:pt x="1161625" y="59239"/>
                  <a:pt x="1164236" y="67710"/>
                </a:cubicBezTo>
                <a:cubicBezTo>
                  <a:pt x="1147352" y="91382"/>
                  <a:pt x="1142768" y="105307"/>
                  <a:pt x="1152457" y="126542"/>
                </a:cubicBezTo>
                <a:cubicBezTo>
                  <a:pt x="1145263" y="130952"/>
                  <a:pt x="1135225" y="132634"/>
                  <a:pt x="1135341" y="144122"/>
                </a:cubicBezTo>
                <a:cubicBezTo>
                  <a:pt x="1124782" y="146501"/>
                  <a:pt x="1123505" y="158221"/>
                  <a:pt x="1115905" y="163443"/>
                </a:cubicBezTo>
                <a:lnTo>
                  <a:pt x="1099311" y="163443"/>
                </a:lnTo>
                <a:cubicBezTo>
                  <a:pt x="1098614" y="161935"/>
                  <a:pt x="1096352" y="156829"/>
                  <a:pt x="1094611" y="153000"/>
                </a:cubicBezTo>
                <a:cubicBezTo>
                  <a:pt x="1088519" y="156191"/>
                  <a:pt x="1084109" y="158512"/>
                  <a:pt x="1079642" y="160832"/>
                </a:cubicBezTo>
                <a:cubicBezTo>
                  <a:pt x="1083123" y="164314"/>
                  <a:pt x="1086430" y="167621"/>
                  <a:pt x="1090782" y="171972"/>
                </a:cubicBezTo>
                <a:cubicBezTo>
                  <a:pt x="1089679" y="196631"/>
                  <a:pt x="1096236" y="223726"/>
                  <a:pt x="1072854" y="246006"/>
                </a:cubicBezTo>
                <a:cubicBezTo>
                  <a:pt x="1074304" y="255347"/>
                  <a:pt x="1075871" y="265791"/>
                  <a:pt x="1077843" y="278671"/>
                </a:cubicBezTo>
                <a:cubicBezTo>
                  <a:pt x="1075348" y="287374"/>
                  <a:pt x="1072041" y="298978"/>
                  <a:pt x="1068618" y="310815"/>
                </a:cubicBezTo>
                <a:cubicBezTo>
                  <a:pt x="1071461" y="315688"/>
                  <a:pt x="1074420" y="320910"/>
                  <a:pt x="1077611" y="326480"/>
                </a:cubicBezTo>
                <a:cubicBezTo>
                  <a:pt x="1083065" y="326480"/>
                  <a:pt x="1089389" y="324682"/>
                  <a:pt x="1093973" y="326770"/>
                </a:cubicBezTo>
                <a:cubicBezTo>
                  <a:pt x="1111379" y="334777"/>
                  <a:pt x="1129481" y="338374"/>
                  <a:pt x="1148454" y="337098"/>
                </a:cubicBezTo>
                <a:cubicBezTo>
                  <a:pt x="1169167" y="335705"/>
                  <a:pt x="1189822" y="339477"/>
                  <a:pt x="1210826" y="332514"/>
                </a:cubicBezTo>
                <a:cubicBezTo>
                  <a:pt x="1221153" y="329091"/>
                  <a:pt x="1234788" y="335589"/>
                  <a:pt x="1246450" y="337504"/>
                </a:cubicBezTo>
                <a:cubicBezTo>
                  <a:pt x="1251440" y="345337"/>
                  <a:pt x="1255734" y="352067"/>
                  <a:pt x="1258519" y="356477"/>
                </a:cubicBezTo>
                <a:cubicBezTo>
                  <a:pt x="1264727" y="362569"/>
                  <a:pt x="1274416" y="354446"/>
                  <a:pt x="1275693" y="365180"/>
                </a:cubicBezTo>
                <a:lnTo>
                  <a:pt x="1260665" y="365180"/>
                </a:lnTo>
                <a:cubicBezTo>
                  <a:pt x="1257126" y="370460"/>
                  <a:pt x="1253297" y="376262"/>
                  <a:pt x="1250686" y="380207"/>
                </a:cubicBezTo>
                <a:cubicBezTo>
                  <a:pt x="1236239" y="382876"/>
                  <a:pt x="1223300" y="385313"/>
                  <a:pt x="1210884" y="387634"/>
                </a:cubicBezTo>
                <a:cubicBezTo>
                  <a:pt x="1203167" y="374695"/>
                  <a:pt x="1192433" y="368139"/>
                  <a:pt x="1188662" y="371214"/>
                </a:cubicBezTo>
                <a:lnTo>
                  <a:pt x="1188662" y="386763"/>
                </a:lnTo>
                <a:cubicBezTo>
                  <a:pt x="1215874" y="391811"/>
                  <a:pt x="1243839" y="398309"/>
                  <a:pt x="1267918" y="415483"/>
                </a:cubicBezTo>
                <a:cubicBezTo>
                  <a:pt x="1277781" y="422562"/>
                  <a:pt x="1288515" y="428596"/>
                  <a:pt x="1297798" y="436371"/>
                </a:cubicBezTo>
                <a:cubicBezTo>
                  <a:pt x="1301280" y="439272"/>
                  <a:pt x="1301860" y="445712"/>
                  <a:pt x="1303716" y="450470"/>
                </a:cubicBezTo>
                <a:cubicBezTo>
                  <a:pt x="1301686" y="453487"/>
                  <a:pt x="1299713" y="456388"/>
                  <a:pt x="1297218" y="460101"/>
                </a:cubicBezTo>
                <a:cubicBezTo>
                  <a:pt x="1305051" y="477159"/>
                  <a:pt x="1312941" y="494449"/>
                  <a:pt x="1319962" y="509882"/>
                </a:cubicBezTo>
                <a:lnTo>
                  <a:pt x="1336150" y="509882"/>
                </a:lnTo>
                <a:cubicBezTo>
                  <a:pt x="1338894" y="496190"/>
                  <a:pt x="1347580" y="488862"/>
                  <a:pt x="1362201" y="487893"/>
                </a:cubicBezTo>
                <a:cubicBezTo>
                  <a:pt x="1375313" y="476985"/>
                  <a:pt x="1387208" y="465671"/>
                  <a:pt x="1400552" y="456388"/>
                </a:cubicBezTo>
                <a:cubicBezTo>
                  <a:pt x="1412852" y="447743"/>
                  <a:pt x="1431013" y="447859"/>
                  <a:pt x="1439948" y="430627"/>
                </a:cubicBezTo>
                <a:cubicBezTo>
                  <a:pt x="1433334" y="425811"/>
                  <a:pt x="1427648" y="421692"/>
                  <a:pt x="1421556" y="417282"/>
                </a:cubicBezTo>
                <a:cubicBezTo>
                  <a:pt x="1426023" y="415773"/>
                  <a:pt x="1429272" y="414613"/>
                  <a:pt x="1432289" y="413569"/>
                </a:cubicBezTo>
                <a:cubicBezTo>
                  <a:pt x="1434262" y="398309"/>
                  <a:pt x="1418132" y="401326"/>
                  <a:pt x="1412911" y="392913"/>
                </a:cubicBezTo>
                <a:cubicBezTo>
                  <a:pt x="1396259" y="394770"/>
                  <a:pt x="1378679" y="390012"/>
                  <a:pt x="1361214" y="396569"/>
                </a:cubicBezTo>
                <a:cubicBezTo>
                  <a:pt x="1356341" y="394944"/>
                  <a:pt x="1349901" y="392856"/>
                  <a:pt x="1343692" y="390825"/>
                </a:cubicBezTo>
                <a:lnTo>
                  <a:pt x="1343692" y="372606"/>
                </a:lnTo>
                <a:cubicBezTo>
                  <a:pt x="1351525" y="369067"/>
                  <a:pt x="1358487" y="365934"/>
                  <a:pt x="1368003" y="361583"/>
                </a:cubicBezTo>
                <a:cubicBezTo>
                  <a:pt x="1359764" y="359958"/>
                  <a:pt x="1354252" y="358797"/>
                  <a:pt x="1348740" y="357695"/>
                </a:cubicBezTo>
                <a:cubicBezTo>
                  <a:pt x="1348798" y="356825"/>
                  <a:pt x="1348914" y="355954"/>
                  <a:pt x="1348914" y="355084"/>
                </a:cubicBezTo>
                <a:cubicBezTo>
                  <a:pt x="1354020" y="354330"/>
                  <a:pt x="1359184" y="353576"/>
                  <a:pt x="1364406" y="352763"/>
                </a:cubicBezTo>
                <a:cubicBezTo>
                  <a:pt x="1365218" y="345279"/>
                  <a:pt x="1365914" y="338316"/>
                  <a:pt x="1366436" y="333617"/>
                </a:cubicBezTo>
                <a:cubicBezTo>
                  <a:pt x="1390805" y="335763"/>
                  <a:pt x="1413549" y="337794"/>
                  <a:pt x="1436873" y="339825"/>
                </a:cubicBezTo>
                <a:cubicBezTo>
                  <a:pt x="1459559" y="295729"/>
                  <a:pt x="1472845" y="245194"/>
                  <a:pt x="1492921" y="199242"/>
                </a:cubicBezTo>
                <a:cubicBezTo>
                  <a:pt x="1501914" y="196863"/>
                  <a:pt x="1508412" y="195122"/>
                  <a:pt x="1514446" y="193498"/>
                </a:cubicBezTo>
                <a:cubicBezTo>
                  <a:pt x="1523903" y="196863"/>
                  <a:pt x="1533651" y="200344"/>
                  <a:pt x="1543166" y="203709"/>
                </a:cubicBezTo>
                <a:cubicBezTo>
                  <a:pt x="1545777" y="214617"/>
                  <a:pt x="1551869" y="222392"/>
                  <a:pt x="1562197" y="224945"/>
                </a:cubicBezTo>
                <a:cubicBezTo>
                  <a:pt x="1588306" y="231443"/>
                  <a:pt x="1610760" y="249255"/>
                  <a:pt x="1638900" y="249603"/>
                </a:cubicBezTo>
                <a:cubicBezTo>
                  <a:pt x="1641046" y="249661"/>
                  <a:pt x="1643193" y="252330"/>
                  <a:pt x="1643657" y="252678"/>
                </a:cubicBezTo>
                <a:cubicBezTo>
                  <a:pt x="1651374" y="250648"/>
                  <a:pt x="1657234" y="249023"/>
                  <a:pt x="1663094" y="247573"/>
                </a:cubicBezTo>
                <a:cubicBezTo>
                  <a:pt x="1685026" y="242235"/>
                  <a:pt x="1708698" y="242873"/>
                  <a:pt x="1727033" y="225583"/>
                </a:cubicBezTo>
                <a:cubicBezTo>
                  <a:pt x="1732022" y="220883"/>
                  <a:pt x="1741828" y="220477"/>
                  <a:pt x="1749544" y="219723"/>
                </a:cubicBezTo>
                <a:cubicBezTo>
                  <a:pt x="1769851" y="217808"/>
                  <a:pt x="1787954" y="224132"/>
                  <a:pt x="1802865" y="237651"/>
                </a:cubicBezTo>
                <a:cubicBezTo>
                  <a:pt x="1827175" y="213573"/>
                  <a:pt x="1856360" y="220825"/>
                  <a:pt x="1881889" y="219549"/>
                </a:cubicBezTo>
                <a:cubicBezTo>
                  <a:pt x="1892796" y="227382"/>
                  <a:pt x="1902254" y="234170"/>
                  <a:pt x="1913220" y="242061"/>
                </a:cubicBezTo>
                <a:cubicBezTo>
                  <a:pt x="1928827" y="239682"/>
                  <a:pt x="1946407" y="237013"/>
                  <a:pt x="1963987" y="234344"/>
                </a:cubicBezTo>
                <a:cubicBezTo>
                  <a:pt x="1966482" y="225583"/>
                  <a:pt x="1960332" y="213457"/>
                  <a:pt x="1975882" y="208409"/>
                </a:cubicBezTo>
                <a:cubicBezTo>
                  <a:pt x="1980639" y="219375"/>
                  <a:pt x="1985397" y="230456"/>
                  <a:pt x="1990329" y="241829"/>
                </a:cubicBezTo>
                <a:cubicBezTo>
                  <a:pt x="2010114" y="238115"/>
                  <a:pt x="2019803" y="265675"/>
                  <a:pt x="2037557" y="259351"/>
                </a:cubicBezTo>
                <a:cubicBezTo>
                  <a:pt x="2044868" y="264921"/>
                  <a:pt x="2050032" y="268808"/>
                  <a:pt x="2053919" y="271767"/>
                </a:cubicBezTo>
                <a:cubicBezTo>
                  <a:pt x="2054441" y="278091"/>
                  <a:pt x="2054789" y="282443"/>
                  <a:pt x="2054847" y="283429"/>
                </a:cubicBezTo>
                <a:cubicBezTo>
                  <a:pt x="2072950" y="302808"/>
                  <a:pt x="2088499" y="319402"/>
                  <a:pt x="2105151" y="337156"/>
                </a:cubicBezTo>
                <a:cubicBezTo>
                  <a:pt x="2123891" y="336634"/>
                  <a:pt x="2143618" y="339477"/>
                  <a:pt x="2156963" y="361293"/>
                </a:cubicBezTo>
                <a:cubicBezTo>
                  <a:pt x="2152089" y="368951"/>
                  <a:pt x="2147448" y="376203"/>
                  <a:pt x="2142284" y="384326"/>
                </a:cubicBezTo>
                <a:cubicBezTo>
                  <a:pt x="2173035" y="407361"/>
                  <a:pt x="2202915" y="429698"/>
                  <a:pt x="2232970" y="452210"/>
                </a:cubicBezTo>
                <a:cubicBezTo>
                  <a:pt x="2238133" y="472343"/>
                  <a:pt x="2252929" y="484586"/>
                  <a:pt x="2270625" y="493985"/>
                </a:cubicBezTo>
                <a:cubicBezTo>
                  <a:pt x="2282403" y="500251"/>
                  <a:pt x="2328529" y="511159"/>
                  <a:pt x="2342048" y="510753"/>
                </a:cubicBezTo>
                <a:cubicBezTo>
                  <a:pt x="2354174" y="510404"/>
                  <a:pt x="2366706" y="513538"/>
                  <a:pt x="2378020" y="506923"/>
                </a:cubicBezTo>
                <a:cubicBezTo>
                  <a:pt x="2379529" y="508316"/>
                  <a:pt x="2380863" y="509534"/>
                  <a:pt x="2380979" y="509650"/>
                </a:cubicBezTo>
                <a:cubicBezTo>
                  <a:pt x="2389334" y="503964"/>
                  <a:pt x="2398618" y="499555"/>
                  <a:pt x="2405290" y="492650"/>
                </a:cubicBezTo>
                <a:cubicBezTo>
                  <a:pt x="2413123" y="484528"/>
                  <a:pt x="2425481" y="479480"/>
                  <a:pt x="2424843" y="464104"/>
                </a:cubicBezTo>
                <a:cubicBezTo>
                  <a:pt x="2424669" y="460159"/>
                  <a:pt x="2434880" y="455749"/>
                  <a:pt x="2440276" y="451572"/>
                </a:cubicBezTo>
                <a:cubicBezTo>
                  <a:pt x="2436969" y="450005"/>
                  <a:pt x="2433198" y="448207"/>
                  <a:pt x="2429775" y="446582"/>
                </a:cubicBezTo>
                <a:lnTo>
                  <a:pt x="2429775" y="425579"/>
                </a:lnTo>
                <a:cubicBezTo>
                  <a:pt x="2434300" y="421982"/>
                  <a:pt x="2440798" y="416818"/>
                  <a:pt x="2448051" y="411074"/>
                </a:cubicBezTo>
                <a:cubicBezTo>
                  <a:pt x="2445440" y="407303"/>
                  <a:pt x="2443409" y="404460"/>
                  <a:pt x="2441321" y="401501"/>
                </a:cubicBezTo>
                <a:cubicBezTo>
                  <a:pt x="2443119" y="399238"/>
                  <a:pt x="2445208" y="396511"/>
                  <a:pt x="2446949" y="394306"/>
                </a:cubicBezTo>
                <a:cubicBezTo>
                  <a:pt x="2444280" y="388562"/>
                  <a:pt x="2442133" y="383978"/>
                  <a:pt x="2438768" y="376668"/>
                </a:cubicBezTo>
                <a:cubicBezTo>
                  <a:pt x="2443583" y="373999"/>
                  <a:pt x="2448225" y="371446"/>
                  <a:pt x="2454027" y="368255"/>
                </a:cubicBezTo>
                <a:cubicBezTo>
                  <a:pt x="2447239" y="365412"/>
                  <a:pt x="2443583" y="363903"/>
                  <a:pt x="2437259" y="361293"/>
                </a:cubicBezTo>
                <a:cubicBezTo>
                  <a:pt x="2445382" y="352647"/>
                  <a:pt x="2451358" y="346207"/>
                  <a:pt x="2457798" y="339303"/>
                </a:cubicBezTo>
                <a:cubicBezTo>
                  <a:pt x="2454027" y="337968"/>
                  <a:pt x="2450778" y="336750"/>
                  <a:pt x="2447529" y="335589"/>
                </a:cubicBezTo>
                <a:cubicBezTo>
                  <a:pt x="2451300" y="325320"/>
                  <a:pt x="2455071" y="315050"/>
                  <a:pt x="2458727" y="305071"/>
                </a:cubicBezTo>
                <a:cubicBezTo>
                  <a:pt x="2462382" y="303794"/>
                  <a:pt x="2465631" y="302634"/>
                  <a:pt x="2469170" y="301416"/>
                </a:cubicBezTo>
                <a:cubicBezTo>
                  <a:pt x="2465051" y="297064"/>
                  <a:pt x="2461454" y="293235"/>
                  <a:pt x="2457798" y="289405"/>
                </a:cubicBezTo>
                <a:cubicBezTo>
                  <a:pt x="2461454" y="285750"/>
                  <a:pt x="2467256" y="282675"/>
                  <a:pt x="2467662" y="279078"/>
                </a:cubicBezTo>
                <a:cubicBezTo>
                  <a:pt x="2470679" y="250242"/>
                  <a:pt x="2496034" y="235040"/>
                  <a:pt x="2508798" y="212122"/>
                </a:cubicBezTo>
                <a:cubicBezTo>
                  <a:pt x="2517559" y="196457"/>
                  <a:pt x="2533109" y="183866"/>
                  <a:pt x="2542334" y="161471"/>
                </a:cubicBezTo>
                <a:lnTo>
                  <a:pt x="2542334" y="131706"/>
                </a:lnTo>
                <a:cubicBezTo>
                  <a:pt x="2545931" y="128515"/>
                  <a:pt x="2548600" y="126136"/>
                  <a:pt x="2552256" y="122887"/>
                </a:cubicBezTo>
                <a:cubicBezTo>
                  <a:pt x="2562119" y="129153"/>
                  <a:pt x="2571692" y="135187"/>
                  <a:pt x="2578539" y="139539"/>
                </a:cubicBezTo>
                <a:cubicBezTo>
                  <a:pt x="2598904" y="137566"/>
                  <a:pt x="2616716" y="135883"/>
                  <a:pt x="2632265" y="134433"/>
                </a:cubicBezTo>
                <a:cubicBezTo>
                  <a:pt x="2642013" y="141047"/>
                  <a:pt x="2649381" y="146037"/>
                  <a:pt x="2657678" y="151665"/>
                </a:cubicBezTo>
                <a:cubicBezTo>
                  <a:pt x="2676535" y="155901"/>
                  <a:pt x="2694869" y="149402"/>
                  <a:pt x="2712856" y="140815"/>
                </a:cubicBezTo>
                <a:cubicBezTo>
                  <a:pt x="2734555" y="130430"/>
                  <a:pt x="2756777" y="121959"/>
                  <a:pt x="2781610" y="124163"/>
                </a:cubicBezTo>
                <a:cubicBezTo>
                  <a:pt x="2788862" y="124802"/>
                  <a:pt x="2796231" y="124279"/>
                  <a:pt x="2798088" y="124279"/>
                </a:cubicBezTo>
                <a:cubicBezTo>
                  <a:pt x="2812535" y="132576"/>
                  <a:pt x="2822340" y="138262"/>
                  <a:pt x="2832494" y="144065"/>
                </a:cubicBezTo>
                <a:cubicBezTo>
                  <a:pt x="2832494" y="155088"/>
                  <a:pt x="2843575" y="155552"/>
                  <a:pt x="2849725" y="161180"/>
                </a:cubicBezTo>
                <a:cubicBezTo>
                  <a:pt x="2856456" y="167388"/>
                  <a:pt x="2861097" y="175918"/>
                  <a:pt x="2867654" y="184853"/>
                </a:cubicBezTo>
                <a:cubicBezTo>
                  <a:pt x="2859183" y="192453"/>
                  <a:pt x="2851814" y="199068"/>
                  <a:pt x="2842705" y="207306"/>
                </a:cubicBezTo>
                <a:cubicBezTo>
                  <a:pt x="2851292" y="207945"/>
                  <a:pt x="2858255" y="208409"/>
                  <a:pt x="2865913" y="208989"/>
                </a:cubicBezTo>
                <a:lnTo>
                  <a:pt x="2865913" y="221521"/>
                </a:lnTo>
                <a:cubicBezTo>
                  <a:pt x="2845258" y="238811"/>
                  <a:pt x="2821644" y="244730"/>
                  <a:pt x="2796753" y="241771"/>
                </a:cubicBezTo>
                <a:cubicBezTo>
                  <a:pt x="2783989" y="254535"/>
                  <a:pt x="2772094" y="266429"/>
                  <a:pt x="2760200" y="278323"/>
                </a:cubicBezTo>
                <a:cubicBezTo>
                  <a:pt x="2760200" y="282965"/>
                  <a:pt x="2760200" y="287665"/>
                  <a:pt x="2760200" y="292306"/>
                </a:cubicBezTo>
                <a:cubicBezTo>
                  <a:pt x="2752483" y="292422"/>
                  <a:pt x="2755617" y="298456"/>
                  <a:pt x="2754514" y="302344"/>
                </a:cubicBezTo>
                <a:cubicBezTo>
                  <a:pt x="2752426" y="309828"/>
                  <a:pt x="2752135" y="320214"/>
                  <a:pt x="2747029" y="323985"/>
                </a:cubicBezTo>
                <a:cubicBezTo>
                  <a:pt x="2736876" y="331470"/>
                  <a:pt x="2732757" y="342378"/>
                  <a:pt x="2725504" y="351197"/>
                </a:cubicBezTo>
                <a:cubicBezTo>
                  <a:pt x="2712449" y="366978"/>
                  <a:pt x="2698814" y="383630"/>
                  <a:pt x="2677521" y="388968"/>
                </a:cubicBezTo>
                <a:cubicBezTo>
                  <a:pt x="2674968" y="394886"/>
                  <a:pt x="2672590" y="400398"/>
                  <a:pt x="2669747" y="407070"/>
                </a:cubicBezTo>
                <a:cubicBezTo>
                  <a:pt x="2674040" y="410436"/>
                  <a:pt x="2678450" y="413801"/>
                  <a:pt x="2681351" y="416064"/>
                </a:cubicBezTo>
                <a:cubicBezTo>
                  <a:pt x="2683033" y="434688"/>
                  <a:pt x="2681176" y="450527"/>
                  <a:pt x="2674040" y="465207"/>
                </a:cubicBezTo>
                <a:cubicBezTo>
                  <a:pt x="2669166" y="466019"/>
                  <a:pt x="2664408" y="466773"/>
                  <a:pt x="2658781" y="467644"/>
                </a:cubicBezTo>
                <a:cubicBezTo>
                  <a:pt x="2661624" y="471183"/>
                  <a:pt x="2663132" y="473039"/>
                  <a:pt x="2664583" y="474896"/>
                </a:cubicBezTo>
                <a:cubicBezTo>
                  <a:pt x="2652398" y="486500"/>
                  <a:pt x="2642593" y="500599"/>
                  <a:pt x="2623040" y="499613"/>
                </a:cubicBezTo>
                <a:cubicBezTo>
                  <a:pt x="2611494" y="513015"/>
                  <a:pt x="2598962" y="526128"/>
                  <a:pt x="2588170" y="540633"/>
                </a:cubicBezTo>
                <a:cubicBezTo>
                  <a:pt x="2583819" y="546551"/>
                  <a:pt x="2583470" y="555370"/>
                  <a:pt x="2580918" y="562739"/>
                </a:cubicBezTo>
                <a:cubicBezTo>
                  <a:pt x="2574767" y="580725"/>
                  <a:pt x="2571170" y="600336"/>
                  <a:pt x="2561539" y="616234"/>
                </a:cubicBezTo>
                <a:cubicBezTo>
                  <a:pt x="2541173" y="649944"/>
                  <a:pt x="2513730" y="678257"/>
                  <a:pt x="2484778" y="704889"/>
                </a:cubicBezTo>
                <a:cubicBezTo>
                  <a:pt x="2481064" y="708312"/>
                  <a:pt x="2476075" y="711329"/>
                  <a:pt x="2471201" y="712373"/>
                </a:cubicBezTo>
                <a:cubicBezTo>
                  <a:pt x="2442191" y="718756"/>
                  <a:pt x="2415618" y="731230"/>
                  <a:pt x="2389218" y="744400"/>
                </a:cubicBezTo>
                <a:cubicBezTo>
                  <a:pt x="2381560" y="748230"/>
                  <a:pt x="2372740" y="750725"/>
                  <a:pt x="2364270" y="751537"/>
                </a:cubicBezTo>
                <a:cubicBezTo>
                  <a:pt x="2350055" y="752930"/>
                  <a:pt x="2335666" y="750493"/>
                  <a:pt x="2321625" y="756933"/>
                </a:cubicBezTo>
                <a:cubicBezTo>
                  <a:pt x="2315474" y="759776"/>
                  <a:pt x="2305321" y="760182"/>
                  <a:pt x="2299751" y="756933"/>
                </a:cubicBezTo>
                <a:cubicBezTo>
                  <a:pt x="2283854" y="747592"/>
                  <a:pt x="2267782" y="754264"/>
                  <a:pt x="2251246" y="751247"/>
                </a:cubicBezTo>
                <a:cubicBezTo>
                  <a:pt x="2244226" y="764766"/>
                  <a:pt x="2237843" y="777124"/>
                  <a:pt x="2231461" y="789424"/>
                </a:cubicBezTo>
                <a:cubicBezTo>
                  <a:pt x="2219509" y="804684"/>
                  <a:pt x="2198680" y="803465"/>
                  <a:pt x="2183478" y="814837"/>
                </a:cubicBezTo>
                <a:cubicBezTo>
                  <a:pt x="2168741" y="825861"/>
                  <a:pt x="2149768" y="831257"/>
                  <a:pt x="2131434" y="839670"/>
                </a:cubicBezTo>
                <a:cubicBezTo>
                  <a:pt x="2135670" y="858701"/>
                  <a:pt x="2140021" y="877557"/>
                  <a:pt x="2144025" y="896472"/>
                </a:cubicBezTo>
                <a:cubicBezTo>
                  <a:pt x="2151973" y="933953"/>
                  <a:pt x="2164332" y="969925"/>
                  <a:pt x="2180983" y="1004389"/>
                </a:cubicBezTo>
                <a:cubicBezTo>
                  <a:pt x="2192762" y="1028816"/>
                  <a:pt x="2207615" y="1051444"/>
                  <a:pt x="2222700" y="1073840"/>
                </a:cubicBezTo>
                <a:cubicBezTo>
                  <a:pt x="2231519" y="1086953"/>
                  <a:pt x="2239584" y="1099021"/>
                  <a:pt x="2228270" y="1114744"/>
                </a:cubicBezTo>
                <a:cubicBezTo>
                  <a:pt x="2225369" y="1118806"/>
                  <a:pt x="2224092" y="1124317"/>
                  <a:pt x="2223164" y="1129365"/>
                </a:cubicBezTo>
                <a:cubicBezTo>
                  <a:pt x="2218929" y="1152922"/>
                  <a:pt x="2210516" y="1175259"/>
                  <a:pt x="2210574" y="1200092"/>
                </a:cubicBezTo>
                <a:cubicBezTo>
                  <a:pt x="2210632" y="1229508"/>
                  <a:pt x="2221133" y="1257938"/>
                  <a:pt x="2216898" y="1287412"/>
                </a:cubicBezTo>
                <a:cubicBezTo>
                  <a:pt x="2216666" y="1289211"/>
                  <a:pt x="2216550" y="1291416"/>
                  <a:pt x="2217362" y="1292809"/>
                </a:cubicBezTo>
                <a:cubicBezTo>
                  <a:pt x="2225833" y="1307372"/>
                  <a:pt x="2225427" y="1324429"/>
                  <a:pt x="2230417" y="1339514"/>
                </a:cubicBezTo>
                <a:cubicBezTo>
                  <a:pt x="2209471" y="1347579"/>
                  <a:pt x="2187308" y="1347754"/>
                  <a:pt x="2161663" y="1341662"/>
                </a:cubicBezTo>
                <a:cubicBezTo>
                  <a:pt x="2158356" y="1340850"/>
                  <a:pt x="2155106" y="1340037"/>
                  <a:pt x="2151799" y="1339167"/>
                </a:cubicBezTo>
                <a:cubicBezTo>
                  <a:pt x="2153018" y="1338587"/>
                  <a:pt x="2154178" y="1338064"/>
                  <a:pt x="2155396" y="1337484"/>
                </a:cubicBezTo>
                <a:cubicBezTo>
                  <a:pt x="2151683" y="1299249"/>
                  <a:pt x="2164680" y="1261536"/>
                  <a:pt x="2160908" y="1222836"/>
                </a:cubicBezTo>
                <a:cubicBezTo>
                  <a:pt x="2160096" y="1214539"/>
                  <a:pt x="2159864" y="1205952"/>
                  <a:pt x="2161024" y="1197713"/>
                </a:cubicBezTo>
                <a:cubicBezTo>
                  <a:pt x="2162475" y="1187269"/>
                  <a:pt x="2160676" y="1175665"/>
                  <a:pt x="2154526" y="1169921"/>
                </a:cubicBezTo>
                <a:cubicBezTo>
                  <a:pt x="2145475" y="1161450"/>
                  <a:pt x="2155222" y="1148976"/>
                  <a:pt x="2145301" y="1142536"/>
                </a:cubicBezTo>
                <a:cubicBezTo>
                  <a:pt x="2143792" y="1125246"/>
                  <a:pt x="2134219" y="1112713"/>
                  <a:pt x="2120294" y="1101225"/>
                </a:cubicBezTo>
                <a:cubicBezTo>
                  <a:pt x="2122035" y="1096583"/>
                  <a:pt x="2124240" y="1091768"/>
                  <a:pt x="2125458" y="1086778"/>
                </a:cubicBezTo>
                <a:cubicBezTo>
                  <a:pt x="2126502" y="1082543"/>
                  <a:pt x="2128127" y="1077321"/>
                  <a:pt x="2126618" y="1073724"/>
                </a:cubicBezTo>
                <a:cubicBezTo>
                  <a:pt x="2111997" y="1038737"/>
                  <a:pt x="2103932" y="1000676"/>
                  <a:pt x="2079448" y="970158"/>
                </a:cubicBezTo>
                <a:cubicBezTo>
                  <a:pt x="2078635" y="957161"/>
                  <a:pt x="2068308" y="948748"/>
                  <a:pt x="2062216" y="935809"/>
                </a:cubicBezTo>
                <a:cubicBezTo>
                  <a:pt x="2029318" y="988608"/>
                  <a:pt x="1993984" y="1039144"/>
                  <a:pt x="1985629" y="1101342"/>
                </a:cubicBezTo>
                <a:cubicBezTo>
                  <a:pt x="1981394" y="1108710"/>
                  <a:pt x="1977448" y="1115383"/>
                  <a:pt x="1973561" y="1122113"/>
                </a:cubicBezTo>
                <a:cubicBezTo>
                  <a:pt x="1974373" y="1122577"/>
                  <a:pt x="1975127" y="1122983"/>
                  <a:pt x="1975882" y="1123447"/>
                </a:cubicBezTo>
                <a:cubicBezTo>
                  <a:pt x="1965554" y="1135979"/>
                  <a:pt x="1955690" y="1148860"/>
                  <a:pt x="1944841" y="1160928"/>
                </a:cubicBezTo>
                <a:cubicBezTo>
                  <a:pt x="1935383" y="1171488"/>
                  <a:pt x="1935790" y="1185587"/>
                  <a:pt x="1932134" y="1197597"/>
                </a:cubicBezTo>
                <a:cubicBezTo>
                  <a:pt x="1922503" y="1229276"/>
                  <a:pt x="1913858" y="1261361"/>
                  <a:pt x="1907824" y="1294201"/>
                </a:cubicBezTo>
                <a:cubicBezTo>
                  <a:pt x="1905561" y="1306617"/>
                  <a:pt x="1903994" y="1318743"/>
                  <a:pt x="1902892" y="1331218"/>
                </a:cubicBezTo>
                <a:cubicBezTo>
                  <a:pt x="1902428" y="1336440"/>
                  <a:pt x="1899759" y="1341488"/>
                  <a:pt x="1896742" y="1349378"/>
                </a:cubicBezTo>
                <a:cubicBezTo>
                  <a:pt x="1873882" y="1357965"/>
                  <a:pt x="1849397" y="1365044"/>
                  <a:pt x="1830483" y="1351177"/>
                </a:cubicBezTo>
                <a:cubicBezTo>
                  <a:pt x="1835066" y="1331102"/>
                  <a:pt x="1839476" y="1311665"/>
                  <a:pt x="1843943" y="1292112"/>
                </a:cubicBezTo>
                <a:cubicBezTo>
                  <a:pt x="1850442" y="1274764"/>
                  <a:pt x="1857230" y="1257068"/>
                  <a:pt x="1863844" y="1239256"/>
                </a:cubicBezTo>
                <a:cubicBezTo>
                  <a:pt x="1865991" y="1233627"/>
                  <a:pt x="1867442" y="1227710"/>
                  <a:pt x="1869530" y="1222023"/>
                </a:cubicBezTo>
                <a:cubicBezTo>
                  <a:pt x="1878233" y="1198177"/>
                  <a:pt x="1882527" y="1173867"/>
                  <a:pt x="1881134" y="1148222"/>
                </a:cubicBezTo>
                <a:cubicBezTo>
                  <a:pt x="1880496" y="1137024"/>
                  <a:pt x="1885196" y="1125594"/>
                  <a:pt x="1886124" y="1114164"/>
                </a:cubicBezTo>
                <a:cubicBezTo>
                  <a:pt x="1887052" y="1103024"/>
                  <a:pt x="1886298" y="1091768"/>
                  <a:pt x="1886298" y="1080571"/>
                </a:cubicBezTo>
                <a:cubicBezTo>
                  <a:pt x="1912465" y="1050341"/>
                  <a:pt x="1927493" y="1013847"/>
                  <a:pt x="1941766" y="977526"/>
                </a:cubicBezTo>
                <a:cubicBezTo>
                  <a:pt x="1955807" y="941728"/>
                  <a:pt x="1973039" y="907322"/>
                  <a:pt x="1986383" y="870305"/>
                </a:cubicBezTo>
                <a:lnTo>
                  <a:pt x="1971472" y="870305"/>
                </a:lnTo>
                <a:cubicBezTo>
                  <a:pt x="1970776" y="875410"/>
                  <a:pt x="1970021" y="880516"/>
                  <a:pt x="1968223" y="892584"/>
                </a:cubicBezTo>
                <a:cubicBezTo>
                  <a:pt x="1965844" y="883649"/>
                  <a:pt x="1964858" y="879994"/>
                  <a:pt x="1963871" y="876339"/>
                </a:cubicBezTo>
                <a:cubicBezTo>
                  <a:pt x="1962537" y="877325"/>
                  <a:pt x="1961261" y="878253"/>
                  <a:pt x="1959984" y="879240"/>
                </a:cubicBezTo>
                <a:cubicBezTo>
                  <a:pt x="1961725" y="875759"/>
                  <a:pt x="1963465" y="872277"/>
                  <a:pt x="1965090" y="869086"/>
                </a:cubicBezTo>
                <a:cubicBezTo>
                  <a:pt x="1959926" y="854117"/>
                  <a:pt x="1942172" y="860673"/>
                  <a:pt x="1934107" y="848663"/>
                </a:cubicBezTo>
                <a:cubicBezTo>
                  <a:pt x="1928305" y="840134"/>
                  <a:pt x="1915134" y="836827"/>
                  <a:pt x="1905909" y="830212"/>
                </a:cubicBezTo>
                <a:cubicBezTo>
                  <a:pt x="1895697" y="822902"/>
                  <a:pt x="1886414" y="814199"/>
                  <a:pt x="1876377" y="806656"/>
                </a:cubicBezTo>
                <a:cubicBezTo>
                  <a:pt x="1867384" y="799868"/>
                  <a:pt x="1855025" y="796677"/>
                  <a:pt x="1851776" y="782520"/>
                </a:cubicBezTo>
                <a:cubicBezTo>
                  <a:pt x="1840520" y="776718"/>
                  <a:pt x="1828220" y="770393"/>
                  <a:pt x="1816500" y="764359"/>
                </a:cubicBezTo>
                <a:cubicBezTo>
                  <a:pt x="1776872" y="760414"/>
                  <a:pt x="1737476" y="756527"/>
                  <a:pt x="1697326" y="752523"/>
                </a:cubicBezTo>
                <a:cubicBezTo>
                  <a:pt x="1696746" y="755018"/>
                  <a:pt x="1696108" y="757513"/>
                  <a:pt x="1695353" y="760472"/>
                </a:cubicBezTo>
                <a:cubicBezTo>
                  <a:pt x="1688855" y="760008"/>
                  <a:pt x="1680500" y="756701"/>
                  <a:pt x="1675220" y="759428"/>
                </a:cubicBezTo>
                <a:cubicBezTo>
                  <a:pt x="1649169" y="773004"/>
                  <a:pt x="1615924" y="770103"/>
                  <a:pt x="1596719" y="792035"/>
                </a:cubicBezTo>
                <a:cubicBezTo>
                  <a:pt x="1590105" y="814373"/>
                  <a:pt x="1587436" y="835086"/>
                  <a:pt x="1569043" y="847155"/>
                </a:cubicBezTo>
                <a:cubicBezTo>
                  <a:pt x="1559934" y="848837"/>
                  <a:pt x="1553494" y="845414"/>
                  <a:pt x="1550303" y="838103"/>
                </a:cubicBezTo>
                <a:cubicBezTo>
                  <a:pt x="1544152" y="824120"/>
                  <a:pt x="1532722" y="815940"/>
                  <a:pt x="1520132" y="805438"/>
                </a:cubicBezTo>
                <a:cubicBezTo>
                  <a:pt x="1513344" y="821742"/>
                  <a:pt x="1507484" y="835841"/>
                  <a:pt x="1501159" y="850984"/>
                </a:cubicBezTo>
                <a:cubicBezTo>
                  <a:pt x="1499361" y="870188"/>
                  <a:pt x="1497388" y="890786"/>
                  <a:pt x="1495648" y="909352"/>
                </a:cubicBezTo>
                <a:cubicBezTo>
                  <a:pt x="1483869" y="923973"/>
                  <a:pt x="1469306" y="932850"/>
                  <a:pt x="1462518" y="948632"/>
                </a:cubicBezTo>
                <a:cubicBezTo>
                  <a:pt x="1460835" y="952635"/>
                  <a:pt x="1456716" y="956581"/>
                  <a:pt x="1452770" y="958437"/>
                </a:cubicBezTo>
                <a:cubicBezTo>
                  <a:pt x="1423934" y="972072"/>
                  <a:pt x="1416392" y="999806"/>
                  <a:pt x="1407979" y="1026379"/>
                </a:cubicBezTo>
                <a:cubicBezTo>
                  <a:pt x="1402873" y="1042509"/>
                  <a:pt x="1394866" y="1056898"/>
                  <a:pt x="1385525" y="1070243"/>
                </a:cubicBezTo>
                <a:cubicBezTo>
                  <a:pt x="1372296" y="1089099"/>
                  <a:pt x="1369859" y="1111031"/>
                  <a:pt x="1365798" y="1132092"/>
                </a:cubicBezTo>
                <a:cubicBezTo>
                  <a:pt x="1361679" y="1153269"/>
                  <a:pt x="1369337" y="1175956"/>
                  <a:pt x="1359590" y="1196901"/>
                </a:cubicBezTo>
                <a:cubicBezTo>
                  <a:pt x="1366958" y="1209955"/>
                  <a:pt x="1362897" y="1225157"/>
                  <a:pt x="1367191" y="1238618"/>
                </a:cubicBezTo>
                <a:cubicBezTo>
                  <a:pt x="1378562" y="1274010"/>
                  <a:pt x="1385699" y="1310911"/>
                  <a:pt x="1404440" y="1343634"/>
                </a:cubicBezTo>
                <a:cubicBezTo>
                  <a:pt x="1402525" y="1360576"/>
                  <a:pt x="1417784" y="1365682"/>
                  <a:pt x="1426603" y="1377112"/>
                </a:cubicBezTo>
                <a:cubicBezTo>
                  <a:pt x="1407050" y="1384538"/>
                  <a:pt x="1386163" y="1379607"/>
                  <a:pt x="1364289" y="1375662"/>
                </a:cubicBezTo>
                <a:cubicBezTo>
                  <a:pt x="1363187" y="1366262"/>
                  <a:pt x="1362375" y="1357559"/>
                  <a:pt x="1359184" y="1349900"/>
                </a:cubicBezTo>
                <a:cubicBezTo>
                  <a:pt x="1352105" y="1333016"/>
                  <a:pt x="1350249" y="1314740"/>
                  <a:pt x="1342590" y="1298089"/>
                </a:cubicBezTo>
                <a:cubicBezTo>
                  <a:pt x="1335395" y="1282481"/>
                  <a:pt x="1328317" y="1266641"/>
                  <a:pt x="1322979" y="1250337"/>
                </a:cubicBezTo>
                <a:cubicBezTo>
                  <a:pt x="1315668" y="1227942"/>
                  <a:pt x="1302150" y="1208505"/>
                  <a:pt x="1293795" y="1186980"/>
                </a:cubicBezTo>
                <a:cubicBezTo>
                  <a:pt x="1283177" y="1159710"/>
                  <a:pt x="1271747" y="1132731"/>
                  <a:pt x="1260201" y="1102676"/>
                </a:cubicBezTo>
                <a:cubicBezTo>
                  <a:pt x="1251788" y="1121649"/>
                  <a:pt x="1242969" y="1138591"/>
                  <a:pt x="1236703" y="1156403"/>
                </a:cubicBezTo>
                <a:cubicBezTo>
                  <a:pt x="1228290" y="1180307"/>
                  <a:pt x="1224635" y="1205604"/>
                  <a:pt x="1218833" y="1230204"/>
                </a:cubicBezTo>
                <a:cubicBezTo>
                  <a:pt x="1211522" y="1261187"/>
                  <a:pt x="1207287" y="1291880"/>
                  <a:pt x="1208157" y="1323559"/>
                </a:cubicBezTo>
                <a:cubicBezTo>
                  <a:pt x="1208273" y="1326576"/>
                  <a:pt x="1204966" y="1329651"/>
                  <a:pt x="1203051" y="1333132"/>
                </a:cubicBezTo>
                <a:cubicBezTo>
                  <a:pt x="1205140" y="1340791"/>
                  <a:pt x="1207461" y="1349204"/>
                  <a:pt x="1209433" y="1356282"/>
                </a:cubicBezTo>
                <a:cubicBezTo>
                  <a:pt x="1199222" y="1371426"/>
                  <a:pt x="1190113" y="1385003"/>
                  <a:pt x="1179727" y="1400494"/>
                </a:cubicBezTo>
                <a:cubicBezTo>
                  <a:pt x="1163365" y="1405600"/>
                  <a:pt x="1146713" y="1409893"/>
                  <a:pt x="1129365" y="1408965"/>
                </a:cubicBezTo>
                <a:cubicBezTo>
                  <a:pt x="1123331" y="1408617"/>
                  <a:pt x="1117297" y="1407921"/>
                  <a:pt x="1111263" y="1407050"/>
                </a:cubicBezTo>
                <a:cubicBezTo>
                  <a:pt x="1111553" y="1406935"/>
                  <a:pt x="1112075" y="1406935"/>
                  <a:pt x="1112075" y="1406935"/>
                </a:cubicBezTo>
                <a:lnTo>
                  <a:pt x="1112075" y="1375777"/>
                </a:lnTo>
                <a:cubicBezTo>
                  <a:pt x="1124492" y="1369105"/>
                  <a:pt x="1136676" y="1362549"/>
                  <a:pt x="1150891" y="1354890"/>
                </a:cubicBezTo>
                <a:cubicBezTo>
                  <a:pt x="1157563" y="1331798"/>
                  <a:pt x="1161973" y="1305979"/>
                  <a:pt x="1164874" y="1279174"/>
                </a:cubicBezTo>
                <a:cubicBezTo>
                  <a:pt x="1167543" y="1254573"/>
                  <a:pt x="1169225" y="1230204"/>
                  <a:pt x="1168703" y="1205720"/>
                </a:cubicBezTo>
                <a:cubicBezTo>
                  <a:pt x="1168471" y="1195741"/>
                  <a:pt x="1181410" y="1188430"/>
                  <a:pt x="1171140" y="1175550"/>
                </a:cubicBezTo>
                <a:cubicBezTo>
                  <a:pt x="1165628" y="1168645"/>
                  <a:pt x="1169399" y="1154198"/>
                  <a:pt x="1169225" y="1143116"/>
                </a:cubicBezTo>
                <a:cubicBezTo>
                  <a:pt x="1169109" y="1132846"/>
                  <a:pt x="1169225" y="1122577"/>
                  <a:pt x="1169225" y="1112307"/>
                </a:cubicBezTo>
                <a:cubicBezTo>
                  <a:pt x="1169225" y="1101109"/>
                  <a:pt x="1169689" y="1089854"/>
                  <a:pt x="1168993" y="1078713"/>
                </a:cubicBezTo>
                <a:cubicBezTo>
                  <a:pt x="1168703" y="1074710"/>
                  <a:pt x="1165628" y="1070881"/>
                  <a:pt x="1163771" y="1066762"/>
                </a:cubicBezTo>
                <a:cubicBezTo>
                  <a:pt x="1165976" y="1060553"/>
                  <a:pt x="1168297" y="1054055"/>
                  <a:pt x="1171430" y="1045410"/>
                </a:cubicBezTo>
                <a:cubicBezTo>
                  <a:pt x="1182512" y="1033168"/>
                  <a:pt x="1195276" y="1019010"/>
                  <a:pt x="1208041" y="1004854"/>
                </a:cubicBezTo>
                <a:cubicBezTo>
                  <a:pt x="1205140" y="1004389"/>
                  <a:pt x="1202529" y="1004389"/>
                  <a:pt x="1199048" y="1004389"/>
                </a:cubicBezTo>
                <a:cubicBezTo>
                  <a:pt x="1194000" y="980659"/>
                  <a:pt x="1188894" y="956755"/>
                  <a:pt x="1183730" y="932444"/>
                </a:cubicBezTo>
                <a:cubicBezTo>
                  <a:pt x="1178538" y="930530"/>
                  <a:pt x="1176333" y="931545"/>
                  <a:pt x="1175419" y="933822"/>
                </a:cubicBezTo>
                <a:lnTo>
                  <a:pt x="1174861" y="942647"/>
                </a:lnTo>
                <a:lnTo>
                  <a:pt x="1175374" y="942134"/>
                </a:lnTo>
                <a:cubicBezTo>
                  <a:pt x="1176883" y="943410"/>
                  <a:pt x="1178449" y="944745"/>
                  <a:pt x="1179958" y="946021"/>
                </a:cubicBezTo>
                <a:lnTo>
                  <a:pt x="1178217" y="947762"/>
                </a:lnTo>
                <a:lnTo>
                  <a:pt x="1174330" y="943178"/>
                </a:lnTo>
                <a:lnTo>
                  <a:pt x="1174800" y="942708"/>
                </a:lnTo>
                <a:lnTo>
                  <a:pt x="1166672" y="932850"/>
                </a:lnTo>
                <a:cubicBezTo>
                  <a:pt x="1154488" y="937492"/>
                  <a:pt x="1141259" y="942772"/>
                  <a:pt x="1127857" y="947646"/>
                </a:cubicBezTo>
                <a:cubicBezTo>
                  <a:pt x="1109696" y="954202"/>
                  <a:pt x="1109638" y="954028"/>
                  <a:pt x="1104475" y="971724"/>
                </a:cubicBezTo>
                <a:cubicBezTo>
                  <a:pt x="1101225" y="970332"/>
                  <a:pt x="1098034" y="968939"/>
                  <a:pt x="1092348" y="966560"/>
                </a:cubicBezTo>
                <a:cubicBezTo>
                  <a:pt x="1084342" y="975437"/>
                  <a:pt x="1073318" y="982748"/>
                  <a:pt x="1058058" y="982458"/>
                </a:cubicBezTo>
                <a:cubicBezTo>
                  <a:pt x="1051908" y="982342"/>
                  <a:pt x="1045700" y="988202"/>
                  <a:pt x="1039492" y="991219"/>
                </a:cubicBezTo>
                <a:cubicBezTo>
                  <a:pt x="1024755" y="998414"/>
                  <a:pt x="1010192" y="1003867"/>
                  <a:pt x="993830" y="994642"/>
                </a:cubicBezTo>
                <a:cubicBezTo>
                  <a:pt x="989536" y="992205"/>
                  <a:pt x="982632" y="991915"/>
                  <a:pt x="977816" y="993424"/>
                </a:cubicBezTo>
                <a:cubicBezTo>
                  <a:pt x="966502" y="997021"/>
                  <a:pt x="955710" y="1002301"/>
                  <a:pt x="944280" y="1007059"/>
                </a:cubicBezTo>
                <a:cubicBezTo>
                  <a:pt x="950489" y="1020693"/>
                  <a:pt x="955943" y="1033400"/>
                  <a:pt x="962035" y="1045758"/>
                </a:cubicBezTo>
                <a:cubicBezTo>
                  <a:pt x="979209" y="1080628"/>
                  <a:pt x="985939" y="1106447"/>
                  <a:pt x="990523" y="1140563"/>
                </a:cubicBezTo>
                <a:cubicBezTo>
                  <a:pt x="992147" y="1152806"/>
                  <a:pt x="996093" y="1164757"/>
                  <a:pt x="995745" y="1177522"/>
                </a:cubicBezTo>
                <a:cubicBezTo>
                  <a:pt x="995280" y="1194696"/>
                  <a:pt x="988782" y="1210710"/>
                  <a:pt x="989072" y="1228406"/>
                </a:cubicBezTo>
                <a:cubicBezTo>
                  <a:pt x="989362" y="1244420"/>
                  <a:pt x="983328" y="1261072"/>
                  <a:pt x="977700" y="1276563"/>
                </a:cubicBezTo>
                <a:cubicBezTo>
                  <a:pt x="972130" y="1291938"/>
                  <a:pt x="964007" y="1306385"/>
                  <a:pt x="956291" y="1320890"/>
                </a:cubicBezTo>
                <a:cubicBezTo>
                  <a:pt x="935055" y="1361040"/>
                  <a:pt x="920144" y="1377750"/>
                  <a:pt x="885448" y="1403163"/>
                </a:cubicBezTo>
                <a:cubicBezTo>
                  <a:pt x="875352" y="1410589"/>
                  <a:pt x="866011" y="1419119"/>
                  <a:pt x="853827" y="1429214"/>
                </a:cubicBezTo>
                <a:cubicBezTo>
                  <a:pt x="857076" y="1429504"/>
                  <a:pt x="860267" y="1429678"/>
                  <a:pt x="863400" y="1429794"/>
                </a:cubicBezTo>
                <a:cubicBezTo>
                  <a:pt x="832069" y="1437279"/>
                  <a:pt x="800390" y="1443197"/>
                  <a:pt x="769465" y="1452654"/>
                </a:cubicBezTo>
                <a:cubicBezTo>
                  <a:pt x="717711" y="1468436"/>
                  <a:pt x="667872" y="1483405"/>
                  <a:pt x="613623" y="1488395"/>
                </a:cubicBezTo>
                <a:cubicBezTo>
                  <a:pt x="561695" y="1493211"/>
                  <a:pt x="509534" y="1492630"/>
                  <a:pt x="457490" y="1492515"/>
                </a:cubicBezTo>
                <a:cubicBezTo>
                  <a:pt x="413047" y="1492399"/>
                  <a:pt x="373535" y="1485320"/>
                  <a:pt x="333153" y="1471569"/>
                </a:cubicBezTo>
                <a:cubicBezTo>
                  <a:pt x="280586" y="1411692"/>
                  <a:pt x="255057" y="1354948"/>
                  <a:pt x="249951" y="1292345"/>
                </a:cubicBezTo>
                <a:cubicBezTo>
                  <a:pt x="247283" y="1289675"/>
                  <a:pt x="244672" y="1287007"/>
                  <a:pt x="243105" y="1285382"/>
                </a:cubicBezTo>
                <a:lnTo>
                  <a:pt x="212354" y="1285382"/>
                </a:lnTo>
                <a:cubicBezTo>
                  <a:pt x="211426" y="1288921"/>
                  <a:pt x="210788" y="1291416"/>
                  <a:pt x="209685" y="1295593"/>
                </a:cubicBezTo>
                <a:cubicBezTo>
                  <a:pt x="194484" y="1295593"/>
                  <a:pt x="178819" y="1294897"/>
                  <a:pt x="163211" y="1295826"/>
                </a:cubicBezTo>
                <a:cubicBezTo>
                  <a:pt x="148068" y="1296754"/>
                  <a:pt x="133041" y="1300757"/>
                  <a:pt x="117955" y="1300932"/>
                </a:cubicBezTo>
                <a:cubicBezTo>
                  <a:pt x="91498" y="1301279"/>
                  <a:pt x="65853" y="1310853"/>
                  <a:pt x="39106" y="1306907"/>
                </a:cubicBezTo>
                <a:cubicBezTo>
                  <a:pt x="37423" y="1306675"/>
                  <a:pt x="34986" y="1306850"/>
                  <a:pt x="34000" y="1307894"/>
                </a:cubicBezTo>
                <a:cubicBezTo>
                  <a:pt x="25355" y="1316887"/>
                  <a:pt x="15027" y="1310098"/>
                  <a:pt x="6034" y="1312883"/>
                </a:cubicBezTo>
                <a:cubicBezTo>
                  <a:pt x="3829" y="1304702"/>
                  <a:pt x="2089" y="1298262"/>
                  <a:pt x="0" y="1290430"/>
                </a:cubicBezTo>
                <a:cubicBezTo>
                  <a:pt x="8761" y="1283815"/>
                  <a:pt x="18799" y="1276273"/>
                  <a:pt x="30345" y="1267628"/>
                </a:cubicBezTo>
                <a:cubicBezTo>
                  <a:pt x="39976" y="1267105"/>
                  <a:pt x="52044" y="1269484"/>
                  <a:pt x="62314" y="1261999"/>
                </a:cubicBezTo>
                <a:cubicBezTo>
                  <a:pt x="90918" y="1266351"/>
                  <a:pt x="118361" y="1253877"/>
                  <a:pt x="146791" y="1256430"/>
                </a:cubicBezTo>
                <a:lnTo>
                  <a:pt x="146617" y="1255850"/>
                </a:lnTo>
                <a:cubicBezTo>
                  <a:pt x="158569" y="1256894"/>
                  <a:pt x="169187" y="1254689"/>
                  <a:pt x="176440" y="1246682"/>
                </a:cubicBezTo>
                <a:cubicBezTo>
                  <a:pt x="174815" y="1237922"/>
                  <a:pt x="173539" y="1230204"/>
                  <a:pt x="171914" y="1222546"/>
                </a:cubicBezTo>
                <a:cubicBezTo>
                  <a:pt x="170232" y="1214829"/>
                  <a:pt x="167040" y="1207345"/>
                  <a:pt x="166576" y="1199628"/>
                </a:cubicBezTo>
                <a:cubicBezTo>
                  <a:pt x="165300" y="1177348"/>
                  <a:pt x="156017" y="1156925"/>
                  <a:pt x="153522" y="1134703"/>
                </a:cubicBezTo>
                <a:cubicBezTo>
                  <a:pt x="151491" y="1116659"/>
                  <a:pt x="143774" y="1099021"/>
                  <a:pt x="143832" y="1080164"/>
                </a:cubicBezTo>
                <a:cubicBezTo>
                  <a:pt x="143832" y="1078946"/>
                  <a:pt x="142034" y="1077785"/>
                  <a:pt x="142440" y="1078250"/>
                </a:cubicBezTo>
                <a:cubicBezTo>
                  <a:pt x="134781" y="1079062"/>
                  <a:pt x="128805" y="1079758"/>
                  <a:pt x="122713" y="1080396"/>
                </a:cubicBezTo>
                <a:cubicBezTo>
                  <a:pt x="115809" y="1068386"/>
                  <a:pt x="104959" y="1062294"/>
                  <a:pt x="98635" y="1068618"/>
                </a:cubicBezTo>
                <a:cubicBezTo>
                  <a:pt x="102986" y="1071751"/>
                  <a:pt x="107338" y="1074942"/>
                  <a:pt x="109310" y="1076334"/>
                </a:cubicBezTo>
                <a:lnTo>
                  <a:pt x="109310" y="1102908"/>
                </a:lnTo>
                <a:cubicBezTo>
                  <a:pt x="103914" y="1095076"/>
                  <a:pt x="100897" y="1090666"/>
                  <a:pt x="98867" y="1087707"/>
                </a:cubicBezTo>
                <a:lnTo>
                  <a:pt x="68174" y="1087707"/>
                </a:lnTo>
                <a:cubicBezTo>
                  <a:pt x="61153" y="1092871"/>
                  <a:pt x="54481" y="1099021"/>
                  <a:pt x="46706" y="1103082"/>
                </a:cubicBezTo>
                <a:cubicBezTo>
                  <a:pt x="42761" y="1105113"/>
                  <a:pt x="36843" y="1103430"/>
                  <a:pt x="30809" y="1103430"/>
                </a:cubicBezTo>
                <a:lnTo>
                  <a:pt x="30809" y="1083123"/>
                </a:lnTo>
                <a:cubicBezTo>
                  <a:pt x="26747" y="1081963"/>
                  <a:pt x="23730" y="1081092"/>
                  <a:pt x="20945" y="1080280"/>
                </a:cubicBezTo>
                <a:cubicBezTo>
                  <a:pt x="29068" y="1069547"/>
                  <a:pt x="27560" y="1059915"/>
                  <a:pt x="22570" y="1052024"/>
                </a:cubicBezTo>
                <a:cubicBezTo>
                  <a:pt x="26457" y="1038854"/>
                  <a:pt x="40614" y="1028642"/>
                  <a:pt x="25065" y="1015355"/>
                </a:cubicBezTo>
                <a:cubicBezTo>
                  <a:pt x="27792" y="1011526"/>
                  <a:pt x="30171" y="1008915"/>
                  <a:pt x="31795" y="1005840"/>
                </a:cubicBezTo>
                <a:cubicBezTo>
                  <a:pt x="33652" y="1002243"/>
                  <a:pt x="34870" y="998239"/>
                  <a:pt x="36437" y="994294"/>
                </a:cubicBezTo>
                <a:lnTo>
                  <a:pt x="31099" y="988956"/>
                </a:lnTo>
                <a:cubicBezTo>
                  <a:pt x="34116" y="986345"/>
                  <a:pt x="37133" y="983792"/>
                  <a:pt x="39976" y="981413"/>
                </a:cubicBezTo>
                <a:cubicBezTo>
                  <a:pt x="42645" y="983502"/>
                  <a:pt x="44502" y="985011"/>
                  <a:pt x="49491" y="989014"/>
                </a:cubicBezTo>
                <a:cubicBezTo>
                  <a:pt x="47751" y="978628"/>
                  <a:pt x="46648" y="971724"/>
                  <a:pt x="45488" y="964820"/>
                </a:cubicBezTo>
                <a:cubicBezTo>
                  <a:pt x="47287" y="964704"/>
                  <a:pt x="49085" y="964588"/>
                  <a:pt x="51406" y="964413"/>
                </a:cubicBezTo>
                <a:cubicBezTo>
                  <a:pt x="53147" y="968069"/>
                  <a:pt x="55003" y="971898"/>
                  <a:pt x="56860" y="975844"/>
                </a:cubicBezTo>
                <a:cubicBezTo>
                  <a:pt x="57962" y="974161"/>
                  <a:pt x="59993" y="972478"/>
                  <a:pt x="59703" y="971318"/>
                </a:cubicBezTo>
                <a:cubicBezTo>
                  <a:pt x="44966" y="913297"/>
                  <a:pt x="24194" y="857076"/>
                  <a:pt x="9631" y="798940"/>
                </a:cubicBezTo>
                <a:cubicBezTo>
                  <a:pt x="14911" y="796271"/>
                  <a:pt x="20249" y="791339"/>
                  <a:pt x="25703" y="791223"/>
                </a:cubicBezTo>
                <a:cubicBezTo>
                  <a:pt x="43805" y="790817"/>
                  <a:pt x="57034" y="781243"/>
                  <a:pt x="71017" y="771670"/>
                </a:cubicBezTo>
                <a:cubicBezTo>
                  <a:pt x="82389" y="763895"/>
                  <a:pt x="94979" y="757687"/>
                  <a:pt x="107512" y="751769"/>
                </a:cubicBezTo>
                <a:cubicBezTo>
                  <a:pt x="129153" y="741499"/>
                  <a:pt x="152419" y="747070"/>
                  <a:pt x="174989" y="746547"/>
                </a:cubicBezTo>
                <a:cubicBezTo>
                  <a:pt x="176846" y="746489"/>
                  <a:pt x="178761" y="749622"/>
                  <a:pt x="179863" y="750609"/>
                </a:cubicBezTo>
                <a:cubicBezTo>
                  <a:pt x="185143" y="747882"/>
                  <a:pt x="189726" y="745503"/>
                  <a:pt x="194020" y="743298"/>
                </a:cubicBezTo>
                <a:cubicBezTo>
                  <a:pt x="187986" y="707442"/>
                  <a:pt x="182010" y="671759"/>
                  <a:pt x="175627" y="633756"/>
                </a:cubicBezTo>
                <a:cubicBezTo>
                  <a:pt x="190423" y="633756"/>
                  <a:pt x="203651" y="637179"/>
                  <a:pt x="213921" y="633118"/>
                </a:cubicBezTo>
                <a:cubicBezTo>
                  <a:pt x="244440" y="621049"/>
                  <a:pt x="277105" y="624821"/>
                  <a:pt x="308088" y="617278"/>
                </a:cubicBezTo>
                <a:cubicBezTo>
                  <a:pt x="320040" y="614377"/>
                  <a:pt x="332224" y="612404"/>
                  <a:pt x="342610" y="610374"/>
                </a:cubicBezTo>
                <a:cubicBezTo>
                  <a:pt x="347542" y="603179"/>
                  <a:pt x="351777" y="597029"/>
                  <a:pt x="354504" y="593083"/>
                </a:cubicBezTo>
                <a:cubicBezTo>
                  <a:pt x="351197" y="581073"/>
                  <a:pt x="350153" y="570050"/>
                  <a:pt x="345105" y="561346"/>
                </a:cubicBezTo>
                <a:cubicBezTo>
                  <a:pt x="339593" y="551831"/>
                  <a:pt x="339767" y="542432"/>
                  <a:pt x="340115" y="532626"/>
                </a:cubicBezTo>
                <a:cubicBezTo>
                  <a:pt x="340463" y="522183"/>
                  <a:pt x="336808" y="510985"/>
                  <a:pt x="344873" y="501644"/>
                </a:cubicBezTo>
                <a:cubicBezTo>
                  <a:pt x="332572" y="491142"/>
                  <a:pt x="350327" y="482845"/>
                  <a:pt x="346497" y="474316"/>
                </a:cubicBezTo>
                <a:cubicBezTo>
                  <a:pt x="357115" y="463408"/>
                  <a:pt x="366862" y="453371"/>
                  <a:pt x="376320" y="443681"/>
                </a:cubicBezTo>
                <a:lnTo>
                  <a:pt x="402545" y="443681"/>
                </a:lnTo>
                <a:cubicBezTo>
                  <a:pt x="413975" y="449599"/>
                  <a:pt x="423664" y="454589"/>
                  <a:pt x="434514" y="460159"/>
                </a:cubicBezTo>
                <a:cubicBezTo>
                  <a:pt x="434978" y="454763"/>
                  <a:pt x="435268" y="450354"/>
                  <a:pt x="435442" y="448439"/>
                </a:cubicBezTo>
                <a:cubicBezTo>
                  <a:pt x="453545" y="430569"/>
                  <a:pt x="466715" y="409913"/>
                  <a:pt x="487196" y="397729"/>
                </a:cubicBezTo>
                <a:cubicBezTo>
                  <a:pt x="490272" y="400572"/>
                  <a:pt x="492244" y="402371"/>
                  <a:pt x="494217" y="404169"/>
                </a:cubicBezTo>
                <a:cubicBezTo>
                  <a:pt x="499613" y="398773"/>
                  <a:pt x="504893" y="393494"/>
                  <a:pt x="510289" y="388098"/>
                </a:cubicBezTo>
                <a:cubicBezTo>
                  <a:pt x="520500" y="387402"/>
                  <a:pt x="530886" y="386009"/>
                  <a:pt x="539415" y="390883"/>
                </a:cubicBezTo>
                <a:cubicBezTo>
                  <a:pt x="543302" y="389258"/>
                  <a:pt x="546493" y="387982"/>
                  <a:pt x="549336" y="386763"/>
                </a:cubicBezTo>
                <a:cubicBezTo>
                  <a:pt x="553282" y="392798"/>
                  <a:pt x="555660" y="401152"/>
                  <a:pt x="560128" y="402487"/>
                </a:cubicBezTo>
                <a:cubicBezTo>
                  <a:pt x="580493" y="408521"/>
                  <a:pt x="578172" y="428074"/>
                  <a:pt x="587688" y="440780"/>
                </a:cubicBezTo>
                <a:cubicBezTo>
                  <a:pt x="584090" y="442289"/>
                  <a:pt x="582466" y="442927"/>
                  <a:pt x="581189" y="443333"/>
                </a:cubicBezTo>
                <a:cubicBezTo>
                  <a:pt x="580203" y="441592"/>
                  <a:pt x="578869" y="440026"/>
                  <a:pt x="577592" y="438518"/>
                </a:cubicBezTo>
                <a:lnTo>
                  <a:pt x="575852" y="440258"/>
                </a:lnTo>
                <a:cubicBezTo>
                  <a:pt x="577360" y="441534"/>
                  <a:pt x="578927" y="442869"/>
                  <a:pt x="580435" y="444145"/>
                </a:cubicBezTo>
                <a:cubicBezTo>
                  <a:pt x="580783" y="443797"/>
                  <a:pt x="581189" y="443449"/>
                  <a:pt x="581247" y="443333"/>
                </a:cubicBezTo>
                <a:cubicBezTo>
                  <a:pt x="577882" y="454125"/>
                  <a:pt x="588558" y="457200"/>
                  <a:pt x="593316" y="466367"/>
                </a:cubicBezTo>
                <a:cubicBezTo>
                  <a:pt x="591865" y="481046"/>
                  <a:pt x="590241" y="497872"/>
                  <a:pt x="588500" y="515510"/>
                </a:cubicBezTo>
                <a:cubicBezTo>
                  <a:pt x="589022" y="516265"/>
                  <a:pt x="590415" y="518063"/>
                  <a:pt x="590763" y="518527"/>
                </a:cubicBezTo>
                <a:cubicBezTo>
                  <a:pt x="588500" y="523227"/>
                  <a:pt x="587049" y="526360"/>
                  <a:pt x="584497" y="531698"/>
                </a:cubicBezTo>
                <a:cubicBezTo>
                  <a:pt x="592793" y="535063"/>
                  <a:pt x="599872" y="537906"/>
                  <a:pt x="607008" y="540807"/>
                </a:cubicBezTo>
                <a:cubicBezTo>
                  <a:pt x="607589" y="540111"/>
                  <a:pt x="608111" y="539357"/>
                  <a:pt x="608633" y="538660"/>
                </a:cubicBezTo>
                <a:cubicBezTo>
                  <a:pt x="617742" y="547828"/>
                  <a:pt x="626909" y="556995"/>
                  <a:pt x="637469" y="567613"/>
                </a:cubicBezTo>
                <a:cubicBezTo>
                  <a:pt x="640776" y="566104"/>
                  <a:pt x="647681" y="565292"/>
                  <a:pt x="649827" y="561695"/>
                </a:cubicBezTo>
                <a:cubicBezTo>
                  <a:pt x="661490" y="542084"/>
                  <a:pt x="678025" y="525896"/>
                  <a:pt x="687889" y="504777"/>
                </a:cubicBezTo>
                <a:cubicBezTo>
                  <a:pt x="694329" y="490910"/>
                  <a:pt x="701466" y="475244"/>
                  <a:pt x="717885" y="472227"/>
                </a:cubicBezTo>
                <a:cubicBezTo>
                  <a:pt x="723571" y="455691"/>
                  <a:pt x="728677" y="441012"/>
                  <a:pt x="732100" y="431149"/>
                </a:cubicBezTo>
                <a:cubicBezTo>
                  <a:pt x="738889" y="425811"/>
                  <a:pt x="741790" y="423490"/>
                  <a:pt x="746315" y="419951"/>
                </a:cubicBezTo>
                <a:cubicBezTo>
                  <a:pt x="739991" y="416876"/>
                  <a:pt x="736278" y="415077"/>
                  <a:pt x="732622" y="413279"/>
                </a:cubicBezTo>
                <a:cubicBezTo>
                  <a:pt x="729025" y="398077"/>
                  <a:pt x="745097" y="391927"/>
                  <a:pt x="747882" y="381425"/>
                </a:cubicBezTo>
                <a:cubicBezTo>
                  <a:pt x="751479" y="367849"/>
                  <a:pt x="761052" y="358740"/>
                  <a:pt x="766448" y="347716"/>
                </a:cubicBezTo>
                <a:cubicBezTo>
                  <a:pt x="763489" y="343074"/>
                  <a:pt x="761226" y="339419"/>
                  <a:pt x="758906" y="335763"/>
                </a:cubicBezTo>
                <a:cubicBezTo>
                  <a:pt x="774281" y="321432"/>
                  <a:pt x="792499" y="327931"/>
                  <a:pt x="808397" y="325378"/>
                </a:cubicBezTo>
                <a:lnTo>
                  <a:pt x="815824" y="317951"/>
                </a:lnTo>
                <a:cubicBezTo>
                  <a:pt x="827660" y="314296"/>
                  <a:pt x="835957" y="309828"/>
                  <a:pt x="844312" y="309654"/>
                </a:cubicBezTo>
                <a:cubicBezTo>
                  <a:pt x="852724" y="309480"/>
                  <a:pt x="861195" y="313542"/>
                  <a:pt x="867346" y="315166"/>
                </a:cubicBezTo>
                <a:cubicBezTo>
                  <a:pt x="875584" y="322477"/>
                  <a:pt x="882547" y="328627"/>
                  <a:pt x="889335" y="334603"/>
                </a:cubicBezTo>
                <a:lnTo>
                  <a:pt x="889335" y="345859"/>
                </a:lnTo>
                <a:cubicBezTo>
                  <a:pt x="892933" y="349456"/>
                  <a:pt x="896240" y="352763"/>
                  <a:pt x="900591" y="357115"/>
                </a:cubicBezTo>
                <a:cubicBezTo>
                  <a:pt x="895660" y="373302"/>
                  <a:pt x="906103" y="386763"/>
                  <a:pt x="912717" y="401326"/>
                </a:cubicBezTo>
                <a:cubicBezTo>
                  <a:pt x="907670" y="405156"/>
                  <a:pt x="903492" y="408289"/>
                  <a:pt x="899431" y="411364"/>
                </a:cubicBezTo>
                <a:cubicBezTo>
                  <a:pt x="896124" y="408405"/>
                  <a:pt x="894093" y="406548"/>
                  <a:pt x="892120" y="404808"/>
                </a:cubicBezTo>
                <a:cubicBezTo>
                  <a:pt x="887711" y="411654"/>
                  <a:pt x="883243" y="418442"/>
                  <a:pt x="876455" y="428944"/>
                </a:cubicBezTo>
                <a:cubicBezTo>
                  <a:pt x="887479" y="425811"/>
                  <a:pt x="894731" y="423722"/>
                  <a:pt x="904595" y="420879"/>
                </a:cubicBezTo>
                <a:cubicBezTo>
                  <a:pt x="912601" y="430105"/>
                  <a:pt x="921653" y="440490"/>
                  <a:pt x="929717" y="449831"/>
                </a:cubicBezTo>
                <a:cubicBezTo>
                  <a:pt x="936680" y="449135"/>
                  <a:pt x="941031" y="448671"/>
                  <a:pt x="944687" y="448323"/>
                </a:cubicBezTo>
                <a:cubicBezTo>
                  <a:pt x="942656" y="437067"/>
                  <a:pt x="943120" y="426449"/>
                  <a:pt x="938827" y="418326"/>
                </a:cubicBezTo>
                <a:cubicBezTo>
                  <a:pt x="922581" y="387634"/>
                  <a:pt x="923567" y="353286"/>
                  <a:pt x="918171" y="320678"/>
                </a:cubicBezTo>
                <a:cubicBezTo>
                  <a:pt x="914458" y="298108"/>
                  <a:pt x="915909" y="274088"/>
                  <a:pt x="922001" y="250184"/>
                </a:cubicBezTo>
                <a:cubicBezTo>
                  <a:pt x="933663" y="204812"/>
                  <a:pt x="954608" y="170522"/>
                  <a:pt x="990697" y="146617"/>
                </a:cubicBezTo>
                <a:cubicBezTo>
                  <a:pt x="1007697" y="135361"/>
                  <a:pt x="1026669" y="125904"/>
                  <a:pt x="1033690" y="103856"/>
                </a:cubicBezTo>
                <a:cubicBezTo>
                  <a:pt x="1032819" y="102870"/>
                  <a:pt x="1031021" y="100897"/>
                  <a:pt x="1029222" y="98925"/>
                </a:cubicBezTo>
                <a:cubicBezTo>
                  <a:pt x="1031079" y="92194"/>
                  <a:pt x="1034850" y="85406"/>
                  <a:pt x="1034502" y="78849"/>
                </a:cubicBezTo>
                <a:cubicBezTo>
                  <a:pt x="1033226" y="54655"/>
                  <a:pt x="1035720" y="48737"/>
                  <a:pt x="1047441" y="29823"/>
                </a:cubicBezTo>
                <a:cubicBezTo>
                  <a:pt x="1056840" y="14679"/>
                  <a:pt x="1071925" y="9225"/>
                  <a:pt x="1085386" y="0"/>
                </a:cubicBezTo>
                <a:close/>
              </a:path>
            </a:pathLst>
          </a:custGeom>
          <a:solidFill>
            <a:srgbClr val="754D2D"/>
          </a:solidFill>
          <a:ln w="762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988C2EA-5009-6761-B360-280A3FFEEE97}"/>
              </a:ext>
            </a:extLst>
          </p:cNvPr>
          <p:cNvSpPr/>
          <p:nvPr/>
        </p:nvSpPr>
        <p:spPr>
          <a:xfrm>
            <a:off x="0" y="5857844"/>
            <a:ext cx="9536181" cy="997911"/>
          </a:xfrm>
          <a:custGeom>
            <a:avLst/>
            <a:gdLst>
              <a:gd name="connsiteX0" fmla="*/ 3223081 w 6726052"/>
              <a:gd name="connsiteY0" fmla="*/ 0 h 884101"/>
              <a:gd name="connsiteX1" fmla="*/ 3249417 w 6726052"/>
              <a:gd name="connsiteY1" fmla="*/ 2737 h 884101"/>
              <a:gd name="connsiteX2" fmla="*/ 6404804 w 6726052"/>
              <a:gd name="connsiteY2" fmla="*/ 751490 h 884101"/>
              <a:gd name="connsiteX3" fmla="*/ 6726052 w 6726052"/>
              <a:gd name="connsiteY3" fmla="*/ 884101 h 884101"/>
              <a:gd name="connsiteX4" fmla="*/ 0 w 6726052"/>
              <a:gd name="connsiteY4" fmla="*/ 884101 h 884101"/>
              <a:gd name="connsiteX5" fmla="*/ 0 w 6726052"/>
              <a:gd name="connsiteY5" fmla="*/ 580570 h 884101"/>
              <a:gd name="connsiteX6" fmla="*/ 3223081 w 6726052"/>
              <a:gd name="connsiteY6" fmla="*/ 0 h 884101"/>
              <a:gd name="connsiteX0" fmla="*/ 3214124 w 6726052"/>
              <a:gd name="connsiteY0" fmla="*/ 0 h 907192"/>
              <a:gd name="connsiteX1" fmla="*/ 3249417 w 6726052"/>
              <a:gd name="connsiteY1" fmla="*/ 25828 h 907192"/>
              <a:gd name="connsiteX2" fmla="*/ 6404804 w 6726052"/>
              <a:gd name="connsiteY2" fmla="*/ 774581 h 907192"/>
              <a:gd name="connsiteX3" fmla="*/ 6726052 w 6726052"/>
              <a:gd name="connsiteY3" fmla="*/ 907192 h 907192"/>
              <a:gd name="connsiteX4" fmla="*/ 0 w 6726052"/>
              <a:gd name="connsiteY4" fmla="*/ 907192 h 907192"/>
              <a:gd name="connsiteX5" fmla="*/ 0 w 6726052"/>
              <a:gd name="connsiteY5" fmla="*/ 603661 h 907192"/>
              <a:gd name="connsiteX6" fmla="*/ 3214124 w 6726052"/>
              <a:gd name="connsiteY6" fmla="*/ 0 h 90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6052" h="907192">
                <a:moveTo>
                  <a:pt x="3214124" y="0"/>
                </a:moveTo>
                <a:cubicBezTo>
                  <a:pt x="3222903" y="912"/>
                  <a:pt x="3240638" y="24916"/>
                  <a:pt x="3249417" y="25828"/>
                </a:cubicBezTo>
                <a:cubicBezTo>
                  <a:pt x="4428206" y="164993"/>
                  <a:pt x="5510877" y="426218"/>
                  <a:pt x="6404804" y="774581"/>
                </a:cubicBezTo>
                <a:lnTo>
                  <a:pt x="6726052" y="907192"/>
                </a:lnTo>
                <a:lnTo>
                  <a:pt x="0" y="907192"/>
                </a:lnTo>
                <a:lnTo>
                  <a:pt x="0" y="603661"/>
                </a:lnTo>
                <a:lnTo>
                  <a:pt x="3214124" y="0"/>
                </a:lnTo>
                <a:close/>
              </a:path>
            </a:pathLst>
          </a:custGeom>
          <a:gradFill>
            <a:gsLst>
              <a:gs pos="23000">
                <a:srgbClr val="B06C1F"/>
              </a:gs>
              <a:gs pos="56000">
                <a:srgbClr val="C78C2C"/>
              </a:gs>
              <a:gs pos="100000">
                <a:srgbClr val="E7C17E"/>
              </a:gs>
            </a:gsLst>
            <a:lin ang="5400000" scaled="1"/>
          </a:gradFill>
          <a:ln w="25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Freeform: Shape 24">
            <a:extLst>
              <a:ext uri="{FF2B5EF4-FFF2-40B4-BE49-F238E27FC236}">
                <a16:creationId xmlns:a16="http://schemas.microsoft.com/office/drawing/2014/main" id="{F547CA42-C1D2-4540-92C6-AAB0BD455A05}"/>
              </a:ext>
            </a:extLst>
          </p:cNvPr>
          <p:cNvSpPr/>
          <p:nvPr/>
        </p:nvSpPr>
        <p:spPr>
          <a:xfrm>
            <a:off x="10325587" y="1002871"/>
            <a:ext cx="1866413" cy="2579903"/>
          </a:xfrm>
          <a:custGeom>
            <a:avLst/>
            <a:gdLst>
              <a:gd name="connsiteX0" fmla="*/ 665266 w 1696739"/>
              <a:gd name="connsiteY0" fmla="*/ 150894 h 2345366"/>
              <a:gd name="connsiteX1" fmla="*/ 691660 w 1696739"/>
              <a:gd name="connsiteY1" fmla="*/ 295122 h 2345366"/>
              <a:gd name="connsiteX2" fmla="*/ 779214 w 1696739"/>
              <a:gd name="connsiteY2" fmla="*/ 355015 h 2345366"/>
              <a:gd name="connsiteX3" fmla="*/ 783253 w 1696739"/>
              <a:gd name="connsiteY3" fmla="*/ 512673 h 2345366"/>
              <a:gd name="connsiteX4" fmla="*/ 856100 w 1696739"/>
              <a:gd name="connsiteY4" fmla="*/ 603579 h 2345366"/>
              <a:gd name="connsiteX5" fmla="*/ 836745 w 1696739"/>
              <a:gd name="connsiteY5" fmla="*/ 819454 h 2345366"/>
              <a:gd name="connsiteX6" fmla="*/ 912031 w 1696739"/>
              <a:gd name="connsiteY6" fmla="*/ 720927 h 2345366"/>
              <a:gd name="connsiteX7" fmla="*/ 947692 w 1696739"/>
              <a:gd name="connsiteY7" fmla="*/ 989532 h 2345366"/>
              <a:gd name="connsiteX8" fmla="*/ 1002023 w 1696739"/>
              <a:gd name="connsiteY8" fmla="*/ 967968 h 2345366"/>
              <a:gd name="connsiteX9" fmla="*/ 1046219 w 1696739"/>
              <a:gd name="connsiteY9" fmla="*/ 1085468 h 2345366"/>
              <a:gd name="connsiteX10" fmla="*/ 1407026 w 1696739"/>
              <a:gd name="connsiteY10" fmla="*/ 457428 h 2345366"/>
              <a:gd name="connsiteX11" fmla="*/ 1696662 w 1696739"/>
              <a:gd name="connsiteY11" fmla="*/ 348919 h 2345366"/>
              <a:gd name="connsiteX12" fmla="*/ 1696662 w 1696739"/>
              <a:gd name="connsiteY12" fmla="*/ 389838 h 2345366"/>
              <a:gd name="connsiteX13" fmla="*/ 1615814 w 1696739"/>
              <a:gd name="connsiteY13" fmla="*/ 448970 h 2345366"/>
              <a:gd name="connsiteX14" fmla="*/ 1625720 w 1696739"/>
              <a:gd name="connsiteY14" fmla="*/ 559917 h 2345366"/>
              <a:gd name="connsiteX15" fmla="*/ 1625796 w 1696739"/>
              <a:gd name="connsiteY15" fmla="*/ 559764 h 2345366"/>
              <a:gd name="connsiteX16" fmla="*/ 1489398 w 1696739"/>
              <a:gd name="connsiteY16" fmla="*/ 640841 h 2345366"/>
              <a:gd name="connsiteX17" fmla="*/ 1461356 w 1696739"/>
              <a:gd name="connsiteY17" fmla="*/ 753312 h 2345366"/>
              <a:gd name="connsiteX18" fmla="*/ 1256912 w 1696739"/>
              <a:gd name="connsiteY18" fmla="*/ 841171 h 2345366"/>
              <a:gd name="connsiteX19" fmla="*/ 1397806 w 1696739"/>
              <a:gd name="connsiteY19" fmla="*/ 863040 h 2345366"/>
              <a:gd name="connsiteX20" fmla="*/ 1186122 w 1696739"/>
              <a:gd name="connsiteY20" fmla="*/ 1028090 h 2345366"/>
              <a:gd name="connsiteX21" fmla="*/ 1244186 w 1696739"/>
              <a:gd name="connsiteY21" fmla="*/ 1068171 h 2345366"/>
              <a:gd name="connsiteX22" fmla="*/ 1144212 w 1696739"/>
              <a:gd name="connsiteY22" fmla="*/ 1196111 h 2345366"/>
              <a:gd name="connsiteX23" fmla="*/ 1696662 w 1696739"/>
              <a:gd name="connsiteY23" fmla="*/ 1008659 h 2345366"/>
              <a:gd name="connsiteX24" fmla="*/ 1696662 w 1696739"/>
              <a:gd name="connsiteY24" fmla="*/ 1304010 h 2345366"/>
              <a:gd name="connsiteX25" fmla="*/ 1526355 w 1696739"/>
              <a:gd name="connsiteY25" fmla="*/ 1185138 h 2345366"/>
              <a:gd name="connsiteX26" fmla="*/ 1593107 w 1696739"/>
              <a:gd name="connsiteY26" fmla="*/ 1317421 h 2345366"/>
              <a:gd name="connsiteX27" fmla="*/ 1338446 w 1696739"/>
              <a:gd name="connsiteY27" fmla="*/ 1230553 h 2345366"/>
              <a:gd name="connsiteX28" fmla="*/ 1341723 w 1696739"/>
              <a:gd name="connsiteY28" fmla="*/ 1302562 h 2345366"/>
              <a:gd name="connsiteX29" fmla="*/ 1225136 w 1696739"/>
              <a:gd name="connsiteY29" fmla="*/ 1297761 h 2345366"/>
              <a:gd name="connsiteX30" fmla="*/ 1696662 w 1696739"/>
              <a:gd name="connsiteY30" fmla="*/ 1885568 h 2345366"/>
              <a:gd name="connsiteX31" fmla="*/ 1696662 w 1696739"/>
              <a:gd name="connsiteY31" fmla="*/ 2183967 h 2345366"/>
              <a:gd name="connsiteX32" fmla="*/ 1116018 w 1696739"/>
              <a:gd name="connsiteY32" fmla="*/ 1418919 h 2345366"/>
              <a:gd name="connsiteX33" fmla="*/ 1124324 w 1696739"/>
              <a:gd name="connsiteY33" fmla="*/ 1510207 h 2345366"/>
              <a:gd name="connsiteX34" fmla="*/ 1059021 w 1696739"/>
              <a:gd name="connsiteY34" fmla="*/ 1513484 h 2345366"/>
              <a:gd name="connsiteX35" fmla="*/ 1160366 w 1696739"/>
              <a:gd name="connsiteY35" fmla="*/ 1757476 h 2345366"/>
              <a:gd name="connsiteX36" fmla="*/ 1034865 w 1696739"/>
              <a:gd name="connsiteY36" fmla="*/ 1703298 h 2345366"/>
              <a:gd name="connsiteX37" fmla="*/ 1164253 w 1696739"/>
              <a:gd name="connsiteY37" fmla="*/ 1880234 h 2345366"/>
              <a:gd name="connsiteX38" fmla="*/ 1137812 w 1696739"/>
              <a:gd name="connsiteY38" fmla="*/ 1987066 h 2345366"/>
              <a:gd name="connsiteX39" fmla="*/ 1214164 w 1696739"/>
              <a:gd name="connsiteY39" fmla="*/ 2123541 h 2345366"/>
              <a:gd name="connsiteX40" fmla="*/ 1157166 w 1696739"/>
              <a:gd name="connsiteY40" fmla="*/ 2209647 h 2345366"/>
              <a:gd name="connsiteX41" fmla="*/ 989221 w 1696739"/>
              <a:gd name="connsiteY41" fmla="*/ 2095804 h 2345366"/>
              <a:gd name="connsiteX42" fmla="*/ 1013605 w 1696739"/>
              <a:gd name="connsiteY42" fmla="*/ 1319555 h 2345366"/>
              <a:gd name="connsiteX43" fmla="*/ 1012843 w 1696739"/>
              <a:gd name="connsiteY43" fmla="*/ 1318945 h 2345366"/>
              <a:gd name="connsiteX44" fmla="*/ 869054 w 1696739"/>
              <a:gd name="connsiteY44" fmla="*/ 1419986 h 2345366"/>
              <a:gd name="connsiteX45" fmla="*/ 828973 w 1696739"/>
              <a:gd name="connsiteY45" fmla="*/ 1344015 h 2345366"/>
              <a:gd name="connsiteX46" fmla="*/ 619804 w 1696739"/>
              <a:gd name="connsiteY46" fmla="*/ 1590750 h 2345366"/>
              <a:gd name="connsiteX47" fmla="*/ 608602 w 1696739"/>
              <a:gd name="connsiteY47" fmla="*/ 1413585 h 2345366"/>
              <a:gd name="connsiteX48" fmla="*/ 488283 w 1696739"/>
              <a:gd name="connsiteY48" fmla="*/ 1658949 h 2345366"/>
              <a:gd name="connsiteX49" fmla="*/ 356990 w 1696739"/>
              <a:gd name="connsiteY49" fmla="*/ 1682800 h 2345366"/>
              <a:gd name="connsiteX50" fmla="*/ 250996 w 1696739"/>
              <a:gd name="connsiteY50" fmla="*/ 1844192 h 2345366"/>
              <a:gd name="connsiteX51" fmla="*/ 125266 w 1696739"/>
              <a:gd name="connsiteY51" fmla="*/ 1821027 h 2345366"/>
              <a:gd name="connsiteX52" fmla="*/ 155364 w 1696739"/>
              <a:gd name="connsiteY52" fmla="*/ 1562480 h 2345366"/>
              <a:gd name="connsiteX53" fmla="*/ 1000804 w 1696739"/>
              <a:gd name="connsiteY53" fmla="*/ 1187271 h 2345366"/>
              <a:gd name="connsiteX54" fmla="*/ 610812 w 1696739"/>
              <a:gd name="connsiteY54" fmla="*/ 466038 h 2345366"/>
              <a:gd name="connsiteX55" fmla="*/ 665266 w 1696739"/>
              <a:gd name="connsiteY55" fmla="*/ 150894 h 2345366"/>
              <a:gd name="connsiteX56" fmla="*/ 1696739 w 1696739"/>
              <a:gd name="connsiteY56" fmla="*/ 0 h 2345366"/>
              <a:gd name="connsiteX57" fmla="*/ 1696739 w 1696739"/>
              <a:gd name="connsiteY57" fmla="*/ 205588 h 2345366"/>
              <a:gd name="connsiteX58" fmla="*/ 1622825 w 1696739"/>
              <a:gd name="connsiteY58" fmla="*/ 229895 h 2345366"/>
              <a:gd name="connsiteX59" fmla="*/ 1687138 w 1696739"/>
              <a:gd name="connsiteY59" fmla="*/ 12573 h 2345366"/>
              <a:gd name="connsiteX60" fmla="*/ 1696739 w 1696739"/>
              <a:gd name="connsiteY60" fmla="*/ 0 h 23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696739" h="2345366">
                <a:moveTo>
                  <a:pt x="665266" y="150894"/>
                </a:moveTo>
                <a:cubicBezTo>
                  <a:pt x="679640" y="158781"/>
                  <a:pt x="689336" y="243230"/>
                  <a:pt x="691660" y="295122"/>
                </a:cubicBezTo>
                <a:cubicBezTo>
                  <a:pt x="696384" y="398906"/>
                  <a:pt x="771823" y="370484"/>
                  <a:pt x="779214" y="355015"/>
                </a:cubicBezTo>
                <a:cubicBezTo>
                  <a:pt x="786530" y="339470"/>
                  <a:pt x="794606" y="366293"/>
                  <a:pt x="783253" y="512673"/>
                </a:cubicBezTo>
                <a:cubicBezTo>
                  <a:pt x="771899" y="659129"/>
                  <a:pt x="826077" y="623468"/>
                  <a:pt x="856100" y="603579"/>
                </a:cubicBezTo>
                <a:cubicBezTo>
                  <a:pt x="886199" y="583767"/>
                  <a:pt x="808018" y="731519"/>
                  <a:pt x="836745" y="819454"/>
                </a:cubicBezTo>
                <a:cubicBezTo>
                  <a:pt x="865473" y="907389"/>
                  <a:pt x="866616" y="761618"/>
                  <a:pt x="912031" y="720927"/>
                </a:cubicBezTo>
                <a:cubicBezTo>
                  <a:pt x="957446" y="680237"/>
                  <a:pt x="886808" y="858621"/>
                  <a:pt x="947692" y="989532"/>
                </a:cubicBezTo>
                <a:cubicBezTo>
                  <a:pt x="1008500" y="1120444"/>
                  <a:pt x="980840" y="1006830"/>
                  <a:pt x="1002023" y="967968"/>
                </a:cubicBezTo>
                <a:cubicBezTo>
                  <a:pt x="1013605" y="946632"/>
                  <a:pt x="1028160" y="1012697"/>
                  <a:pt x="1046219" y="1085468"/>
                </a:cubicBezTo>
                <a:cubicBezTo>
                  <a:pt x="1046752" y="886662"/>
                  <a:pt x="1103140" y="590778"/>
                  <a:pt x="1407026" y="457428"/>
                </a:cubicBezTo>
                <a:cubicBezTo>
                  <a:pt x="1570627" y="385647"/>
                  <a:pt x="1657191" y="355396"/>
                  <a:pt x="1696662" y="348919"/>
                </a:cubicBezTo>
                <a:lnTo>
                  <a:pt x="1696662" y="389838"/>
                </a:lnTo>
                <a:cubicBezTo>
                  <a:pt x="1673726" y="410108"/>
                  <a:pt x="1640960" y="433272"/>
                  <a:pt x="1615814" y="448970"/>
                </a:cubicBezTo>
                <a:cubicBezTo>
                  <a:pt x="1527498" y="504291"/>
                  <a:pt x="1606670" y="560679"/>
                  <a:pt x="1625720" y="559917"/>
                </a:cubicBezTo>
                <a:lnTo>
                  <a:pt x="1625796" y="559764"/>
                </a:lnTo>
                <a:cubicBezTo>
                  <a:pt x="1644770" y="559002"/>
                  <a:pt x="1626863" y="579653"/>
                  <a:pt x="1489398" y="640841"/>
                </a:cubicBezTo>
                <a:cubicBezTo>
                  <a:pt x="1352010" y="702106"/>
                  <a:pt x="1422266" y="735024"/>
                  <a:pt x="1461356" y="753312"/>
                </a:cubicBezTo>
                <a:cubicBezTo>
                  <a:pt x="1500371" y="771600"/>
                  <a:pt x="1313910" y="771219"/>
                  <a:pt x="1256912" y="841171"/>
                </a:cubicBezTo>
                <a:cubicBezTo>
                  <a:pt x="1199838" y="911123"/>
                  <a:pt x="1329378" y="840638"/>
                  <a:pt x="1397806" y="863040"/>
                </a:cubicBezTo>
                <a:cubicBezTo>
                  <a:pt x="1466233" y="885443"/>
                  <a:pt x="1258131" y="907160"/>
                  <a:pt x="1186122" y="1028090"/>
                </a:cubicBezTo>
                <a:cubicBezTo>
                  <a:pt x="1114113" y="1149019"/>
                  <a:pt x="1194656" y="1067561"/>
                  <a:pt x="1244186" y="1068171"/>
                </a:cubicBezTo>
                <a:cubicBezTo>
                  <a:pt x="1276191" y="1068628"/>
                  <a:pt x="1203648" y="1132636"/>
                  <a:pt x="1144212" y="1196111"/>
                </a:cubicBezTo>
                <a:cubicBezTo>
                  <a:pt x="1250207" y="1104975"/>
                  <a:pt x="1455794" y="967511"/>
                  <a:pt x="1696662" y="1008659"/>
                </a:cubicBezTo>
                <a:lnTo>
                  <a:pt x="1696662" y="1304010"/>
                </a:lnTo>
                <a:cubicBezTo>
                  <a:pt x="1661763" y="1271930"/>
                  <a:pt x="1588611" y="1191462"/>
                  <a:pt x="1526355" y="1185138"/>
                </a:cubicBezTo>
                <a:cubicBezTo>
                  <a:pt x="1437811" y="1176146"/>
                  <a:pt x="1569865" y="1246555"/>
                  <a:pt x="1593107" y="1317421"/>
                </a:cubicBezTo>
                <a:cubicBezTo>
                  <a:pt x="1616423" y="1388287"/>
                  <a:pt x="1475606" y="1223543"/>
                  <a:pt x="1338446" y="1230553"/>
                </a:cubicBezTo>
                <a:cubicBezTo>
                  <a:pt x="1201286" y="1237640"/>
                  <a:pt x="1312766" y="1260042"/>
                  <a:pt x="1341723" y="1302562"/>
                </a:cubicBezTo>
                <a:cubicBezTo>
                  <a:pt x="1357343" y="1325422"/>
                  <a:pt x="1295393" y="1311554"/>
                  <a:pt x="1225136" y="1297761"/>
                </a:cubicBezTo>
                <a:cubicBezTo>
                  <a:pt x="1394453" y="1467383"/>
                  <a:pt x="1552187" y="1669617"/>
                  <a:pt x="1696662" y="1885568"/>
                </a:cubicBezTo>
                <a:lnTo>
                  <a:pt x="1696662" y="2183967"/>
                </a:lnTo>
                <a:cubicBezTo>
                  <a:pt x="1471872" y="1809444"/>
                  <a:pt x="1243881" y="1550593"/>
                  <a:pt x="1116018" y="1418919"/>
                </a:cubicBezTo>
                <a:cubicBezTo>
                  <a:pt x="1132020" y="1476603"/>
                  <a:pt x="1143831" y="1522018"/>
                  <a:pt x="1124324" y="1510207"/>
                </a:cubicBezTo>
                <a:cubicBezTo>
                  <a:pt x="1083328" y="1485366"/>
                  <a:pt x="1053077" y="1377238"/>
                  <a:pt x="1059021" y="1513484"/>
                </a:cubicBezTo>
                <a:cubicBezTo>
                  <a:pt x="1065040" y="1649729"/>
                  <a:pt x="1226508" y="1774088"/>
                  <a:pt x="1160366" y="1757476"/>
                </a:cubicBezTo>
                <a:cubicBezTo>
                  <a:pt x="1094301" y="1740864"/>
                  <a:pt x="1018787" y="1616658"/>
                  <a:pt x="1034865" y="1703298"/>
                </a:cubicBezTo>
                <a:cubicBezTo>
                  <a:pt x="1051020" y="1790013"/>
                  <a:pt x="1204487" y="1885111"/>
                  <a:pt x="1164253" y="1880234"/>
                </a:cubicBezTo>
                <a:cubicBezTo>
                  <a:pt x="1124095" y="1875281"/>
                  <a:pt x="1051781" y="1866366"/>
                  <a:pt x="1137812" y="1987066"/>
                </a:cubicBezTo>
                <a:cubicBezTo>
                  <a:pt x="1223841" y="2107767"/>
                  <a:pt x="1229480" y="2133904"/>
                  <a:pt x="1214164" y="2123541"/>
                </a:cubicBezTo>
                <a:cubicBezTo>
                  <a:pt x="1198924" y="2113254"/>
                  <a:pt x="1108931" y="2119045"/>
                  <a:pt x="1157166" y="2209647"/>
                </a:cubicBezTo>
                <a:cubicBezTo>
                  <a:pt x="1205401" y="2300325"/>
                  <a:pt x="1290668" y="2514142"/>
                  <a:pt x="989221" y="2095804"/>
                </a:cubicBezTo>
                <a:cubicBezTo>
                  <a:pt x="764812" y="1784222"/>
                  <a:pt x="919803" y="1463192"/>
                  <a:pt x="1013605" y="1319555"/>
                </a:cubicBezTo>
                <a:cubicBezTo>
                  <a:pt x="1013301" y="1319326"/>
                  <a:pt x="1013072" y="1319097"/>
                  <a:pt x="1012843" y="1318945"/>
                </a:cubicBezTo>
                <a:cubicBezTo>
                  <a:pt x="938625" y="1384325"/>
                  <a:pt x="866540" y="1457781"/>
                  <a:pt x="869054" y="1419986"/>
                </a:cubicBezTo>
                <a:cubicBezTo>
                  <a:pt x="873169" y="1358417"/>
                  <a:pt x="974134" y="1266443"/>
                  <a:pt x="828973" y="1344015"/>
                </a:cubicBezTo>
                <a:cubicBezTo>
                  <a:pt x="683811" y="1421586"/>
                  <a:pt x="638701" y="1677923"/>
                  <a:pt x="619804" y="1590750"/>
                </a:cubicBezTo>
                <a:cubicBezTo>
                  <a:pt x="600906" y="1503501"/>
                  <a:pt x="694023" y="1349577"/>
                  <a:pt x="608602" y="1413585"/>
                </a:cubicBezTo>
                <a:cubicBezTo>
                  <a:pt x="523106" y="1477593"/>
                  <a:pt x="505351" y="1709241"/>
                  <a:pt x="488283" y="1658949"/>
                </a:cubicBezTo>
                <a:cubicBezTo>
                  <a:pt x="471214" y="1608657"/>
                  <a:pt x="440429" y="1518056"/>
                  <a:pt x="356990" y="1682800"/>
                </a:cubicBezTo>
                <a:cubicBezTo>
                  <a:pt x="273627" y="1847544"/>
                  <a:pt x="248329" y="1867737"/>
                  <a:pt x="250996" y="1844192"/>
                </a:cubicBezTo>
                <a:cubicBezTo>
                  <a:pt x="253739" y="1820646"/>
                  <a:pt x="197046" y="1716785"/>
                  <a:pt x="125266" y="1821027"/>
                </a:cubicBezTo>
                <a:cubicBezTo>
                  <a:pt x="53485" y="1925268"/>
                  <a:pt x="-131833" y="2137257"/>
                  <a:pt x="155364" y="1562480"/>
                </a:cubicBezTo>
                <a:cubicBezTo>
                  <a:pt x="364458" y="1143914"/>
                  <a:pt x="786758" y="1151915"/>
                  <a:pt x="1000804" y="1187271"/>
                </a:cubicBezTo>
                <a:cubicBezTo>
                  <a:pt x="854805" y="1085468"/>
                  <a:pt x="579723" y="841781"/>
                  <a:pt x="610812" y="466038"/>
                </a:cubicBezTo>
                <a:cubicBezTo>
                  <a:pt x="631843" y="211683"/>
                  <a:pt x="650893" y="143007"/>
                  <a:pt x="665266" y="150894"/>
                </a:cubicBezTo>
                <a:close/>
                <a:moveTo>
                  <a:pt x="1696739" y="0"/>
                </a:moveTo>
                <a:lnTo>
                  <a:pt x="1696739" y="205588"/>
                </a:lnTo>
                <a:cubicBezTo>
                  <a:pt x="1679365" y="195605"/>
                  <a:pt x="1654829" y="197739"/>
                  <a:pt x="1622825" y="229895"/>
                </a:cubicBezTo>
                <a:cubicBezTo>
                  <a:pt x="1545253" y="307924"/>
                  <a:pt x="1353534" y="460172"/>
                  <a:pt x="1687138" y="12573"/>
                </a:cubicBezTo>
                <a:cubicBezTo>
                  <a:pt x="1690338" y="8306"/>
                  <a:pt x="1693538" y="4115"/>
                  <a:pt x="1696739" y="0"/>
                </a:cubicBezTo>
                <a:close/>
              </a:path>
            </a:pathLst>
          </a:custGeom>
          <a:solidFill>
            <a:srgbClr val="754D2D"/>
          </a:solidFill>
          <a:ln w="7620" cap="flat">
            <a:noFill/>
            <a:prstDash val="solid"/>
            <a:miter/>
          </a:ln>
        </p:spPr>
        <p:txBody>
          <a:bodyPr rtlCol="0" anchor="ctr"/>
          <a:lstStyle/>
          <a:p>
            <a:endParaRPr lang="en-US"/>
          </a:p>
        </p:txBody>
      </p:sp>
      <p:sp>
        <p:nvSpPr>
          <p:cNvPr id="5" name="Picture Placeholder 16">
            <a:extLst>
              <a:ext uri="{FF2B5EF4-FFF2-40B4-BE49-F238E27FC236}">
                <a16:creationId xmlns:a16="http://schemas.microsoft.com/office/drawing/2014/main" id="{94BE1F61-8485-A789-AFEE-B102382D044A}"/>
              </a:ext>
            </a:extLst>
          </p:cNvPr>
          <p:cNvSpPr>
            <a:spLocks noGrp="1"/>
          </p:cNvSpPr>
          <p:nvPr userDrawn="1">
            <p:ph type="pic" sz="quarter" idx="11"/>
          </p:nvPr>
        </p:nvSpPr>
        <p:spPr>
          <a:xfrm>
            <a:off x="1511647" y="1349195"/>
            <a:ext cx="3639608" cy="4107697"/>
          </a:xfrm>
          <a:prstGeom prst="rect">
            <a:avLst/>
          </a:prstGeom>
        </p:spPr>
        <p:txBody>
          <a:bodyPr/>
          <a:lstStyle/>
          <a:p>
            <a:endParaRPr lang="en-US"/>
          </a:p>
        </p:txBody>
      </p:sp>
      <p:sp>
        <p:nvSpPr>
          <p:cNvPr id="6" name="Content Placeholder 18">
            <a:extLst>
              <a:ext uri="{FF2B5EF4-FFF2-40B4-BE49-F238E27FC236}">
                <a16:creationId xmlns:a16="http://schemas.microsoft.com/office/drawing/2014/main" id="{D2D2606D-735B-4D02-AE85-38F13C70E90D}"/>
              </a:ext>
            </a:extLst>
          </p:cNvPr>
          <p:cNvSpPr>
            <a:spLocks noGrp="1"/>
          </p:cNvSpPr>
          <p:nvPr userDrawn="1">
            <p:ph sz="quarter" idx="12"/>
          </p:nvPr>
        </p:nvSpPr>
        <p:spPr>
          <a:xfrm>
            <a:off x="5332721" y="1348841"/>
            <a:ext cx="4279900" cy="4105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5647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Image Slide">
    <p:bg>
      <p:bgPr>
        <a:solidFill>
          <a:srgbClr val="F6E3C6"/>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BF734C4-21FF-B7D3-B6A6-854F39472689}"/>
              </a:ext>
            </a:extLst>
          </p:cNvPr>
          <p:cNvSpPr/>
          <p:nvPr/>
        </p:nvSpPr>
        <p:spPr>
          <a:xfrm>
            <a:off x="0" y="0"/>
            <a:ext cx="9015700" cy="1685275"/>
          </a:xfrm>
          <a:custGeom>
            <a:avLst/>
            <a:gdLst>
              <a:gd name="connsiteX0" fmla="*/ 0 w 8196091"/>
              <a:gd name="connsiteY0" fmla="*/ 1532069 h 1532068"/>
              <a:gd name="connsiteX1" fmla="*/ 0 w 8196091"/>
              <a:gd name="connsiteY1" fmla="*/ 0 h 1532068"/>
              <a:gd name="connsiteX2" fmla="*/ 8196091 w 8196091"/>
              <a:gd name="connsiteY2" fmla="*/ 0 h 1532068"/>
              <a:gd name="connsiteX3" fmla="*/ 0 w 8196091"/>
              <a:gd name="connsiteY3" fmla="*/ 1532069 h 1532068"/>
            </a:gdLst>
            <a:ahLst/>
            <a:cxnLst>
              <a:cxn ang="0">
                <a:pos x="connsiteX0" y="connsiteY0"/>
              </a:cxn>
              <a:cxn ang="0">
                <a:pos x="connsiteX1" y="connsiteY1"/>
              </a:cxn>
              <a:cxn ang="0">
                <a:pos x="connsiteX2" y="connsiteY2"/>
              </a:cxn>
              <a:cxn ang="0">
                <a:pos x="connsiteX3" y="connsiteY3"/>
              </a:cxn>
            </a:cxnLst>
            <a:rect l="l" t="t" r="r" b="b"/>
            <a:pathLst>
              <a:path w="8196091" h="1532068">
                <a:moveTo>
                  <a:pt x="0" y="1532069"/>
                </a:moveTo>
                <a:lnTo>
                  <a:pt x="0" y="0"/>
                </a:lnTo>
                <a:lnTo>
                  <a:pt x="8196091" y="0"/>
                </a:lnTo>
                <a:lnTo>
                  <a:pt x="0" y="1532069"/>
                </a:lnTo>
                <a:close/>
              </a:path>
            </a:pathLst>
          </a:custGeom>
          <a:solidFill>
            <a:srgbClr val="EBBF80"/>
          </a:solidFill>
          <a:ln w="4337"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797A0B1-EAA8-34DE-620C-1316F1A3A160}"/>
              </a:ext>
            </a:extLst>
          </p:cNvPr>
          <p:cNvSpPr/>
          <p:nvPr/>
        </p:nvSpPr>
        <p:spPr>
          <a:xfrm>
            <a:off x="0" y="0"/>
            <a:ext cx="8365023" cy="1527190"/>
          </a:xfrm>
          <a:custGeom>
            <a:avLst/>
            <a:gdLst>
              <a:gd name="connsiteX0" fmla="*/ 0 w 7604566"/>
              <a:gd name="connsiteY0" fmla="*/ 0 h 1388354"/>
              <a:gd name="connsiteX1" fmla="*/ 0 w 7604566"/>
              <a:gd name="connsiteY1" fmla="*/ 1388354 h 1388354"/>
              <a:gd name="connsiteX2" fmla="*/ 7604567 w 7604566"/>
              <a:gd name="connsiteY2" fmla="*/ 0 h 1388354"/>
              <a:gd name="connsiteX3" fmla="*/ 0 w 7604566"/>
              <a:gd name="connsiteY3" fmla="*/ 0 h 1388354"/>
            </a:gdLst>
            <a:ahLst/>
            <a:cxnLst>
              <a:cxn ang="0">
                <a:pos x="connsiteX0" y="connsiteY0"/>
              </a:cxn>
              <a:cxn ang="0">
                <a:pos x="connsiteX1" y="connsiteY1"/>
              </a:cxn>
              <a:cxn ang="0">
                <a:pos x="connsiteX2" y="connsiteY2"/>
              </a:cxn>
              <a:cxn ang="0">
                <a:pos x="connsiteX3" y="connsiteY3"/>
              </a:cxn>
            </a:cxnLst>
            <a:rect l="l" t="t" r="r" b="b"/>
            <a:pathLst>
              <a:path w="7604566" h="1388354">
                <a:moveTo>
                  <a:pt x="0" y="0"/>
                </a:moveTo>
                <a:lnTo>
                  <a:pt x="0" y="1388354"/>
                </a:lnTo>
                <a:lnTo>
                  <a:pt x="7604567" y="0"/>
                </a:lnTo>
                <a:lnTo>
                  <a:pt x="0" y="0"/>
                </a:lnTo>
                <a:close/>
              </a:path>
            </a:pathLst>
          </a:custGeom>
          <a:solidFill>
            <a:srgbClr val="D29119"/>
          </a:solidFill>
          <a:ln w="4337"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7E16F18-6CDA-FFFE-CEC6-7CE71CD1AEED}"/>
              </a:ext>
            </a:extLst>
          </p:cNvPr>
          <p:cNvSpPr/>
          <p:nvPr/>
        </p:nvSpPr>
        <p:spPr>
          <a:xfrm>
            <a:off x="0" y="4595623"/>
            <a:ext cx="12189779" cy="2260132"/>
          </a:xfrm>
          <a:custGeom>
            <a:avLst/>
            <a:gdLst>
              <a:gd name="connsiteX0" fmla="*/ 0 w 9138414"/>
              <a:gd name="connsiteY0" fmla="*/ 1646962 h 2054665"/>
              <a:gd name="connsiteX1" fmla="*/ 0 w 9138414"/>
              <a:gd name="connsiteY1" fmla="*/ 2054666 h 2054665"/>
              <a:gd name="connsiteX2" fmla="*/ 9138414 w 9138414"/>
              <a:gd name="connsiteY2" fmla="*/ 2054666 h 2054665"/>
              <a:gd name="connsiteX3" fmla="*/ 9138414 w 9138414"/>
              <a:gd name="connsiteY3" fmla="*/ 0 h 2054665"/>
              <a:gd name="connsiteX4" fmla="*/ 0 w 9138414"/>
              <a:gd name="connsiteY4" fmla="*/ 1646962 h 2054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414" h="2054665">
                <a:moveTo>
                  <a:pt x="0" y="1646962"/>
                </a:moveTo>
                <a:lnTo>
                  <a:pt x="0" y="2054666"/>
                </a:lnTo>
                <a:lnTo>
                  <a:pt x="9138414" y="2054666"/>
                </a:lnTo>
                <a:lnTo>
                  <a:pt x="9138414" y="0"/>
                </a:lnTo>
                <a:lnTo>
                  <a:pt x="0" y="1646962"/>
                </a:lnTo>
                <a:close/>
              </a:path>
            </a:pathLst>
          </a:custGeom>
          <a:solidFill>
            <a:srgbClr val="EBBF80"/>
          </a:solidFill>
          <a:ln w="433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Freeform: Shape 17">
            <a:extLst>
              <a:ext uri="{FF2B5EF4-FFF2-40B4-BE49-F238E27FC236}">
                <a16:creationId xmlns:a16="http://schemas.microsoft.com/office/drawing/2014/main" id="{D8088884-64A2-1D07-5125-657320432D65}"/>
              </a:ext>
            </a:extLst>
          </p:cNvPr>
          <p:cNvSpPr/>
          <p:nvPr/>
        </p:nvSpPr>
        <p:spPr>
          <a:xfrm>
            <a:off x="0" y="4711167"/>
            <a:ext cx="12189779" cy="2144588"/>
          </a:xfrm>
          <a:custGeom>
            <a:avLst/>
            <a:gdLst>
              <a:gd name="connsiteX0" fmla="*/ 0 w 9138414"/>
              <a:gd name="connsiteY0" fmla="*/ 1949625 h 1949625"/>
              <a:gd name="connsiteX1" fmla="*/ 9138414 w 9138414"/>
              <a:gd name="connsiteY1" fmla="*/ 1949625 h 1949625"/>
              <a:gd name="connsiteX2" fmla="*/ 9138414 w 9138414"/>
              <a:gd name="connsiteY2" fmla="*/ 0 h 1949625"/>
              <a:gd name="connsiteX3" fmla="*/ 0 w 9138414"/>
              <a:gd name="connsiteY3" fmla="*/ 1646094 h 1949625"/>
              <a:gd name="connsiteX4" fmla="*/ 0 w 9138414"/>
              <a:gd name="connsiteY4" fmla="*/ 1949625 h 194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414" h="1949625">
                <a:moveTo>
                  <a:pt x="0" y="1949625"/>
                </a:moveTo>
                <a:lnTo>
                  <a:pt x="9138414" y="1949625"/>
                </a:lnTo>
                <a:lnTo>
                  <a:pt x="9138414" y="0"/>
                </a:lnTo>
                <a:lnTo>
                  <a:pt x="0" y="1646094"/>
                </a:lnTo>
                <a:lnTo>
                  <a:pt x="0" y="1949625"/>
                </a:lnTo>
                <a:close/>
              </a:path>
            </a:pathLst>
          </a:custGeom>
          <a:solidFill>
            <a:srgbClr val="D29119"/>
          </a:solidFill>
          <a:ln w="433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Freeform: Shape 18">
            <a:extLst>
              <a:ext uri="{FF2B5EF4-FFF2-40B4-BE49-F238E27FC236}">
                <a16:creationId xmlns:a16="http://schemas.microsoft.com/office/drawing/2014/main" id="{FF3D41B6-C9F0-D0D4-C1F6-6F7D3EFA8211}"/>
              </a:ext>
            </a:extLst>
          </p:cNvPr>
          <p:cNvSpPr/>
          <p:nvPr/>
        </p:nvSpPr>
        <p:spPr>
          <a:xfrm>
            <a:off x="4563293" y="4966918"/>
            <a:ext cx="7628708" cy="1509735"/>
          </a:xfrm>
          <a:custGeom>
            <a:avLst/>
            <a:gdLst>
              <a:gd name="connsiteX0" fmla="*/ 4666307 w 5957054"/>
              <a:gd name="connsiteY0" fmla="*/ 0 h 1372486"/>
              <a:gd name="connsiteX1" fmla="*/ 4674633 w 5957054"/>
              <a:gd name="connsiteY1" fmla="*/ 1800 h 1372486"/>
              <a:gd name="connsiteX2" fmla="*/ 5640604 w 5957054"/>
              <a:gd name="connsiteY2" fmla="*/ 112824 h 1372486"/>
              <a:gd name="connsiteX3" fmla="*/ 5957054 w 5957054"/>
              <a:gd name="connsiteY3" fmla="*/ 107818 h 1372486"/>
              <a:gd name="connsiteX4" fmla="*/ 5957054 w 5957054"/>
              <a:gd name="connsiteY4" fmla="*/ 897368 h 1372486"/>
              <a:gd name="connsiteX5" fmla="*/ 5674488 w 5957054"/>
              <a:gd name="connsiteY5" fmla="*/ 973643 h 1372486"/>
              <a:gd name="connsiteX6" fmla="*/ 812477 w 5957054"/>
              <a:gd name="connsiteY6" fmla="*/ 971018 h 1372486"/>
              <a:gd name="connsiteX7" fmla="*/ 420452 w 5957054"/>
              <a:gd name="connsiteY7" fmla="*/ 901551 h 1372486"/>
              <a:gd name="connsiteX8" fmla="*/ 415286 w 5957054"/>
              <a:gd name="connsiteY8" fmla="*/ 900754 h 1372486"/>
              <a:gd name="connsiteX9" fmla="*/ 131817 w 5957054"/>
              <a:gd name="connsiteY9" fmla="*/ 858170 h 1372486"/>
              <a:gd name="connsiteX10" fmla="*/ 123130 w 5957054"/>
              <a:gd name="connsiteY10" fmla="*/ 856962 h 1372486"/>
              <a:gd name="connsiteX11" fmla="*/ 18943 w 5957054"/>
              <a:gd name="connsiteY11" fmla="*/ 842981 h 1372486"/>
              <a:gd name="connsiteX12" fmla="*/ 6530 w 5957054"/>
              <a:gd name="connsiteY12" fmla="*/ 841362 h 1372486"/>
              <a:gd name="connsiteX13" fmla="*/ 0 w 5957054"/>
              <a:gd name="connsiteY13" fmla="*/ 840538 h 1372486"/>
              <a:gd name="connsiteX14" fmla="*/ 4666307 w 5957054"/>
              <a:gd name="connsiteY14" fmla="*/ 0 h 1372486"/>
              <a:gd name="connsiteX0" fmla="*/ 4659777 w 5950524"/>
              <a:gd name="connsiteY0" fmla="*/ 0 h 1372486"/>
              <a:gd name="connsiteX1" fmla="*/ 4668103 w 5950524"/>
              <a:gd name="connsiteY1" fmla="*/ 1800 h 1372486"/>
              <a:gd name="connsiteX2" fmla="*/ 5634074 w 5950524"/>
              <a:gd name="connsiteY2" fmla="*/ 112824 h 1372486"/>
              <a:gd name="connsiteX3" fmla="*/ 5950524 w 5950524"/>
              <a:gd name="connsiteY3" fmla="*/ 107818 h 1372486"/>
              <a:gd name="connsiteX4" fmla="*/ 5950524 w 5950524"/>
              <a:gd name="connsiteY4" fmla="*/ 897368 h 1372486"/>
              <a:gd name="connsiteX5" fmla="*/ 5667958 w 5950524"/>
              <a:gd name="connsiteY5" fmla="*/ 973643 h 1372486"/>
              <a:gd name="connsiteX6" fmla="*/ 805947 w 5950524"/>
              <a:gd name="connsiteY6" fmla="*/ 971018 h 1372486"/>
              <a:gd name="connsiteX7" fmla="*/ 413922 w 5950524"/>
              <a:gd name="connsiteY7" fmla="*/ 901551 h 1372486"/>
              <a:gd name="connsiteX8" fmla="*/ 408756 w 5950524"/>
              <a:gd name="connsiteY8" fmla="*/ 900754 h 1372486"/>
              <a:gd name="connsiteX9" fmla="*/ 125287 w 5950524"/>
              <a:gd name="connsiteY9" fmla="*/ 858170 h 1372486"/>
              <a:gd name="connsiteX10" fmla="*/ 116600 w 5950524"/>
              <a:gd name="connsiteY10" fmla="*/ 856962 h 1372486"/>
              <a:gd name="connsiteX11" fmla="*/ 12413 w 5950524"/>
              <a:gd name="connsiteY11" fmla="*/ 842981 h 1372486"/>
              <a:gd name="connsiteX12" fmla="*/ 0 w 5950524"/>
              <a:gd name="connsiteY12" fmla="*/ 841362 h 1372486"/>
              <a:gd name="connsiteX13" fmla="*/ 4659777 w 5950524"/>
              <a:gd name="connsiteY13" fmla="*/ 0 h 1372486"/>
              <a:gd name="connsiteX0" fmla="*/ 4647364 w 5938111"/>
              <a:gd name="connsiteY0" fmla="*/ 0 h 1372486"/>
              <a:gd name="connsiteX1" fmla="*/ 4655690 w 5938111"/>
              <a:gd name="connsiteY1" fmla="*/ 1800 h 1372486"/>
              <a:gd name="connsiteX2" fmla="*/ 5621661 w 5938111"/>
              <a:gd name="connsiteY2" fmla="*/ 112824 h 1372486"/>
              <a:gd name="connsiteX3" fmla="*/ 5938111 w 5938111"/>
              <a:gd name="connsiteY3" fmla="*/ 107818 h 1372486"/>
              <a:gd name="connsiteX4" fmla="*/ 5938111 w 5938111"/>
              <a:gd name="connsiteY4" fmla="*/ 897368 h 1372486"/>
              <a:gd name="connsiteX5" fmla="*/ 5655545 w 5938111"/>
              <a:gd name="connsiteY5" fmla="*/ 973643 h 1372486"/>
              <a:gd name="connsiteX6" fmla="*/ 793534 w 5938111"/>
              <a:gd name="connsiteY6" fmla="*/ 971018 h 1372486"/>
              <a:gd name="connsiteX7" fmla="*/ 401509 w 5938111"/>
              <a:gd name="connsiteY7" fmla="*/ 901551 h 1372486"/>
              <a:gd name="connsiteX8" fmla="*/ 396343 w 5938111"/>
              <a:gd name="connsiteY8" fmla="*/ 900754 h 1372486"/>
              <a:gd name="connsiteX9" fmla="*/ 112874 w 5938111"/>
              <a:gd name="connsiteY9" fmla="*/ 858170 h 1372486"/>
              <a:gd name="connsiteX10" fmla="*/ 104187 w 5938111"/>
              <a:gd name="connsiteY10" fmla="*/ 856962 h 1372486"/>
              <a:gd name="connsiteX11" fmla="*/ 0 w 5938111"/>
              <a:gd name="connsiteY11" fmla="*/ 842981 h 1372486"/>
              <a:gd name="connsiteX12" fmla="*/ 4647364 w 5938111"/>
              <a:gd name="connsiteY12" fmla="*/ 0 h 1372486"/>
              <a:gd name="connsiteX0" fmla="*/ 4667201 w 5957948"/>
              <a:gd name="connsiteY0" fmla="*/ 0 h 1372486"/>
              <a:gd name="connsiteX1" fmla="*/ 4675527 w 5957948"/>
              <a:gd name="connsiteY1" fmla="*/ 1800 h 1372486"/>
              <a:gd name="connsiteX2" fmla="*/ 5641498 w 5957948"/>
              <a:gd name="connsiteY2" fmla="*/ 112824 h 1372486"/>
              <a:gd name="connsiteX3" fmla="*/ 5957948 w 5957948"/>
              <a:gd name="connsiteY3" fmla="*/ 107818 h 1372486"/>
              <a:gd name="connsiteX4" fmla="*/ 5957948 w 5957948"/>
              <a:gd name="connsiteY4" fmla="*/ 897368 h 1372486"/>
              <a:gd name="connsiteX5" fmla="*/ 5675382 w 5957948"/>
              <a:gd name="connsiteY5" fmla="*/ 973643 h 1372486"/>
              <a:gd name="connsiteX6" fmla="*/ 813371 w 5957948"/>
              <a:gd name="connsiteY6" fmla="*/ 971018 h 1372486"/>
              <a:gd name="connsiteX7" fmla="*/ 421346 w 5957948"/>
              <a:gd name="connsiteY7" fmla="*/ 901551 h 1372486"/>
              <a:gd name="connsiteX8" fmla="*/ 416180 w 5957948"/>
              <a:gd name="connsiteY8" fmla="*/ 900754 h 1372486"/>
              <a:gd name="connsiteX9" fmla="*/ 132711 w 5957948"/>
              <a:gd name="connsiteY9" fmla="*/ 858170 h 1372486"/>
              <a:gd name="connsiteX10" fmla="*/ 124024 w 5957948"/>
              <a:gd name="connsiteY10" fmla="*/ 856962 h 1372486"/>
              <a:gd name="connsiteX11" fmla="*/ 0 w 5957948"/>
              <a:gd name="connsiteY11" fmla="*/ 808344 h 1372486"/>
              <a:gd name="connsiteX12" fmla="*/ 4667201 w 5957948"/>
              <a:gd name="connsiteY12" fmla="*/ 0 h 137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7948" h="1372486">
                <a:moveTo>
                  <a:pt x="4667201" y="0"/>
                </a:moveTo>
                <a:lnTo>
                  <a:pt x="4675527" y="1800"/>
                </a:lnTo>
                <a:cubicBezTo>
                  <a:pt x="4995219" y="64065"/>
                  <a:pt x="5320913" y="105781"/>
                  <a:pt x="5641498" y="112824"/>
                </a:cubicBezTo>
                <a:lnTo>
                  <a:pt x="5957948" y="107818"/>
                </a:lnTo>
                <a:lnTo>
                  <a:pt x="5957948" y="897368"/>
                </a:lnTo>
                <a:lnTo>
                  <a:pt x="5675382" y="973643"/>
                </a:lnTo>
                <a:cubicBezTo>
                  <a:pt x="2813367" y="1726617"/>
                  <a:pt x="2353905" y="1229321"/>
                  <a:pt x="813371" y="971018"/>
                </a:cubicBezTo>
                <a:cubicBezTo>
                  <a:pt x="684358" y="946115"/>
                  <a:pt x="553700" y="922933"/>
                  <a:pt x="421346" y="901551"/>
                </a:cubicBezTo>
                <a:lnTo>
                  <a:pt x="416180" y="900754"/>
                </a:lnTo>
                <a:cubicBezTo>
                  <a:pt x="322530" y="885643"/>
                  <a:pt x="228032" y="871457"/>
                  <a:pt x="132711" y="858170"/>
                </a:cubicBezTo>
                <a:lnTo>
                  <a:pt x="124024" y="856962"/>
                </a:lnTo>
                <a:lnTo>
                  <a:pt x="0" y="808344"/>
                </a:lnTo>
                <a:lnTo>
                  <a:pt x="4667201" y="0"/>
                </a:lnTo>
                <a:close/>
              </a:path>
            </a:pathLst>
          </a:custGeom>
          <a:gradFill>
            <a:gsLst>
              <a:gs pos="0">
                <a:srgbClr val="C2630B"/>
              </a:gs>
              <a:gs pos="50000">
                <a:srgbClr val="DA9324"/>
              </a:gs>
              <a:gs pos="100000">
                <a:srgbClr val="D07933"/>
              </a:gs>
            </a:gsLst>
            <a:lin ang="11991331" scaled="1"/>
          </a:gradFill>
          <a:ln w="257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3449222-FD16-18EF-0E63-1070277D090A}"/>
              </a:ext>
            </a:extLst>
          </p:cNvPr>
          <p:cNvSpPr/>
          <p:nvPr/>
        </p:nvSpPr>
        <p:spPr>
          <a:xfrm>
            <a:off x="10040216" y="4936699"/>
            <a:ext cx="2151728" cy="805632"/>
          </a:xfrm>
          <a:custGeom>
            <a:avLst/>
            <a:gdLst>
              <a:gd name="connsiteX0" fmla="*/ 0 w 1956116"/>
              <a:gd name="connsiteY0" fmla="*/ 594052 h 732393"/>
              <a:gd name="connsiteX1" fmla="*/ 1956117 w 1956116"/>
              <a:gd name="connsiteY1" fmla="*/ 0 h 732393"/>
              <a:gd name="connsiteX2" fmla="*/ 1956117 w 1956116"/>
              <a:gd name="connsiteY2" fmla="*/ 412765 h 732393"/>
              <a:gd name="connsiteX3" fmla="*/ 1905951 w 1956116"/>
              <a:gd name="connsiteY3" fmla="*/ 420038 h 732393"/>
              <a:gd name="connsiteX4" fmla="*/ 1894078 w 1956116"/>
              <a:gd name="connsiteY4" fmla="*/ 421837 h 732393"/>
              <a:gd name="connsiteX5" fmla="*/ 1844785 w 1956116"/>
              <a:gd name="connsiteY5" fmla="*/ 429753 h 732393"/>
              <a:gd name="connsiteX6" fmla="*/ 1841316 w 1956116"/>
              <a:gd name="connsiteY6" fmla="*/ 430370 h 732393"/>
              <a:gd name="connsiteX7" fmla="*/ 1795390 w 1956116"/>
              <a:gd name="connsiteY7" fmla="*/ 438439 h 732393"/>
              <a:gd name="connsiteX8" fmla="*/ 1783028 w 1956116"/>
              <a:gd name="connsiteY8" fmla="*/ 440675 h 732393"/>
              <a:gd name="connsiteX9" fmla="*/ 1735175 w 1956116"/>
              <a:gd name="connsiteY9" fmla="*/ 449799 h 732393"/>
              <a:gd name="connsiteX10" fmla="*/ 1729547 w 1956116"/>
              <a:gd name="connsiteY10" fmla="*/ 450955 h 732393"/>
              <a:gd name="connsiteX11" fmla="*/ 1686114 w 1956116"/>
              <a:gd name="connsiteY11" fmla="*/ 459873 h 732393"/>
              <a:gd name="connsiteX12" fmla="*/ 1674164 w 1956116"/>
              <a:gd name="connsiteY12" fmla="*/ 462417 h 732393"/>
              <a:gd name="connsiteX13" fmla="*/ 1626594 w 1956116"/>
              <a:gd name="connsiteY13" fmla="*/ 472825 h 732393"/>
              <a:gd name="connsiteX14" fmla="*/ 1621505 w 1956116"/>
              <a:gd name="connsiteY14" fmla="*/ 474008 h 732393"/>
              <a:gd name="connsiteX15" fmla="*/ 1577404 w 1956116"/>
              <a:gd name="connsiteY15" fmla="*/ 484262 h 732393"/>
              <a:gd name="connsiteX16" fmla="*/ 1567252 w 1956116"/>
              <a:gd name="connsiteY16" fmla="*/ 486703 h 732393"/>
              <a:gd name="connsiteX17" fmla="*/ 1519836 w 1956116"/>
              <a:gd name="connsiteY17" fmla="*/ 498346 h 732393"/>
              <a:gd name="connsiteX18" fmla="*/ 1513463 w 1956116"/>
              <a:gd name="connsiteY18" fmla="*/ 499965 h 732393"/>
              <a:gd name="connsiteX19" fmla="*/ 1470519 w 1956116"/>
              <a:gd name="connsiteY19" fmla="*/ 511041 h 732393"/>
              <a:gd name="connsiteX20" fmla="*/ 1461215 w 1956116"/>
              <a:gd name="connsiteY20" fmla="*/ 513483 h 732393"/>
              <a:gd name="connsiteX21" fmla="*/ 1413902 w 1956116"/>
              <a:gd name="connsiteY21" fmla="*/ 526256 h 732393"/>
              <a:gd name="connsiteX22" fmla="*/ 1407117 w 1956116"/>
              <a:gd name="connsiteY22" fmla="*/ 528132 h 732393"/>
              <a:gd name="connsiteX23" fmla="*/ 1364404 w 1956116"/>
              <a:gd name="connsiteY23" fmla="*/ 540082 h 732393"/>
              <a:gd name="connsiteX24" fmla="*/ 1356077 w 1956116"/>
              <a:gd name="connsiteY24" fmla="*/ 542472 h 732393"/>
              <a:gd name="connsiteX25" fmla="*/ 1308249 w 1956116"/>
              <a:gd name="connsiteY25" fmla="*/ 556376 h 732393"/>
              <a:gd name="connsiteX26" fmla="*/ 1302930 w 1956116"/>
              <a:gd name="connsiteY26" fmla="*/ 557969 h 732393"/>
              <a:gd name="connsiteX27" fmla="*/ 1257621 w 1956116"/>
              <a:gd name="connsiteY27" fmla="*/ 571564 h 732393"/>
              <a:gd name="connsiteX28" fmla="*/ 1252121 w 1956116"/>
              <a:gd name="connsiteY28" fmla="*/ 573235 h 732393"/>
              <a:gd name="connsiteX29" fmla="*/ 1203651 w 1956116"/>
              <a:gd name="connsiteY29" fmla="*/ 588244 h 732393"/>
              <a:gd name="connsiteX30" fmla="*/ 1197869 w 1956116"/>
              <a:gd name="connsiteY30" fmla="*/ 590068 h 732393"/>
              <a:gd name="connsiteX31" fmla="*/ 1149656 w 1956116"/>
              <a:gd name="connsiteY31" fmla="*/ 605360 h 732393"/>
              <a:gd name="connsiteX32" fmla="*/ 1149271 w 1956116"/>
              <a:gd name="connsiteY32" fmla="*/ 605488 h 732393"/>
              <a:gd name="connsiteX33" fmla="*/ 1098205 w 1956116"/>
              <a:gd name="connsiteY33" fmla="*/ 622065 h 732393"/>
              <a:gd name="connsiteX34" fmla="*/ 1095044 w 1956116"/>
              <a:gd name="connsiteY34" fmla="*/ 623093 h 732393"/>
              <a:gd name="connsiteX35" fmla="*/ 776880 w 1956116"/>
              <a:gd name="connsiteY35" fmla="*/ 732394 h 732393"/>
              <a:gd name="connsiteX36" fmla="*/ 26 w 1956116"/>
              <a:gd name="connsiteY36" fmla="*/ 594077 h 73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56116" h="732393">
                <a:moveTo>
                  <a:pt x="0" y="594052"/>
                </a:moveTo>
                <a:cubicBezTo>
                  <a:pt x="532911" y="369307"/>
                  <a:pt x="1399253" y="37959"/>
                  <a:pt x="1956117" y="0"/>
                </a:cubicBezTo>
                <a:lnTo>
                  <a:pt x="1956117" y="412765"/>
                </a:lnTo>
                <a:cubicBezTo>
                  <a:pt x="1939309" y="415078"/>
                  <a:pt x="1922630" y="417520"/>
                  <a:pt x="1905951" y="420038"/>
                </a:cubicBezTo>
                <a:lnTo>
                  <a:pt x="1894078" y="421837"/>
                </a:lnTo>
                <a:cubicBezTo>
                  <a:pt x="1877604" y="424407"/>
                  <a:pt x="1861130" y="427003"/>
                  <a:pt x="1844785" y="429753"/>
                </a:cubicBezTo>
                <a:lnTo>
                  <a:pt x="1841316" y="430370"/>
                </a:lnTo>
                <a:cubicBezTo>
                  <a:pt x="1825947" y="432965"/>
                  <a:pt x="1810630" y="435664"/>
                  <a:pt x="1795390" y="438439"/>
                </a:cubicBezTo>
                <a:lnTo>
                  <a:pt x="1783028" y="440675"/>
                </a:lnTo>
                <a:cubicBezTo>
                  <a:pt x="1767043" y="443656"/>
                  <a:pt x="1751083" y="446663"/>
                  <a:pt x="1735175" y="449799"/>
                </a:cubicBezTo>
                <a:lnTo>
                  <a:pt x="1729547" y="450955"/>
                </a:lnTo>
                <a:cubicBezTo>
                  <a:pt x="1715026" y="453859"/>
                  <a:pt x="1700558" y="456840"/>
                  <a:pt x="1686114" y="459873"/>
                </a:cubicBezTo>
                <a:lnTo>
                  <a:pt x="1674164" y="462417"/>
                </a:lnTo>
                <a:cubicBezTo>
                  <a:pt x="1658282" y="465784"/>
                  <a:pt x="1642399" y="469279"/>
                  <a:pt x="1626594" y="472825"/>
                </a:cubicBezTo>
                <a:lnTo>
                  <a:pt x="1621505" y="474008"/>
                </a:lnTo>
                <a:cubicBezTo>
                  <a:pt x="1606779" y="477349"/>
                  <a:pt x="1592079" y="480767"/>
                  <a:pt x="1577404" y="484262"/>
                </a:cubicBezTo>
                <a:lnTo>
                  <a:pt x="1567252" y="486703"/>
                </a:lnTo>
                <a:cubicBezTo>
                  <a:pt x="1551396" y="490507"/>
                  <a:pt x="1535591" y="494388"/>
                  <a:pt x="1519836" y="498346"/>
                </a:cubicBezTo>
                <a:lnTo>
                  <a:pt x="1513463" y="499965"/>
                </a:lnTo>
                <a:cubicBezTo>
                  <a:pt x="1499122" y="503588"/>
                  <a:pt x="1484808" y="507263"/>
                  <a:pt x="1470519" y="511041"/>
                </a:cubicBezTo>
                <a:lnTo>
                  <a:pt x="1461215" y="513483"/>
                </a:lnTo>
                <a:cubicBezTo>
                  <a:pt x="1445436" y="517672"/>
                  <a:pt x="1429655" y="521912"/>
                  <a:pt x="1413902" y="526256"/>
                </a:cubicBezTo>
                <a:lnTo>
                  <a:pt x="1407117" y="528132"/>
                </a:lnTo>
                <a:cubicBezTo>
                  <a:pt x="1392854" y="532038"/>
                  <a:pt x="1378616" y="536047"/>
                  <a:pt x="1364404" y="540082"/>
                </a:cubicBezTo>
                <a:lnTo>
                  <a:pt x="1356077" y="542472"/>
                </a:lnTo>
                <a:cubicBezTo>
                  <a:pt x="1340092" y="547047"/>
                  <a:pt x="1324184" y="551673"/>
                  <a:pt x="1308249" y="556376"/>
                </a:cubicBezTo>
                <a:lnTo>
                  <a:pt x="1302930" y="557969"/>
                </a:lnTo>
                <a:cubicBezTo>
                  <a:pt x="1287793" y="562441"/>
                  <a:pt x="1272733" y="566964"/>
                  <a:pt x="1257621" y="571564"/>
                </a:cubicBezTo>
                <a:lnTo>
                  <a:pt x="1252121" y="573235"/>
                </a:lnTo>
                <a:cubicBezTo>
                  <a:pt x="1235956" y="578169"/>
                  <a:pt x="1219791" y="583181"/>
                  <a:pt x="1203651" y="588244"/>
                </a:cubicBezTo>
                <a:lnTo>
                  <a:pt x="1197869" y="590068"/>
                </a:lnTo>
                <a:cubicBezTo>
                  <a:pt x="1181781" y="595105"/>
                  <a:pt x="1165718" y="600194"/>
                  <a:pt x="1149656" y="605360"/>
                </a:cubicBezTo>
                <a:lnTo>
                  <a:pt x="1149271" y="605488"/>
                </a:lnTo>
                <a:cubicBezTo>
                  <a:pt x="1132231" y="610962"/>
                  <a:pt x="1115218" y="616462"/>
                  <a:pt x="1098205" y="622065"/>
                </a:cubicBezTo>
                <a:lnTo>
                  <a:pt x="1095044" y="623093"/>
                </a:lnTo>
                <a:cubicBezTo>
                  <a:pt x="989418" y="657813"/>
                  <a:pt x="883791" y="694615"/>
                  <a:pt x="776880" y="732394"/>
                </a:cubicBezTo>
                <a:cubicBezTo>
                  <a:pt x="519085" y="674081"/>
                  <a:pt x="260108" y="627102"/>
                  <a:pt x="26" y="594077"/>
                </a:cubicBezTo>
                <a:close/>
              </a:path>
            </a:pathLst>
          </a:custGeom>
          <a:gradFill>
            <a:gsLst>
              <a:gs pos="0">
                <a:srgbClr val="CB8B1A"/>
              </a:gs>
              <a:gs pos="100000">
                <a:srgbClr val="EBBF80"/>
              </a:gs>
            </a:gsLst>
            <a:lin ang="16200000" scaled="1"/>
          </a:gradFill>
          <a:ln w="25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Freeform: Shape 21">
            <a:extLst>
              <a:ext uri="{FF2B5EF4-FFF2-40B4-BE49-F238E27FC236}">
                <a16:creationId xmlns:a16="http://schemas.microsoft.com/office/drawing/2014/main" id="{41E2D344-245C-4188-AA9F-03840E0DF10C}"/>
              </a:ext>
            </a:extLst>
          </p:cNvPr>
          <p:cNvSpPr/>
          <p:nvPr/>
        </p:nvSpPr>
        <p:spPr>
          <a:xfrm>
            <a:off x="7669993" y="5390712"/>
            <a:ext cx="4521952" cy="1467288"/>
          </a:xfrm>
          <a:custGeom>
            <a:avLst/>
            <a:gdLst>
              <a:gd name="connsiteX0" fmla="*/ 0 w 3987123"/>
              <a:gd name="connsiteY0" fmla="*/ 867420 h 1333898"/>
              <a:gd name="connsiteX1" fmla="*/ 3987123 w 3987123"/>
              <a:gd name="connsiteY1" fmla="*/ 0 h 1333898"/>
              <a:gd name="connsiteX2" fmla="*/ 3987123 w 3987123"/>
              <a:gd name="connsiteY2" fmla="*/ 1333899 h 1333898"/>
              <a:gd name="connsiteX3" fmla="*/ 1295580 w 3987123"/>
              <a:gd name="connsiteY3" fmla="*/ 1333899 h 1333898"/>
              <a:gd name="connsiteX4" fmla="*/ 0 w 3987123"/>
              <a:gd name="connsiteY4" fmla="*/ 867420 h 133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123" h="1333898">
                <a:moveTo>
                  <a:pt x="0" y="867420"/>
                </a:moveTo>
                <a:cubicBezTo>
                  <a:pt x="1938898" y="899340"/>
                  <a:pt x="2781236" y="165044"/>
                  <a:pt x="3987123" y="0"/>
                </a:cubicBezTo>
                <a:lnTo>
                  <a:pt x="3987123" y="1333899"/>
                </a:lnTo>
                <a:lnTo>
                  <a:pt x="1295580" y="1333899"/>
                </a:lnTo>
                <a:cubicBezTo>
                  <a:pt x="887055" y="1158497"/>
                  <a:pt x="455427" y="1001780"/>
                  <a:pt x="0" y="867420"/>
                </a:cubicBezTo>
                <a:close/>
              </a:path>
            </a:pathLst>
          </a:custGeom>
          <a:gradFill>
            <a:gsLst>
              <a:gs pos="0">
                <a:srgbClr val="CB8B1A"/>
              </a:gs>
              <a:gs pos="100000">
                <a:srgbClr val="EBBF80"/>
              </a:gs>
            </a:gsLst>
            <a:lin ang="16200000" scaled="1"/>
          </a:gradFill>
          <a:ln w="257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EA5969A-AED6-D7D0-6F69-FC0B1B773B5B}"/>
              </a:ext>
            </a:extLst>
          </p:cNvPr>
          <p:cNvSpPr/>
          <p:nvPr/>
        </p:nvSpPr>
        <p:spPr>
          <a:xfrm flipH="1">
            <a:off x="9680088" y="5390712"/>
            <a:ext cx="2274864" cy="1184053"/>
          </a:xfrm>
          <a:custGeom>
            <a:avLst/>
            <a:gdLst>
              <a:gd name="connsiteX0" fmla="*/ 201969 w 2867654"/>
              <a:gd name="connsiteY0" fmla="*/ 1234556 h 1492597"/>
              <a:gd name="connsiteX1" fmla="*/ 199938 w 2867654"/>
              <a:gd name="connsiteY1" fmla="*/ 1243897 h 1492597"/>
              <a:gd name="connsiteX2" fmla="*/ 204754 w 2867654"/>
              <a:gd name="connsiteY2" fmla="*/ 1244187 h 1492597"/>
              <a:gd name="connsiteX3" fmla="*/ 204754 w 2867654"/>
              <a:gd name="connsiteY3" fmla="*/ 1234904 h 1492597"/>
              <a:gd name="connsiteX4" fmla="*/ 201969 w 2867654"/>
              <a:gd name="connsiteY4" fmla="*/ 1234556 h 1492597"/>
              <a:gd name="connsiteX5" fmla="*/ 195935 w 2867654"/>
              <a:gd name="connsiteY5" fmla="*/ 1200382 h 1492597"/>
              <a:gd name="connsiteX6" fmla="*/ 195935 w 2867654"/>
              <a:gd name="connsiteY6" fmla="*/ 1222778 h 1492597"/>
              <a:gd name="connsiteX7" fmla="*/ 198720 w 2867654"/>
              <a:gd name="connsiteY7" fmla="*/ 1222778 h 1492597"/>
              <a:gd name="connsiteX8" fmla="*/ 198720 w 2867654"/>
              <a:gd name="connsiteY8" fmla="*/ 1200382 h 1492597"/>
              <a:gd name="connsiteX9" fmla="*/ 184447 w 2867654"/>
              <a:gd name="connsiteY9" fmla="*/ 1139925 h 1492597"/>
              <a:gd name="connsiteX10" fmla="*/ 183576 w 2867654"/>
              <a:gd name="connsiteY10" fmla="*/ 1160000 h 1492597"/>
              <a:gd name="connsiteX11" fmla="*/ 188914 w 2867654"/>
              <a:gd name="connsiteY11" fmla="*/ 1166731 h 1492597"/>
              <a:gd name="connsiteX12" fmla="*/ 189552 w 2867654"/>
              <a:gd name="connsiteY12" fmla="*/ 1194986 h 1492597"/>
              <a:gd name="connsiteX13" fmla="*/ 189552 w 2867654"/>
              <a:gd name="connsiteY13" fmla="*/ 1167833 h 1492597"/>
              <a:gd name="connsiteX14" fmla="*/ 188624 w 2867654"/>
              <a:gd name="connsiteY14" fmla="*/ 1145437 h 1492597"/>
              <a:gd name="connsiteX15" fmla="*/ 184447 w 2867654"/>
              <a:gd name="connsiteY15" fmla="*/ 1139925 h 1492597"/>
              <a:gd name="connsiteX16" fmla="*/ 106293 w 2867654"/>
              <a:gd name="connsiteY16" fmla="*/ 1105171 h 1492597"/>
              <a:gd name="connsiteX17" fmla="*/ 109078 w 2867654"/>
              <a:gd name="connsiteY17" fmla="*/ 1105171 h 1492597"/>
              <a:gd name="connsiteX18" fmla="*/ 109078 w 2867654"/>
              <a:gd name="connsiteY18" fmla="*/ 1116369 h 1492597"/>
              <a:gd name="connsiteX19" fmla="*/ 106293 w 2867654"/>
              <a:gd name="connsiteY19" fmla="*/ 1116369 h 1492597"/>
              <a:gd name="connsiteX20" fmla="*/ 165706 w 2867654"/>
              <a:gd name="connsiteY20" fmla="*/ 1066355 h 1492597"/>
              <a:gd name="connsiteX21" fmla="*/ 165706 w 2867654"/>
              <a:gd name="connsiteY21" fmla="*/ 1066413 h 1492597"/>
              <a:gd name="connsiteX22" fmla="*/ 165722 w 2867654"/>
              <a:gd name="connsiteY22" fmla="*/ 1066433 h 1492597"/>
              <a:gd name="connsiteX23" fmla="*/ 173662 w 2867654"/>
              <a:gd name="connsiteY23" fmla="*/ 1105446 h 1492597"/>
              <a:gd name="connsiteX24" fmla="*/ 180617 w 2867654"/>
              <a:gd name="connsiteY24" fmla="*/ 1139402 h 1492597"/>
              <a:gd name="connsiteX25" fmla="*/ 183344 w 2867654"/>
              <a:gd name="connsiteY25" fmla="*/ 1138880 h 1492597"/>
              <a:gd name="connsiteX26" fmla="*/ 183286 w 2867654"/>
              <a:gd name="connsiteY26" fmla="*/ 1138822 h 1492597"/>
              <a:gd name="connsiteX27" fmla="*/ 177368 w 2867654"/>
              <a:gd name="connsiteY27" fmla="*/ 1082833 h 1492597"/>
              <a:gd name="connsiteX28" fmla="*/ 173713 w 2867654"/>
              <a:gd name="connsiteY28" fmla="*/ 1076385 h 1492597"/>
              <a:gd name="connsiteX29" fmla="*/ 165722 w 2867654"/>
              <a:gd name="connsiteY29" fmla="*/ 1066433 h 1492597"/>
              <a:gd name="connsiteX30" fmla="*/ 275655 w 2867654"/>
              <a:gd name="connsiteY30" fmla="*/ 1054635 h 1492597"/>
              <a:gd name="connsiteX31" fmla="*/ 200402 w 2867654"/>
              <a:gd name="connsiteY31" fmla="*/ 1062874 h 1492597"/>
              <a:gd name="connsiteX32" fmla="*/ 235736 w 2867654"/>
              <a:gd name="connsiteY32" fmla="*/ 1255617 h 1492597"/>
              <a:gd name="connsiteX33" fmla="*/ 242409 w 2867654"/>
              <a:gd name="connsiteY33" fmla="*/ 1262290 h 1492597"/>
              <a:gd name="connsiteX34" fmla="*/ 249603 w 2867654"/>
              <a:gd name="connsiteY34" fmla="*/ 1252427 h 1492597"/>
              <a:gd name="connsiteX35" fmla="*/ 330774 w 2867654"/>
              <a:gd name="connsiteY35" fmla="*/ 1066413 h 1492597"/>
              <a:gd name="connsiteX36" fmla="*/ 286156 w 2867654"/>
              <a:gd name="connsiteY36" fmla="*/ 1065137 h 1492597"/>
              <a:gd name="connsiteX37" fmla="*/ 275655 w 2867654"/>
              <a:gd name="connsiteY37" fmla="*/ 1054635 h 1492597"/>
              <a:gd name="connsiteX38" fmla="*/ 1211870 w 2867654"/>
              <a:gd name="connsiteY38" fmla="*/ 999226 h 1492597"/>
              <a:gd name="connsiteX39" fmla="*/ 1207983 w 2867654"/>
              <a:gd name="connsiteY39" fmla="*/ 1003809 h 1492597"/>
              <a:gd name="connsiteX40" fmla="*/ 1208505 w 2867654"/>
              <a:gd name="connsiteY40" fmla="*/ 1004331 h 1492597"/>
              <a:gd name="connsiteX41" fmla="*/ 1208505 w 2867654"/>
              <a:gd name="connsiteY41" fmla="*/ 1004273 h 1492597"/>
              <a:gd name="connsiteX42" fmla="*/ 1213611 w 2867654"/>
              <a:gd name="connsiteY42" fmla="*/ 1000966 h 1492597"/>
              <a:gd name="connsiteX43" fmla="*/ 1215061 w 2867654"/>
              <a:gd name="connsiteY43" fmla="*/ 988434 h 1492597"/>
              <a:gd name="connsiteX44" fmla="*/ 1214655 w 2867654"/>
              <a:gd name="connsiteY44" fmla="*/ 991219 h 1492597"/>
              <a:gd name="connsiteX45" fmla="*/ 1223996 w 2867654"/>
              <a:gd name="connsiteY45" fmla="*/ 993250 h 1492597"/>
              <a:gd name="connsiteX46" fmla="*/ 1224055 w 2867654"/>
              <a:gd name="connsiteY46" fmla="*/ 993250 h 1492597"/>
              <a:gd name="connsiteX47" fmla="*/ 1224345 w 2867654"/>
              <a:gd name="connsiteY47" fmla="*/ 988434 h 1492597"/>
              <a:gd name="connsiteX48" fmla="*/ 1174330 w 2867654"/>
              <a:gd name="connsiteY48" fmla="*/ 943178 h 1492597"/>
              <a:gd name="connsiteX49" fmla="*/ 1174330 w 2867654"/>
              <a:gd name="connsiteY49" fmla="*/ 943178 h 1492597"/>
              <a:gd name="connsiteX50" fmla="*/ 1174272 w 2867654"/>
              <a:gd name="connsiteY50" fmla="*/ 943236 h 1492597"/>
              <a:gd name="connsiteX51" fmla="*/ 1238734 w 2867654"/>
              <a:gd name="connsiteY51" fmla="*/ 902854 h 1492597"/>
              <a:gd name="connsiteX52" fmla="*/ 1215351 w 2867654"/>
              <a:gd name="connsiteY52" fmla="*/ 923567 h 1492597"/>
              <a:gd name="connsiteX53" fmla="*/ 1212334 w 2867654"/>
              <a:gd name="connsiteY53" fmla="*/ 915677 h 1492597"/>
              <a:gd name="connsiteX54" fmla="*/ 1199338 w 2867654"/>
              <a:gd name="connsiteY54" fmla="*/ 921769 h 1492597"/>
              <a:gd name="connsiteX55" fmla="*/ 1210884 w 2867654"/>
              <a:gd name="connsiteY55" fmla="*/ 971028 h 1492597"/>
              <a:gd name="connsiteX56" fmla="*/ 1226143 w 2867654"/>
              <a:gd name="connsiteY56" fmla="*/ 965342 h 1492597"/>
              <a:gd name="connsiteX57" fmla="*/ 1247843 w 2867654"/>
              <a:gd name="connsiteY57" fmla="*/ 965110 h 1492597"/>
              <a:gd name="connsiteX58" fmla="*/ 1247901 w 2867654"/>
              <a:gd name="connsiteY58" fmla="*/ 965110 h 1492597"/>
              <a:gd name="connsiteX59" fmla="*/ 1252833 w 2867654"/>
              <a:gd name="connsiteY59" fmla="*/ 948690 h 1492597"/>
              <a:gd name="connsiteX60" fmla="*/ 1247611 w 2867654"/>
              <a:gd name="connsiteY60" fmla="*/ 911731 h 1492597"/>
              <a:gd name="connsiteX61" fmla="*/ 1238734 w 2867654"/>
              <a:gd name="connsiteY61" fmla="*/ 902854 h 1492597"/>
              <a:gd name="connsiteX62" fmla="*/ 1295361 w 2867654"/>
              <a:gd name="connsiteY62" fmla="*/ 885332 h 1492597"/>
              <a:gd name="connsiteX63" fmla="*/ 1275809 w 2867654"/>
              <a:gd name="connsiteY63" fmla="*/ 894789 h 1492597"/>
              <a:gd name="connsiteX64" fmla="*/ 1284047 w 2867654"/>
              <a:gd name="connsiteY64" fmla="*/ 903666 h 1492597"/>
              <a:gd name="connsiteX65" fmla="*/ 1265597 w 2867654"/>
              <a:gd name="connsiteY65" fmla="*/ 899605 h 1492597"/>
              <a:gd name="connsiteX66" fmla="*/ 1264204 w 2867654"/>
              <a:gd name="connsiteY66" fmla="*/ 922755 h 1492597"/>
              <a:gd name="connsiteX67" fmla="*/ 1273140 w 2867654"/>
              <a:gd name="connsiteY67" fmla="*/ 931690 h 1492597"/>
              <a:gd name="connsiteX68" fmla="*/ 1295361 w 2867654"/>
              <a:gd name="connsiteY68" fmla="*/ 885332 h 1492597"/>
              <a:gd name="connsiteX69" fmla="*/ 234228 w 2867654"/>
              <a:gd name="connsiteY69" fmla="*/ 826499 h 1492597"/>
              <a:gd name="connsiteX70" fmla="*/ 248791 w 2867654"/>
              <a:gd name="connsiteY70" fmla="*/ 838393 h 1492597"/>
              <a:gd name="connsiteX71" fmla="*/ 251228 w 2867654"/>
              <a:gd name="connsiteY71" fmla="*/ 826499 h 1492597"/>
              <a:gd name="connsiteX72" fmla="*/ 145689 w 2867654"/>
              <a:gd name="connsiteY72" fmla="*/ 790469 h 1492597"/>
              <a:gd name="connsiteX73" fmla="*/ 114300 w 2867654"/>
              <a:gd name="connsiteY73" fmla="*/ 820175 h 1492597"/>
              <a:gd name="connsiteX74" fmla="*/ 76993 w 2867654"/>
              <a:gd name="connsiteY74" fmla="*/ 808629 h 1492597"/>
              <a:gd name="connsiteX75" fmla="*/ 39164 w 2867654"/>
              <a:gd name="connsiteY75" fmla="*/ 815359 h 1492597"/>
              <a:gd name="connsiteX76" fmla="*/ 84013 w 2867654"/>
              <a:gd name="connsiteY76" fmla="*/ 964181 h 1492597"/>
              <a:gd name="connsiteX77" fmla="*/ 134665 w 2867654"/>
              <a:gd name="connsiteY77" fmla="*/ 925192 h 1492597"/>
              <a:gd name="connsiteX78" fmla="*/ 126774 w 2867654"/>
              <a:gd name="connsiteY78" fmla="*/ 886608 h 1492597"/>
              <a:gd name="connsiteX79" fmla="*/ 126774 w 2867654"/>
              <a:gd name="connsiteY79" fmla="*/ 886550 h 1492597"/>
              <a:gd name="connsiteX80" fmla="*/ 210672 w 2867654"/>
              <a:gd name="connsiteY80" fmla="*/ 845820 h 1492597"/>
              <a:gd name="connsiteX81" fmla="*/ 210672 w 2867654"/>
              <a:gd name="connsiteY81" fmla="*/ 824353 h 1492597"/>
              <a:gd name="connsiteX82" fmla="*/ 186593 w 2867654"/>
              <a:gd name="connsiteY82" fmla="*/ 817100 h 1492597"/>
              <a:gd name="connsiteX83" fmla="*/ 145689 w 2867654"/>
              <a:gd name="connsiteY83" fmla="*/ 790469 h 1492597"/>
              <a:gd name="connsiteX84" fmla="*/ 1165976 w 2867654"/>
              <a:gd name="connsiteY84" fmla="*/ 776834 h 1492597"/>
              <a:gd name="connsiteX85" fmla="*/ 1150195 w 2867654"/>
              <a:gd name="connsiteY85" fmla="*/ 790701 h 1492597"/>
              <a:gd name="connsiteX86" fmla="*/ 1150137 w 2867654"/>
              <a:gd name="connsiteY86" fmla="*/ 790701 h 1492597"/>
              <a:gd name="connsiteX87" fmla="*/ 1135805 w 2867654"/>
              <a:gd name="connsiteY87" fmla="*/ 792093 h 1492597"/>
              <a:gd name="connsiteX88" fmla="*/ 1151587 w 2867654"/>
              <a:gd name="connsiteY88" fmla="*/ 792093 h 1492597"/>
              <a:gd name="connsiteX89" fmla="*/ 1170038 w 2867654"/>
              <a:gd name="connsiteY89" fmla="*/ 790701 h 1492597"/>
              <a:gd name="connsiteX90" fmla="*/ 1165976 w 2867654"/>
              <a:gd name="connsiteY90" fmla="*/ 776834 h 1492597"/>
              <a:gd name="connsiteX91" fmla="*/ 1291242 w 2867654"/>
              <a:gd name="connsiteY91" fmla="*/ 731346 h 1492597"/>
              <a:gd name="connsiteX92" fmla="*/ 1203457 w 2867654"/>
              <a:gd name="connsiteY92" fmla="*/ 766506 h 1492597"/>
              <a:gd name="connsiteX93" fmla="*/ 1202123 w 2867654"/>
              <a:gd name="connsiteY93" fmla="*/ 778633 h 1492597"/>
              <a:gd name="connsiteX94" fmla="*/ 1199164 w 2867654"/>
              <a:gd name="connsiteY94" fmla="*/ 781301 h 1492597"/>
              <a:gd name="connsiteX95" fmla="*/ 1196263 w 2867654"/>
              <a:gd name="connsiteY95" fmla="*/ 764011 h 1492597"/>
              <a:gd name="connsiteX96" fmla="*/ 1187386 w 2867654"/>
              <a:gd name="connsiteY96" fmla="*/ 768885 h 1492597"/>
              <a:gd name="connsiteX97" fmla="*/ 1177522 w 2867654"/>
              <a:gd name="connsiteY97" fmla="*/ 790237 h 1492597"/>
              <a:gd name="connsiteX98" fmla="*/ 1303716 w 2867654"/>
              <a:gd name="connsiteY98" fmla="*/ 767783 h 1492597"/>
              <a:gd name="connsiteX99" fmla="*/ 1303716 w 2867654"/>
              <a:gd name="connsiteY99" fmla="*/ 743820 h 1492597"/>
              <a:gd name="connsiteX100" fmla="*/ 1260027 w 2867654"/>
              <a:gd name="connsiteY100" fmla="*/ 724268 h 1492597"/>
              <a:gd name="connsiteX101" fmla="*/ 1234614 w 2867654"/>
              <a:gd name="connsiteY101" fmla="*/ 735233 h 1492597"/>
              <a:gd name="connsiteX102" fmla="*/ 1209201 w 2867654"/>
              <a:gd name="connsiteY102" fmla="*/ 742776 h 1492597"/>
              <a:gd name="connsiteX103" fmla="*/ 1209201 w 2867654"/>
              <a:gd name="connsiteY103" fmla="*/ 757803 h 1492597"/>
              <a:gd name="connsiteX104" fmla="*/ 1245551 w 2867654"/>
              <a:gd name="connsiteY104" fmla="*/ 741986 h 1492597"/>
              <a:gd name="connsiteX105" fmla="*/ 1280568 w 2867654"/>
              <a:gd name="connsiteY105" fmla="*/ 724787 h 1492597"/>
              <a:gd name="connsiteX106" fmla="*/ 1280682 w 2867654"/>
              <a:gd name="connsiteY106" fmla="*/ 724790 h 1492597"/>
              <a:gd name="connsiteX107" fmla="*/ 1280682 w 2867654"/>
              <a:gd name="connsiteY107" fmla="*/ 724731 h 1492597"/>
              <a:gd name="connsiteX108" fmla="*/ 1280568 w 2867654"/>
              <a:gd name="connsiteY108" fmla="*/ 724787 h 1492597"/>
              <a:gd name="connsiteX109" fmla="*/ 1284686 w 2867654"/>
              <a:gd name="connsiteY109" fmla="*/ 719104 h 1492597"/>
              <a:gd name="connsiteX110" fmla="*/ 1280798 w 2867654"/>
              <a:gd name="connsiteY110" fmla="*/ 723687 h 1492597"/>
              <a:gd name="connsiteX111" fmla="*/ 1281321 w 2867654"/>
              <a:gd name="connsiteY111" fmla="*/ 724210 h 1492597"/>
              <a:gd name="connsiteX112" fmla="*/ 1286426 w 2867654"/>
              <a:gd name="connsiteY112" fmla="*/ 720902 h 1492597"/>
              <a:gd name="connsiteX113" fmla="*/ 1286426 w 2867654"/>
              <a:gd name="connsiteY113" fmla="*/ 720844 h 1492597"/>
              <a:gd name="connsiteX114" fmla="*/ 1284686 w 2867654"/>
              <a:gd name="connsiteY114" fmla="*/ 719104 h 1492597"/>
              <a:gd name="connsiteX115" fmla="*/ 689861 w 2867654"/>
              <a:gd name="connsiteY115" fmla="*/ 706513 h 1492597"/>
              <a:gd name="connsiteX116" fmla="*/ 679940 w 2867654"/>
              <a:gd name="connsiteY116" fmla="*/ 710053 h 1492597"/>
              <a:gd name="connsiteX117" fmla="*/ 676285 w 2867654"/>
              <a:gd name="connsiteY117" fmla="*/ 710343 h 1492597"/>
              <a:gd name="connsiteX118" fmla="*/ 676227 w 2867654"/>
              <a:gd name="connsiteY118" fmla="*/ 710343 h 1492597"/>
              <a:gd name="connsiteX119" fmla="*/ 677503 w 2867654"/>
              <a:gd name="connsiteY119" fmla="*/ 710807 h 1492597"/>
              <a:gd name="connsiteX120" fmla="*/ 659633 w 2867654"/>
              <a:gd name="connsiteY120" fmla="*/ 713650 h 1492597"/>
              <a:gd name="connsiteX121" fmla="*/ 675414 w 2867654"/>
              <a:gd name="connsiteY121" fmla="*/ 713650 h 1492597"/>
              <a:gd name="connsiteX122" fmla="*/ 678722 w 2867654"/>
              <a:gd name="connsiteY122" fmla="*/ 711213 h 1492597"/>
              <a:gd name="connsiteX123" fmla="*/ 684117 w 2867654"/>
              <a:gd name="connsiteY123" fmla="*/ 712779 h 1492597"/>
              <a:gd name="connsiteX124" fmla="*/ 689861 w 2867654"/>
              <a:gd name="connsiteY124" fmla="*/ 706513 h 1492597"/>
              <a:gd name="connsiteX125" fmla="*/ 1284976 w 2867654"/>
              <a:gd name="connsiteY125" fmla="*/ 705759 h 1492597"/>
              <a:gd name="connsiteX126" fmla="*/ 1268034 w 2867654"/>
              <a:gd name="connsiteY126" fmla="*/ 718871 h 1492597"/>
              <a:gd name="connsiteX127" fmla="*/ 1275983 w 2867654"/>
              <a:gd name="connsiteY127" fmla="*/ 715390 h 1492597"/>
              <a:gd name="connsiteX128" fmla="*/ 1284976 w 2867654"/>
              <a:gd name="connsiteY128" fmla="*/ 705759 h 1492597"/>
              <a:gd name="connsiteX129" fmla="*/ 1160406 w 2867654"/>
              <a:gd name="connsiteY129" fmla="*/ 691080 h 1492597"/>
              <a:gd name="connsiteX130" fmla="*/ 1158666 w 2867654"/>
              <a:gd name="connsiteY130" fmla="*/ 692820 h 1492597"/>
              <a:gd name="connsiteX131" fmla="*/ 1163099 w 2867654"/>
              <a:gd name="connsiteY131" fmla="*/ 696581 h 1492597"/>
              <a:gd name="connsiteX132" fmla="*/ 1163133 w 2867654"/>
              <a:gd name="connsiteY132" fmla="*/ 696650 h 1492597"/>
              <a:gd name="connsiteX133" fmla="*/ 1163155 w 2867654"/>
              <a:gd name="connsiteY133" fmla="*/ 696628 h 1492597"/>
              <a:gd name="connsiteX134" fmla="*/ 1163249 w 2867654"/>
              <a:gd name="connsiteY134" fmla="*/ 696708 h 1492597"/>
              <a:gd name="connsiteX135" fmla="*/ 1164331 w 2867654"/>
              <a:gd name="connsiteY135" fmla="*/ 695627 h 1492597"/>
              <a:gd name="connsiteX136" fmla="*/ 1164385 w 2867654"/>
              <a:gd name="connsiteY136" fmla="*/ 695674 h 1492597"/>
              <a:gd name="connsiteX137" fmla="*/ 1167079 w 2867654"/>
              <a:gd name="connsiteY137" fmla="*/ 701175 h 1492597"/>
              <a:gd name="connsiteX138" fmla="*/ 1168819 w 2867654"/>
              <a:gd name="connsiteY138" fmla="*/ 699435 h 1492597"/>
              <a:gd name="connsiteX139" fmla="*/ 1164385 w 2867654"/>
              <a:gd name="connsiteY139" fmla="*/ 695674 h 1492597"/>
              <a:gd name="connsiteX140" fmla="*/ 1164352 w 2867654"/>
              <a:gd name="connsiteY140" fmla="*/ 695606 h 1492597"/>
              <a:gd name="connsiteX141" fmla="*/ 1164331 w 2867654"/>
              <a:gd name="connsiteY141" fmla="*/ 695627 h 1492597"/>
              <a:gd name="connsiteX142" fmla="*/ 1164236 w 2867654"/>
              <a:gd name="connsiteY142" fmla="*/ 695547 h 1492597"/>
              <a:gd name="connsiteX143" fmla="*/ 1163155 w 2867654"/>
              <a:gd name="connsiteY143" fmla="*/ 696628 h 1492597"/>
              <a:gd name="connsiteX144" fmla="*/ 1163099 w 2867654"/>
              <a:gd name="connsiteY144" fmla="*/ 696581 h 1492597"/>
              <a:gd name="connsiteX145" fmla="*/ 290740 w 2867654"/>
              <a:gd name="connsiteY145" fmla="*/ 646810 h 1492597"/>
              <a:gd name="connsiteX146" fmla="*/ 206088 w 2867654"/>
              <a:gd name="connsiteY146" fmla="*/ 656616 h 1492597"/>
              <a:gd name="connsiteX147" fmla="*/ 222798 w 2867654"/>
              <a:gd name="connsiteY147" fmla="*/ 750725 h 1492597"/>
              <a:gd name="connsiteX148" fmla="*/ 261323 w 2867654"/>
              <a:gd name="connsiteY148" fmla="*/ 739353 h 1492597"/>
              <a:gd name="connsiteX149" fmla="*/ 261323 w 2867654"/>
              <a:gd name="connsiteY149" fmla="*/ 716203 h 1492597"/>
              <a:gd name="connsiteX150" fmla="*/ 279658 w 2867654"/>
              <a:gd name="connsiteY150" fmla="*/ 697868 h 1492597"/>
              <a:gd name="connsiteX151" fmla="*/ 262484 w 2867654"/>
              <a:gd name="connsiteY151" fmla="*/ 695199 h 1492597"/>
              <a:gd name="connsiteX152" fmla="*/ 290798 w 2867654"/>
              <a:gd name="connsiteY152" fmla="*/ 646868 h 1492597"/>
              <a:gd name="connsiteX153" fmla="*/ 1225852 w 2867654"/>
              <a:gd name="connsiteY153" fmla="*/ 612520 h 1492597"/>
              <a:gd name="connsiteX154" fmla="*/ 1242214 w 2867654"/>
              <a:gd name="connsiteY154" fmla="*/ 613274 h 1492597"/>
              <a:gd name="connsiteX155" fmla="*/ 1242272 w 2867654"/>
              <a:gd name="connsiteY155" fmla="*/ 613332 h 1492597"/>
              <a:gd name="connsiteX156" fmla="*/ 1242190 w 2867654"/>
              <a:gd name="connsiteY156" fmla="*/ 615732 h 1492597"/>
              <a:gd name="connsiteX157" fmla="*/ 1244883 w 2867654"/>
              <a:gd name="connsiteY157" fmla="*/ 634974 h 1492597"/>
              <a:gd name="connsiteX158" fmla="*/ 1225504 w 2867654"/>
              <a:gd name="connsiteY158" fmla="*/ 633117 h 1492597"/>
              <a:gd name="connsiteX159" fmla="*/ 1225504 w 2867654"/>
              <a:gd name="connsiteY159" fmla="*/ 630332 h 1492597"/>
              <a:gd name="connsiteX160" fmla="*/ 1242156 w 2867654"/>
              <a:gd name="connsiteY160" fmla="*/ 627257 h 1492597"/>
              <a:gd name="connsiteX161" fmla="*/ 1242156 w 2867654"/>
              <a:gd name="connsiteY161" fmla="*/ 616736 h 1492597"/>
              <a:gd name="connsiteX162" fmla="*/ 1242098 w 2867654"/>
              <a:gd name="connsiteY162" fmla="*/ 618438 h 1492597"/>
              <a:gd name="connsiteX163" fmla="*/ 1225562 w 2867654"/>
              <a:gd name="connsiteY163" fmla="*/ 616291 h 1492597"/>
              <a:gd name="connsiteX164" fmla="*/ 1225852 w 2867654"/>
              <a:gd name="connsiteY164" fmla="*/ 612520 h 1492597"/>
              <a:gd name="connsiteX165" fmla="*/ 1236993 w 2867654"/>
              <a:gd name="connsiteY165" fmla="*/ 523749 h 1492597"/>
              <a:gd name="connsiteX166" fmla="*/ 1224461 w 2867654"/>
              <a:gd name="connsiteY166" fmla="*/ 595694 h 1492597"/>
              <a:gd name="connsiteX167" fmla="*/ 1204037 w 2867654"/>
              <a:gd name="connsiteY167" fmla="*/ 631725 h 1492597"/>
              <a:gd name="connsiteX168" fmla="*/ 1204037 w 2867654"/>
              <a:gd name="connsiteY168" fmla="*/ 631609 h 1492597"/>
              <a:gd name="connsiteX169" fmla="*/ 1175433 w 2867654"/>
              <a:gd name="connsiteY169" fmla="*/ 674718 h 1492597"/>
              <a:gd name="connsiteX170" fmla="*/ 1199164 w 2867654"/>
              <a:gd name="connsiteY170" fmla="*/ 735291 h 1492597"/>
              <a:gd name="connsiteX171" fmla="*/ 1215932 w 2867654"/>
              <a:gd name="connsiteY171" fmla="*/ 734943 h 1492597"/>
              <a:gd name="connsiteX172" fmla="*/ 1261710 w 2867654"/>
              <a:gd name="connsiteY172" fmla="*/ 720844 h 1492597"/>
              <a:gd name="connsiteX173" fmla="*/ 1271515 w 2867654"/>
              <a:gd name="connsiteY173" fmla="*/ 697520 h 1492597"/>
              <a:gd name="connsiteX174" fmla="*/ 1265423 w 2867654"/>
              <a:gd name="connsiteY174" fmla="*/ 657138 h 1492597"/>
              <a:gd name="connsiteX175" fmla="*/ 1273894 w 2867654"/>
              <a:gd name="connsiteY175" fmla="*/ 616698 h 1492597"/>
              <a:gd name="connsiteX176" fmla="*/ 1283931 w 2867654"/>
              <a:gd name="connsiteY176" fmla="*/ 590879 h 1492597"/>
              <a:gd name="connsiteX177" fmla="*/ 1294143 w 2867654"/>
              <a:gd name="connsiteY177" fmla="*/ 585831 h 1492597"/>
              <a:gd name="connsiteX178" fmla="*/ 1266525 w 2867654"/>
              <a:gd name="connsiteY178" fmla="*/ 555254 h 1492597"/>
              <a:gd name="connsiteX179" fmla="*/ 1236993 w 2867654"/>
              <a:gd name="connsiteY179" fmla="*/ 523749 h 1492597"/>
              <a:gd name="connsiteX180" fmla="*/ 2689415 w 2867654"/>
              <a:gd name="connsiteY180" fmla="*/ 410436 h 1492597"/>
              <a:gd name="connsiteX181" fmla="*/ 2691272 w 2867654"/>
              <a:gd name="connsiteY181" fmla="*/ 410436 h 1492597"/>
              <a:gd name="connsiteX182" fmla="*/ 2691272 w 2867654"/>
              <a:gd name="connsiteY182" fmla="*/ 416064 h 1492597"/>
              <a:gd name="connsiteX183" fmla="*/ 2689415 w 2867654"/>
              <a:gd name="connsiteY183" fmla="*/ 416064 h 1492597"/>
              <a:gd name="connsiteX184" fmla="*/ 913471 w 2867654"/>
              <a:gd name="connsiteY184" fmla="*/ 410436 h 1492597"/>
              <a:gd name="connsiteX185" fmla="*/ 915328 w 2867654"/>
              <a:gd name="connsiteY185" fmla="*/ 410436 h 1492597"/>
              <a:gd name="connsiteX186" fmla="*/ 915328 w 2867654"/>
              <a:gd name="connsiteY186" fmla="*/ 416064 h 1492597"/>
              <a:gd name="connsiteX187" fmla="*/ 913471 w 2867654"/>
              <a:gd name="connsiteY187" fmla="*/ 416064 h 1492597"/>
              <a:gd name="connsiteX188" fmla="*/ 1404729 w 2867654"/>
              <a:gd name="connsiteY188" fmla="*/ 409971 h 1492597"/>
              <a:gd name="connsiteX189" fmla="*/ 1415695 w 2867654"/>
              <a:gd name="connsiteY189" fmla="*/ 412118 h 1492597"/>
              <a:gd name="connsiteX190" fmla="*/ 1415231 w 2867654"/>
              <a:gd name="connsiteY190" fmla="*/ 415715 h 1492597"/>
              <a:gd name="connsiteX191" fmla="*/ 1404497 w 2867654"/>
              <a:gd name="connsiteY191" fmla="*/ 414787 h 1492597"/>
              <a:gd name="connsiteX192" fmla="*/ 1404729 w 2867654"/>
              <a:gd name="connsiteY192" fmla="*/ 409971 h 1492597"/>
              <a:gd name="connsiteX193" fmla="*/ 1388367 w 2867654"/>
              <a:gd name="connsiteY193" fmla="*/ 405214 h 1492597"/>
              <a:gd name="connsiteX194" fmla="*/ 1404729 w 2867654"/>
              <a:gd name="connsiteY194" fmla="*/ 405968 h 1492597"/>
              <a:gd name="connsiteX195" fmla="*/ 1404787 w 2867654"/>
              <a:gd name="connsiteY195" fmla="*/ 406026 h 1492597"/>
              <a:gd name="connsiteX196" fmla="*/ 1404613 w 2867654"/>
              <a:gd name="connsiteY196" fmla="*/ 411132 h 1492597"/>
              <a:gd name="connsiteX197" fmla="*/ 1388077 w 2867654"/>
              <a:gd name="connsiteY197" fmla="*/ 408985 h 1492597"/>
              <a:gd name="connsiteX198" fmla="*/ 1388367 w 2867654"/>
              <a:gd name="connsiteY198" fmla="*/ 405214 h 1492597"/>
              <a:gd name="connsiteX199" fmla="*/ 1372412 w 2867654"/>
              <a:gd name="connsiteY199" fmla="*/ 399006 h 1492597"/>
              <a:gd name="connsiteX200" fmla="*/ 1381579 w 2867654"/>
              <a:gd name="connsiteY200" fmla="*/ 401210 h 1492597"/>
              <a:gd name="connsiteX201" fmla="*/ 1381173 w 2867654"/>
              <a:gd name="connsiteY201" fmla="*/ 403880 h 1492597"/>
              <a:gd name="connsiteX202" fmla="*/ 1371890 w 2867654"/>
              <a:gd name="connsiteY202" fmla="*/ 403880 h 1492597"/>
              <a:gd name="connsiteX203" fmla="*/ 1371832 w 2867654"/>
              <a:gd name="connsiteY203" fmla="*/ 403880 h 1492597"/>
              <a:gd name="connsiteX204" fmla="*/ 1372412 w 2867654"/>
              <a:gd name="connsiteY204" fmla="*/ 399006 h 1492597"/>
              <a:gd name="connsiteX205" fmla="*/ 2693592 w 2867654"/>
              <a:gd name="connsiteY205" fmla="*/ 386009 h 1492597"/>
              <a:gd name="connsiteX206" fmla="*/ 2704268 w 2867654"/>
              <a:gd name="connsiteY206" fmla="*/ 390361 h 1492597"/>
              <a:gd name="connsiteX207" fmla="*/ 2693592 w 2867654"/>
              <a:gd name="connsiteY207" fmla="*/ 402893 h 1492597"/>
              <a:gd name="connsiteX208" fmla="*/ 1326286 w 2867654"/>
              <a:gd name="connsiteY208" fmla="*/ 382006 h 1492597"/>
              <a:gd name="connsiteX209" fmla="*/ 1337252 w 2867654"/>
              <a:gd name="connsiteY209" fmla="*/ 384153 h 1492597"/>
              <a:gd name="connsiteX210" fmla="*/ 1336788 w 2867654"/>
              <a:gd name="connsiteY210" fmla="*/ 387750 h 1492597"/>
              <a:gd name="connsiteX211" fmla="*/ 1326054 w 2867654"/>
              <a:gd name="connsiteY211" fmla="*/ 386822 h 1492597"/>
              <a:gd name="connsiteX212" fmla="*/ 1303774 w 2867654"/>
              <a:gd name="connsiteY212" fmla="*/ 376842 h 1492597"/>
              <a:gd name="connsiteX213" fmla="*/ 1319556 w 2867654"/>
              <a:gd name="connsiteY213" fmla="*/ 377074 h 1492597"/>
              <a:gd name="connsiteX214" fmla="*/ 1326170 w 2867654"/>
              <a:gd name="connsiteY214" fmla="*/ 382412 h 1492597"/>
              <a:gd name="connsiteX215" fmla="*/ 1310388 w 2867654"/>
              <a:gd name="connsiteY215" fmla="*/ 382180 h 1492597"/>
              <a:gd name="connsiteX216" fmla="*/ 1303774 w 2867654"/>
              <a:gd name="connsiteY216" fmla="*/ 376842 h 1492597"/>
              <a:gd name="connsiteX217" fmla="*/ 1264552 w 2867654"/>
              <a:gd name="connsiteY217" fmla="*/ 373129 h 1492597"/>
              <a:gd name="connsiteX218" fmla="*/ 1270180 w 2867654"/>
              <a:gd name="connsiteY218" fmla="*/ 373129 h 1492597"/>
              <a:gd name="connsiteX219" fmla="*/ 1270180 w 2867654"/>
              <a:gd name="connsiteY219" fmla="*/ 374986 h 1492597"/>
              <a:gd name="connsiteX220" fmla="*/ 1264552 w 2867654"/>
              <a:gd name="connsiteY220" fmla="*/ 374986 h 1492597"/>
              <a:gd name="connsiteX221" fmla="*/ 1275750 w 2867654"/>
              <a:gd name="connsiteY221" fmla="*/ 365586 h 1492597"/>
              <a:gd name="connsiteX222" fmla="*/ 1303774 w 2867654"/>
              <a:gd name="connsiteY222" fmla="*/ 371214 h 1492597"/>
              <a:gd name="connsiteX223" fmla="*/ 1303774 w 2867654"/>
              <a:gd name="connsiteY223" fmla="*/ 376842 h 1492597"/>
              <a:gd name="connsiteX224" fmla="*/ 1275750 w 2867654"/>
              <a:gd name="connsiteY224" fmla="*/ 376494 h 1492597"/>
              <a:gd name="connsiteX225" fmla="*/ 1317351 w 2867654"/>
              <a:gd name="connsiteY225" fmla="*/ 364774 h 1492597"/>
              <a:gd name="connsiteX226" fmla="*/ 1317351 w 2867654"/>
              <a:gd name="connsiteY226" fmla="*/ 364832 h 1492597"/>
              <a:gd name="connsiteX227" fmla="*/ 1311607 w 2867654"/>
              <a:gd name="connsiteY227" fmla="*/ 371098 h 1492597"/>
              <a:gd name="connsiteX228" fmla="*/ 1303774 w 2867654"/>
              <a:gd name="connsiteY228" fmla="*/ 368661 h 1492597"/>
              <a:gd name="connsiteX229" fmla="*/ 1317351 w 2867654"/>
              <a:gd name="connsiteY229" fmla="*/ 364774 h 1492597"/>
              <a:gd name="connsiteX230" fmla="*/ 1321818 w 2867654"/>
              <a:gd name="connsiteY230" fmla="*/ 359668 h 1492597"/>
              <a:gd name="connsiteX231" fmla="*/ 1336671 w 2867654"/>
              <a:gd name="connsiteY231" fmla="*/ 361757 h 1492597"/>
              <a:gd name="connsiteX232" fmla="*/ 1336381 w 2867654"/>
              <a:gd name="connsiteY232" fmla="*/ 364716 h 1492597"/>
              <a:gd name="connsiteX233" fmla="*/ 1321528 w 2867654"/>
              <a:gd name="connsiteY233" fmla="*/ 364716 h 1492597"/>
              <a:gd name="connsiteX234" fmla="*/ 1321528 w 2867654"/>
              <a:gd name="connsiteY234" fmla="*/ 364658 h 1492597"/>
              <a:gd name="connsiteX235" fmla="*/ 1321818 w 2867654"/>
              <a:gd name="connsiteY235" fmla="*/ 359668 h 1492597"/>
              <a:gd name="connsiteX236" fmla="*/ 1237283 w 2867654"/>
              <a:gd name="connsiteY236" fmla="*/ 353982 h 1492597"/>
              <a:gd name="connsiteX237" fmla="*/ 1239894 w 2867654"/>
              <a:gd name="connsiteY237" fmla="*/ 359494 h 1492597"/>
              <a:gd name="connsiteX238" fmla="*/ 1241635 w 2867654"/>
              <a:gd name="connsiteY238" fmla="*/ 357753 h 1492597"/>
              <a:gd name="connsiteX239" fmla="*/ 1241693 w 2867654"/>
              <a:gd name="connsiteY239" fmla="*/ 357753 h 1492597"/>
              <a:gd name="connsiteX240" fmla="*/ 1237283 w 2867654"/>
              <a:gd name="connsiteY240" fmla="*/ 353982 h 1492597"/>
              <a:gd name="connsiteX241" fmla="*/ 1225911 w 2867654"/>
              <a:gd name="connsiteY241" fmla="*/ 349166 h 1492597"/>
              <a:gd name="connsiteX242" fmla="*/ 1225447 w 2867654"/>
              <a:gd name="connsiteY242" fmla="*/ 352763 h 1492597"/>
              <a:gd name="connsiteX243" fmla="*/ 1235833 w 2867654"/>
              <a:gd name="connsiteY243" fmla="*/ 354794 h 1492597"/>
              <a:gd name="connsiteX244" fmla="*/ 1225969 w 2867654"/>
              <a:gd name="connsiteY244" fmla="*/ 349166 h 1492597"/>
              <a:gd name="connsiteX245" fmla="*/ 2759793 w 2867654"/>
              <a:gd name="connsiteY245" fmla="*/ 293350 h 1492597"/>
              <a:gd name="connsiteX246" fmla="*/ 2759793 w 2867654"/>
              <a:gd name="connsiteY246" fmla="*/ 293350 h 1492597"/>
              <a:gd name="connsiteX247" fmla="*/ 2759735 w 2867654"/>
              <a:gd name="connsiteY247" fmla="*/ 293408 h 1492597"/>
              <a:gd name="connsiteX248" fmla="*/ 2760837 w 2867654"/>
              <a:gd name="connsiteY248" fmla="*/ 292306 h 1492597"/>
              <a:gd name="connsiteX249" fmla="*/ 2765421 w 2867654"/>
              <a:gd name="connsiteY249" fmla="*/ 296193 h 1492597"/>
              <a:gd name="connsiteX250" fmla="*/ 2763681 w 2867654"/>
              <a:gd name="connsiteY250" fmla="*/ 297934 h 1492597"/>
              <a:gd name="connsiteX251" fmla="*/ 2759793 w 2867654"/>
              <a:gd name="connsiteY251" fmla="*/ 293350 h 1492597"/>
              <a:gd name="connsiteX252" fmla="*/ 2039530 w 2867654"/>
              <a:gd name="connsiteY252" fmla="*/ 270374 h 1492597"/>
              <a:gd name="connsiteX253" fmla="*/ 2039530 w 2867654"/>
              <a:gd name="connsiteY253" fmla="*/ 276003 h 1492597"/>
              <a:gd name="connsiteX254" fmla="*/ 2041387 w 2867654"/>
              <a:gd name="connsiteY254" fmla="*/ 276003 h 1492597"/>
              <a:gd name="connsiteX255" fmla="*/ 2041387 w 2867654"/>
              <a:gd name="connsiteY255" fmla="*/ 270374 h 1492597"/>
              <a:gd name="connsiteX256" fmla="*/ 1085386 w 2867654"/>
              <a:gd name="connsiteY256" fmla="*/ 0 h 1492597"/>
              <a:gd name="connsiteX257" fmla="*/ 1155242 w 2867654"/>
              <a:gd name="connsiteY257" fmla="*/ 38641 h 1492597"/>
              <a:gd name="connsiteX258" fmla="*/ 1164236 w 2867654"/>
              <a:gd name="connsiteY258" fmla="*/ 67710 h 1492597"/>
              <a:gd name="connsiteX259" fmla="*/ 1152457 w 2867654"/>
              <a:gd name="connsiteY259" fmla="*/ 126542 h 1492597"/>
              <a:gd name="connsiteX260" fmla="*/ 1135341 w 2867654"/>
              <a:gd name="connsiteY260" fmla="*/ 144122 h 1492597"/>
              <a:gd name="connsiteX261" fmla="*/ 1115905 w 2867654"/>
              <a:gd name="connsiteY261" fmla="*/ 163443 h 1492597"/>
              <a:gd name="connsiteX262" fmla="*/ 1099311 w 2867654"/>
              <a:gd name="connsiteY262" fmla="*/ 163443 h 1492597"/>
              <a:gd name="connsiteX263" fmla="*/ 1094611 w 2867654"/>
              <a:gd name="connsiteY263" fmla="*/ 153000 h 1492597"/>
              <a:gd name="connsiteX264" fmla="*/ 1079642 w 2867654"/>
              <a:gd name="connsiteY264" fmla="*/ 160832 h 1492597"/>
              <a:gd name="connsiteX265" fmla="*/ 1090782 w 2867654"/>
              <a:gd name="connsiteY265" fmla="*/ 171972 h 1492597"/>
              <a:gd name="connsiteX266" fmla="*/ 1072854 w 2867654"/>
              <a:gd name="connsiteY266" fmla="*/ 246006 h 1492597"/>
              <a:gd name="connsiteX267" fmla="*/ 1077843 w 2867654"/>
              <a:gd name="connsiteY267" fmla="*/ 278671 h 1492597"/>
              <a:gd name="connsiteX268" fmla="*/ 1068618 w 2867654"/>
              <a:gd name="connsiteY268" fmla="*/ 310815 h 1492597"/>
              <a:gd name="connsiteX269" fmla="*/ 1077611 w 2867654"/>
              <a:gd name="connsiteY269" fmla="*/ 326480 h 1492597"/>
              <a:gd name="connsiteX270" fmla="*/ 1093973 w 2867654"/>
              <a:gd name="connsiteY270" fmla="*/ 326770 h 1492597"/>
              <a:gd name="connsiteX271" fmla="*/ 1148454 w 2867654"/>
              <a:gd name="connsiteY271" fmla="*/ 337098 h 1492597"/>
              <a:gd name="connsiteX272" fmla="*/ 1210826 w 2867654"/>
              <a:gd name="connsiteY272" fmla="*/ 332514 h 1492597"/>
              <a:gd name="connsiteX273" fmla="*/ 1246450 w 2867654"/>
              <a:gd name="connsiteY273" fmla="*/ 337504 h 1492597"/>
              <a:gd name="connsiteX274" fmla="*/ 1258519 w 2867654"/>
              <a:gd name="connsiteY274" fmla="*/ 356477 h 1492597"/>
              <a:gd name="connsiteX275" fmla="*/ 1275693 w 2867654"/>
              <a:gd name="connsiteY275" fmla="*/ 365180 h 1492597"/>
              <a:gd name="connsiteX276" fmla="*/ 1260665 w 2867654"/>
              <a:gd name="connsiteY276" fmla="*/ 365180 h 1492597"/>
              <a:gd name="connsiteX277" fmla="*/ 1250686 w 2867654"/>
              <a:gd name="connsiteY277" fmla="*/ 380207 h 1492597"/>
              <a:gd name="connsiteX278" fmla="*/ 1210884 w 2867654"/>
              <a:gd name="connsiteY278" fmla="*/ 387634 h 1492597"/>
              <a:gd name="connsiteX279" fmla="*/ 1188662 w 2867654"/>
              <a:gd name="connsiteY279" fmla="*/ 371214 h 1492597"/>
              <a:gd name="connsiteX280" fmla="*/ 1188662 w 2867654"/>
              <a:gd name="connsiteY280" fmla="*/ 386763 h 1492597"/>
              <a:gd name="connsiteX281" fmla="*/ 1267918 w 2867654"/>
              <a:gd name="connsiteY281" fmla="*/ 415483 h 1492597"/>
              <a:gd name="connsiteX282" fmla="*/ 1297798 w 2867654"/>
              <a:gd name="connsiteY282" fmla="*/ 436371 h 1492597"/>
              <a:gd name="connsiteX283" fmla="*/ 1303716 w 2867654"/>
              <a:gd name="connsiteY283" fmla="*/ 450470 h 1492597"/>
              <a:gd name="connsiteX284" fmla="*/ 1297218 w 2867654"/>
              <a:gd name="connsiteY284" fmla="*/ 460101 h 1492597"/>
              <a:gd name="connsiteX285" fmla="*/ 1319962 w 2867654"/>
              <a:gd name="connsiteY285" fmla="*/ 509882 h 1492597"/>
              <a:gd name="connsiteX286" fmla="*/ 1336150 w 2867654"/>
              <a:gd name="connsiteY286" fmla="*/ 509882 h 1492597"/>
              <a:gd name="connsiteX287" fmla="*/ 1362201 w 2867654"/>
              <a:gd name="connsiteY287" fmla="*/ 487893 h 1492597"/>
              <a:gd name="connsiteX288" fmla="*/ 1400552 w 2867654"/>
              <a:gd name="connsiteY288" fmla="*/ 456388 h 1492597"/>
              <a:gd name="connsiteX289" fmla="*/ 1439948 w 2867654"/>
              <a:gd name="connsiteY289" fmla="*/ 430627 h 1492597"/>
              <a:gd name="connsiteX290" fmla="*/ 1421556 w 2867654"/>
              <a:gd name="connsiteY290" fmla="*/ 417282 h 1492597"/>
              <a:gd name="connsiteX291" fmla="*/ 1432289 w 2867654"/>
              <a:gd name="connsiteY291" fmla="*/ 413569 h 1492597"/>
              <a:gd name="connsiteX292" fmla="*/ 1412911 w 2867654"/>
              <a:gd name="connsiteY292" fmla="*/ 392913 h 1492597"/>
              <a:gd name="connsiteX293" fmla="*/ 1361214 w 2867654"/>
              <a:gd name="connsiteY293" fmla="*/ 396569 h 1492597"/>
              <a:gd name="connsiteX294" fmla="*/ 1343692 w 2867654"/>
              <a:gd name="connsiteY294" fmla="*/ 390825 h 1492597"/>
              <a:gd name="connsiteX295" fmla="*/ 1343692 w 2867654"/>
              <a:gd name="connsiteY295" fmla="*/ 372606 h 1492597"/>
              <a:gd name="connsiteX296" fmla="*/ 1368003 w 2867654"/>
              <a:gd name="connsiteY296" fmla="*/ 361583 h 1492597"/>
              <a:gd name="connsiteX297" fmla="*/ 1348740 w 2867654"/>
              <a:gd name="connsiteY297" fmla="*/ 357695 h 1492597"/>
              <a:gd name="connsiteX298" fmla="*/ 1348914 w 2867654"/>
              <a:gd name="connsiteY298" fmla="*/ 355084 h 1492597"/>
              <a:gd name="connsiteX299" fmla="*/ 1364406 w 2867654"/>
              <a:gd name="connsiteY299" fmla="*/ 352763 h 1492597"/>
              <a:gd name="connsiteX300" fmla="*/ 1366436 w 2867654"/>
              <a:gd name="connsiteY300" fmla="*/ 333617 h 1492597"/>
              <a:gd name="connsiteX301" fmla="*/ 1436873 w 2867654"/>
              <a:gd name="connsiteY301" fmla="*/ 339825 h 1492597"/>
              <a:gd name="connsiteX302" fmla="*/ 1492921 w 2867654"/>
              <a:gd name="connsiteY302" fmla="*/ 199242 h 1492597"/>
              <a:gd name="connsiteX303" fmla="*/ 1514446 w 2867654"/>
              <a:gd name="connsiteY303" fmla="*/ 193498 h 1492597"/>
              <a:gd name="connsiteX304" fmla="*/ 1543166 w 2867654"/>
              <a:gd name="connsiteY304" fmla="*/ 203709 h 1492597"/>
              <a:gd name="connsiteX305" fmla="*/ 1562197 w 2867654"/>
              <a:gd name="connsiteY305" fmla="*/ 224945 h 1492597"/>
              <a:gd name="connsiteX306" fmla="*/ 1638900 w 2867654"/>
              <a:gd name="connsiteY306" fmla="*/ 249603 h 1492597"/>
              <a:gd name="connsiteX307" fmla="*/ 1643657 w 2867654"/>
              <a:gd name="connsiteY307" fmla="*/ 252678 h 1492597"/>
              <a:gd name="connsiteX308" fmla="*/ 1663094 w 2867654"/>
              <a:gd name="connsiteY308" fmla="*/ 247573 h 1492597"/>
              <a:gd name="connsiteX309" fmla="*/ 1727033 w 2867654"/>
              <a:gd name="connsiteY309" fmla="*/ 225583 h 1492597"/>
              <a:gd name="connsiteX310" fmla="*/ 1749544 w 2867654"/>
              <a:gd name="connsiteY310" fmla="*/ 219723 h 1492597"/>
              <a:gd name="connsiteX311" fmla="*/ 1802865 w 2867654"/>
              <a:gd name="connsiteY311" fmla="*/ 237651 h 1492597"/>
              <a:gd name="connsiteX312" fmla="*/ 1881889 w 2867654"/>
              <a:gd name="connsiteY312" fmla="*/ 219549 h 1492597"/>
              <a:gd name="connsiteX313" fmla="*/ 1913220 w 2867654"/>
              <a:gd name="connsiteY313" fmla="*/ 242061 h 1492597"/>
              <a:gd name="connsiteX314" fmla="*/ 1963987 w 2867654"/>
              <a:gd name="connsiteY314" fmla="*/ 234344 h 1492597"/>
              <a:gd name="connsiteX315" fmla="*/ 1975882 w 2867654"/>
              <a:gd name="connsiteY315" fmla="*/ 208409 h 1492597"/>
              <a:gd name="connsiteX316" fmla="*/ 1990329 w 2867654"/>
              <a:gd name="connsiteY316" fmla="*/ 241829 h 1492597"/>
              <a:gd name="connsiteX317" fmla="*/ 2037557 w 2867654"/>
              <a:gd name="connsiteY317" fmla="*/ 259351 h 1492597"/>
              <a:gd name="connsiteX318" fmla="*/ 2053919 w 2867654"/>
              <a:gd name="connsiteY318" fmla="*/ 271767 h 1492597"/>
              <a:gd name="connsiteX319" fmla="*/ 2054847 w 2867654"/>
              <a:gd name="connsiteY319" fmla="*/ 283429 h 1492597"/>
              <a:gd name="connsiteX320" fmla="*/ 2105151 w 2867654"/>
              <a:gd name="connsiteY320" fmla="*/ 337156 h 1492597"/>
              <a:gd name="connsiteX321" fmla="*/ 2156963 w 2867654"/>
              <a:gd name="connsiteY321" fmla="*/ 361293 h 1492597"/>
              <a:gd name="connsiteX322" fmla="*/ 2142284 w 2867654"/>
              <a:gd name="connsiteY322" fmla="*/ 384326 h 1492597"/>
              <a:gd name="connsiteX323" fmla="*/ 2232970 w 2867654"/>
              <a:gd name="connsiteY323" fmla="*/ 452210 h 1492597"/>
              <a:gd name="connsiteX324" fmla="*/ 2270625 w 2867654"/>
              <a:gd name="connsiteY324" fmla="*/ 493985 h 1492597"/>
              <a:gd name="connsiteX325" fmla="*/ 2342048 w 2867654"/>
              <a:gd name="connsiteY325" fmla="*/ 510753 h 1492597"/>
              <a:gd name="connsiteX326" fmla="*/ 2378020 w 2867654"/>
              <a:gd name="connsiteY326" fmla="*/ 506923 h 1492597"/>
              <a:gd name="connsiteX327" fmla="*/ 2380979 w 2867654"/>
              <a:gd name="connsiteY327" fmla="*/ 509650 h 1492597"/>
              <a:gd name="connsiteX328" fmla="*/ 2405290 w 2867654"/>
              <a:gd name="connsiteY328" fmla="*/ 492650 h 1492597"/>
              <a:gd name="connsiteX329" fmla="*/ 2424843 w 2867654"/>
              <a:gd name="connsiteY329" fmla="*/ 464104 h 1492597"/>
              <a:gd name="connsiteX330" fmla="*/ 2440276 w 2867654"/>
              <a:gd name="connsiteY330" fmla="*/ 451572 h 1492597"/>
              <a:gd name="connsiteX331" fmla="*/ 2429775 w 2867654"/>
              <a:gd name="connsiteY331" fmla="*/ 446582 h 1492597"/>
              <a:gd name="connsiteX332" fmla="*/ 2429775 w 2867654"/>
              <a:gd name="connsiteY332" fmla="*/ 425579 h 1492597"/>
              <a:gd name="connsiteX333" fmla="*/ 2448051 w 2867654"/>
              <a:gd name="connsiteY333" fmla="*/ 411074 h 1492597"/>
              <a:gd name="connsiteX334" fmla="*/ 2441321 w 2867654"/>
              <a:gd name="connsiteY334" fmla="*/ 401501 h 1492597"/>
              <a:gd name="connsiteX335" fmla="*/ 2446949 w 2867654"/>
              <a:gd name="connsiteY335" fmla="*/ 394306 h 1492597"/>
              <a:gd name="connsiteX336" fmla="*/ 2438768 w 2867654"/>
              <a:gd name="connsiteY336" fmla="*/ 376668 h 1492597"/>
              <a:gd name="connsiteX337" fmla="*/ 2454027 w 2867654"/>
              <a:gd name="connsiteY337" fmla="*/ 368255 h 1492597"/>
              <a:gd name="connsiteX338" fmla="*/ 2437259 w 2867654"/>
              <a:gd name="connsiteY338" fmla="*/ 361293 h 1492597"/>
              <a:gd name="connsiteX339" fmla="*/ 2457798 w 2867654"/>
              <a:gd name="connsiteY339" fmla="*/ 339303 h 1492597"/>
              <a:gd name="connsiteX340" fmla="*/ 2447529 w 2867654"/>
              <a:gd name="connsiteY340" fmla="*/ 335589 h 1492597"/>
              <a:gd name="connsiteX341" fmla="*/ 2458727 w 2867654"/>
              <a:gd name="connsiteY341" fmla="*/ 305071 h 1492597"/>
              <a:gd name="connsiteX342" fmla="*/ 2469170 w 2867654"/>
              <a:gd name="connsiteY342" fmla="*/ 301416 h 1492597"/>
              <a:gd name="connsiteX343" fmla="*/ 2457798 w 2867654"/>
              <a:gd name="connsiteY343" fmla="*/ 289405 h 1492597"/>
              <a:gd name="connsiteX344" fmla="*/ 2467662 w 2867654"/>
              <a:gd name="connsiteY344" fmla="*/ 279078 h 1492597"/>
              <a:gd name="connsiteX345" fmla="*/ 2508798 w 2867654"/>
              <a:gd name="connsiteY345" fmla="*/ 212122 h 1492597"/>
              <a:gd name="connsiteX346" fmla="*/ 2542334 w 2867654"/>
              <a:gd name="connsiteY346" fmla="*/ 161471 h 1492597"/>
              <a:gd name="connsiteX347" fmla="*/ 2542334 w 2867654"/>
              <a:gd name="connsiteY347" fmla="*/ 131706 h 1492597"/>
              <a:gd name="connsiteX348" fmla="*/ 2552256 w 2867654"/>
              <a:gd name="connsiteY348" fmla="*/ 122887 h 1492597"/>
              <a:gd name="connsiteX349" fmla="*/ 2578539 w 2867654"/>
              <a:gd name="connsiteY349" fmla="*/ 139539 h 1492597"/>
              <a:gd name="connsiteX350" fmla="*/ 2632265 w 2867654"/>
              <a:gd name="connsiteY350" fmla="*/ 134433 h 1492597"/>
              <a:gd name="connsiteX351" fmla="*/ 2657678 w 2867654"/>
              <a:gd name="connsiteY351" fmla="*/ 151665 h 1492597"/>
              <a:gd name="connsiteX352" fmla="*/ 2712856 w 2867654"/>
              <a:gd name="connsiteY352" fmla="*/ 140815 h 1492597"/>
              <a:gd name="connsiteX353" fmla="*/ 2781610 w 2867654"/>
              <a:gd name="connsiteY353" fmla="*/ 124163 h 1492597"/>
              <a:gd name="connsiteX354" fmla="*/ 2798088 w 2867654"/>
              <a:gd name="connsiteY354" fmla="*/ 124279 h 1492597"/>
              <a:gd name="connsiteX355" fmla="*/ 2832494 w 2867654"/>
              <a:gd name="connsiteY355" fmla="*/ 144065 h 1492597"/>
              <a:gd name="connsiteX356" fmla="*/ 2849725 w 2867654"/>
              <a:gd name="connsiteY356" fmla="*/ 161180 h 1492597"/>
              <a:gd name="connsiteX357" fmla="*/ 2867654 w 2867654"/>
              <a:gd name="connsiteY357" fmla="*/ 184853 h 1492597"/>
              <a:gd name="connsiteX358" fmla="*/ 2842705 w 2867654"/>
              <a:gd name="connsiteY358" fmla="*/ 207306 h 1492597"/>
              <a:gd name="connsiteX359" fmla="*/ 2865913 w 2867654"/>
              <a:gd name="connsiteY359" fmla="*/ 208989 h 1492597"/>
              <a:gd name="connsiteX360" fmla="*/ 2865913 w 2867654"/>
              <a:gd name="connsiteY360" fmla="*/ 221521 h 1492597"/>
              <a:gd name="connsiteX361" fmla="*/ 2796753 w 2867654"/>
              <a:gd name="connsiteY361" fmla="*/ 241771 h 1492597"/>
              <a:gd name="connsiteX362" fmla="*/ 2760200 w 2867654"/>
              <a:gd name="connsiteY362" fmla="*/ 278323 h 1492597"/>
              <a:gd name="connsiteX363" fmla="*/ 2760200 w 2867654"/>
              <a:gd name="connsiteY363" fmla="*/ 292306 h 1492597"/>
              <a:gd name="connsiteX364" fmla="*/ 2754514 w 2867654"/>
              <a:gd name="connsiteY364" fmla="*/ 302344 h 1492597"/>
              <a:gd name="connsiteX365" fmla="*/ 2747029 w 2867654"/>
              <a:gd name="connsiteY365" fmla="*/ 323985 h 1492597"/>
              <a:gd name="connsiteX366" fmla="*/ 2725504 w 2867654"/>
              <a:gd name="connsiteY366" fmla="*/ 351197 h 1492597"/>
              <a:gd name="connsiteX367" fmla="*/ 2677521 w 2867654"/>
              <a:gd name="connsiteY367" fmla="*/ 388968 h 1492597"/>
              <a:gd name="connsiteX368" fmla="*/ 2669747 w 2867654"/>
              <a:gd name="connsiteY368" fmla="*/ 407070 h 1492597"/>
              <a:gd name="connsiteX369" fmla="*/ 2681351 w 2867654"/>
              <a:gd name="connsiteY369" fmla="*/ 416064 h 1492597"/>
              <a:gd name="connsiteX370" fmla="*/ 2674040 w 2867654"/>
              <a:gd name="connsiteY370" fmla="*/ 465207 h 1492597"/>
              <a:gd name="connsiteX371" fmla="*/ 2658781 w 2867654"/>
              <a:gd name="connsiteY371" fmla="*/ 467644 h 1492597"/>
              <a:gd name="connsiteX372" fmla="*/ 2664583 w 2867654"/>
              <a:gd name="connsiteY372" fmla="*/ 474896 h 1492597"/>
              <a:gd name="connsiteX373" fmla="*/ 2623040 w 2867654"/>
              <a:gd name="connsiteY373" fmla="*/ 499613 h 1492597"/>
              <a:gd name="connsiteX374" fmla="*/ 2588170 w 2867654"/>
              <a:gd name="connsiteY374" fmla="*/ 540633 h 1492597"/>
              <a:gd name="connsiteX375" fmla="*/ 2580918 w 2867654"/>
              <a:gd name="connsiteY375" fmla="*/ 562739 h 1492597"/>
              <a:gd name="connsiteX376" fmla="*/ 2561539 w 2867654"/>
              <a:gd name="connsiteY376" fmla="*/ 616234 h 1492597"/>
              <a:gd name="connsiteX377" fmla="*/ 2484778 w 2867654"/>
              <a:gd name="connsiteY377" fmla="*/ 704889 h 1492597"/>
              <a:gd name="connsiteX378" fmla="*/ 2471201 w 2867654"/>
              <a:gd name="connsiteY378" fmla="*/ 712373 h 1492597"/>
              <a:gd name="connsiteX379" fmla="*/ 2389218 w 2867654"/>
              <a:gd name="connsiteY379" fmla="*/ 744400 h 1492597"/>
              <a:gd name="connsiteX380" fmla="*/ 2364270 w 2867654"/>
              <a:gd name="connsiteY380" fmla="*/ 751537 h 1492597"/>
              <a:gd name="connsiteX381" fmla="*/ 2321625 w 2867654"/>
              <a:gd name="connsiteY381" fmla="*/ 756933 h 1492597"/>
              <a:gd name="connsiteX382" fmla="*/ 2299751 w 2867654"/>
              <a:gd name="connsiteY382" fmla="*/ 756933 h 1492597"/>
              <a:gd name="connsiteX383" fmla="*/ 2251246 w 2867654"/>
              <a:gd name="connsiteY383" fmla="*/ 751247 h 1492597"/>
              <a:gd name="connsiteX384" fmla="*/ 2231461 w 2867654"/>
              <a:gd name="connsiteY384" fmla="*/ 789424 h 1492597"/>
              <a:gd name="connsiteX385" fmla="*/ 2183478 w 2867654"/>
              <a:gd name="connsiteY385" fmla="*/ 814837 h 1492597"/>
              <a:gd name="connsiteX386" fmla="*/ 2131434 w 2867654"/>
              <a:gd name="connsiteY386" fmla="*/ 839670 h 1492597"/>
              <a:gd name="connsiteX387" fmla="*/ 2144025 w 2867654"/>
              <a:gd name="connsiteY387" fmla="*/ 896472 h 1492597"/>
              <a:gd name="connsiteX388" fmla="*/ 2180983 w 2867654"/>
              <a:gd name="connsiteY388" fmla="*/ 1004389 h 1492597"/>
              <a:gd name="connsiteX389" fmla="*/ 2222700 w 2867654"/>
              <a:gd name="connsiteY389" fmla="*/ 1073840 h 1492597"/>
              <a:gd name="connsiteX390" fmla="*/ 2228270 w 2867654"/>
              <a:gd name="connsiteY390" fmla="*/ 1114744 h 1492597"/>
              <a:gd name="connsiteX391" fmla="*/ 2223164 w 2867654"/>
              <a:gd name="connsiteY391" fmla="*/ 1129365 h 1492597"/>
              <a:gd name="connsiteX392" fmla="*/ 2210574 w 2867654"/>
              <a:gd name="connsiteY392" fmla="*/ 1200092 h 1492597"/>
              <a:gd name="connsiteX393" fmla="*/ 2216898 w 2867654"/>
              <a:gd name="connsiteY393" fmla="*/ 1287412 h 1492597"/>
              <a:gd name="connsiteX394" fmla="*/ 2217362 w 2867654"/>
              <a:gd name="connsiteY394" fmla="*/ 1292809 h 1492597"/>
              <a:gd name="connsiteX395" fmla="*/ 2230417 w 2867654"/>
              <a:gd name="connsiteY395" fmla="*/ 1339514 h 1492597"/>
              <a:gd name="connsiteX396" fmla="*/ 2161663 w 2867654"/>
              <a:gd name="connsiteY396" fmla="*/ 1341662 h 1492597"/>
              <a:gd name="connsiteX397" fmla="*/ 2151799 w 2867654"/>
              <a:gd name="connsiteY397" fmla="*/ 1339167 h 1492597"/>
              <a:gd name="connsiteX398" fmla="*/ 2155396 w 2867654"/>
              <a:gd name="connsiteY398" fmla="*/ 1337484 h 1492597"/>
              <a:gd name="connsiteX399" fmla="*/ 2160908 w 2867654"/>
              <a:gd name="connsiteY399" fmla="*/ 1222836 h 1492597"/>
              <a:gd name="connsiteX400" fmla="*/ 2161024 w 2867654"/>
              <a:gd name="connsiteY400" fmla="*/ 1197713 h 1492597"/>
              <a:gd name="connsiteX401" fmla="*/ 2154526 w 2867654"/>
              <a:gd name="connsiteY401" fmla="*/ 1169921 h 1492597"/>
              <a:gd name="connsiteX402" fmla="*/ 2145301 w 2867654"/>
              <a:gd name="connsiteY402" fmla="*/ 1142536 h 1492597"/>
              <a:gd name="connsiteX403" fmla="*/ 2120294 w 2867654"/>
              <a:gd name="connsiteY403" fmla="*/ 1101225 h 1492597"/>
              <a:gd name="connsiteX404" fmla="*/ 2125458 w 2867654"/>
              <a:gd name="connsiteY404" fmla="*/ 1086778 h 1492597"/>
              <a:gd name="connsiteX405" fmla="*/ 2126618 w 2867654"/>
              <a:gd name="connsiteY405" fmla="*/ 1073724 h 1492597"/>
              <a:gd name="connsiteX406" fmla="*/ 2079448 w 2867654"/>
              <a:gd name="connsiteY406" fmla="*/ 970158 h 1492597"/>
              <a:gd name="connsiteX407" fmla="*/ 2062216 w 2867654"/>
              <a:gd name="connsiteY407" fmla="*/ 935809 h 1492597"/>
              <a:gd name="connsiteX408" fmla="*/ 1985629 w 2867654"/>
              <a:gd name="connsiteY408" fmla="*/ 1101342 h 1492597"/>
              <a:gd name="connsiteX409" fmla="*/ 1973561 w 2867654"/>
              <a:gd name="connsiteY409" fmla="*/ 1122113 h 1492597"/>
              <a:gd name="connsiteX410" fmla="*/ 1975882 w 2867654"/>
              <a:gd name="connsiteY410" fmla="*/ 1123447 h 1492597"/>
              <a:gd name="connsiteX411" fmla="*/ 1944841 w 2867654"/>
              <a:gd name="connsiteY411" fmla="*/ 1160928 h 1492597"/>
              <a:gd name="connsiteX412" fmla="*/ 1932134 w 2867654"/>
              <a:gd name="connsiteY412" fmla="*/ 1197597 h 1492597"/>
              <a:gd name="connsiteX413" fmla="*/ 1907824 w 2867654"/>
              <a:gd name="connsiteY413" fmla="*/ 1294201 h 1492597"/>
              <a:gd name="connsiteX414" fmla="*/ 1902892 w 2867654"/>
              <a:gd name="connsiteY414" fmla="*/ 1331218 h 1492597"/>
              <a:gd name="connsiteX415" fmla="*/ 1896742 w 2867654"/>
              <a:gd name="connsiteY415" fmla="*/ 1349378 h 1492597"/>
              <a:gd name="connsiteX416" fmla="*/ 1830483 w 2867654"/>
              <a:gd name="connsiteY416" fmla="*/ 1351177 h 1492597"/>
              <a:gd name="connsiteX417" fmla="*/ 1843943 w 2867654"/>
              <a:gd name="connsiteY417" fmla="*/ 1292112 h 1492597"/>
              <a:gd name="connsiteX418" fmla="*/ 1863844 w 2867654"/>
              <a:gd name="connsiteY418" fmla="*/ 1239256 h 1492597"/>
              <a:gd name="connsiteX419" fmla="*/ 1869530 w 2867654"/>
              <a:gd name="connsiteY419" fmla="*/ 1222023 h 1492597"/>
              <a:gd name="connsiteX420" fmla="*/ 1881134 w 2867654"/>
              <a:gd name="connsiteY420" fmla="*/ 1148222 h 1492597"/>
              <a:gd name="connsiteX421" fmla="*/ 1886124 w 2867654"/>
              <a:gd name="connsiteY421" fmla="*/ 1114164 h 1492597"/>
              <a:gd name="connsiteX422" fmla="*/ 1886298 w 2867654"/>
              <a:gd name="connsiteY422" fmla="*/ 1080571 h 1492597"/>
              <a:gd name="connsiteX423" fmla="*/ 1941766 w 2867654"/>
              <a:gd name="connsiteY423" fmla="*/ 977526 h 1492597"/>
              <a:gd name="connsiteX424" fmla="*/ 1986383 w 2867654"/>
              <a:gd name="connsiteY424" fmla="*/ 870305 h 1492597"/>
              <a:gd name="connsiteX425" fmla="*/ 1971472 w 2867654"/>
              <a:gd name="connsiteY425" fmla="*/ 870305 h 1492597"/>
              <a:gd name="connsiteX426" fmla="*/ 1968223 w 2867654"/>
              <a:gd name="connsiteY426" fmla="*/ 892584 h 1492597"/>
              <a:gd name="connsiteX427" fmla="*/ 1963871 w 2867654"/>
              <a:gd name="connsiteY427" fmla="*/ 876339 h 1492597"/>
              <a:gd name="connsiteX428" fmla="*/ 1959984 w 2867654"/>
              <a:gd name="connsiteY428" fmla="*/ 879240 h 1492597"/>
              <a:gd name="connsiteX429" fmla="*/ 1965090 w 2867654"/>
              <a:gd name="connsiteY429" fmla="*/ 869086 h 1492597"/>
              <a:gd name="connsiteX430" fmla="*/ 1934107 w 2867654"/>
              <a:gd name="connsiteY430" fmla="*/ 848663 h 1492597"/>
              <a:gd name="connsiteX431" fmla="*/ 1905909 w 2867654"/>
              <a:gd name="connsiteY431" fmla="*/ 830212 h 1492597"/>
              <a:gd name="connsiteX432" fmla="*/ 1876377 w 2867654"/>
              <a:gd name="connsiteY432" fmla="*/ 806656 h 1492597"/>
              <a:gd name="connsiteX433" fmla="*/ 1851776 w 2867654"/>
              <a:gd name="connsiteY433" fmla="*/ 782520 h 1492597"/>
              <a:gd name="connsiteX434" fmla="*/ 1816500 w 2867654"/>
              <a:gd name="connsiteY434" fmla="*/ 764359 h 1492597"/>
              <a:gd name="connsiteX435" fmla="*/ 1697326 w 2867654"/>
              <a:gd name="connsiteY435" fmla="*/ 752523 h 1492597"/>
              <a:gd name="connsiteX436" fmla="*/ 1695353 w 2867654"/>
              <a:gd name="connsiteY436" fmla="*/ 760472 h 1492597"/>
              <a:gd name="connsiteX437" fmla="*/ 1675220 w 2867654"/>
              <a:gd name="connsiteY437" fmla="*/ 759428 h 1492597"/>
              <a:gd name="connsiteX438" fmla="*/ 1596719 w 2867654"/>
              <a:gd name="connsiteY438" fmla="*/ 792035 h 1492597"/>
              <a:gd name="connsiteX439" fmla="*/ 1569043 w 2867654"/>
              <a:gd name="connsiteY439" fmla="*/ 847155 h 1492597"/>
              <a:gd name="connsiteX440" fmla="*/ 1550303 w 2867654"/>
              <a:gd name="connsiteY440" fmla="*/ 838103 h 1492597"/>
              <a:gd name="connsiteX441" fmla="*/ 1520132 w 2867654"/>
              <a:gd name="connsiteY441" fmla="*/ 805438 h 1492597"/>
              <a:gd name="connsiteX442" fmla="*/ 1501159 w 2867654"/>
              <a:gd name="connsiteY442" fmla="*/ 850984 h 1492597"/>
              <a:gd name="connsiteX443" fmla="*/ 1495648 w 2867654"/>
              <a:gd name="connsiteY443" fmla="*/ 909352 h 1492597"/>
              <a:gd name="connsiteX444" fmla="*/ 1462518 w 2867654"/>
              <a:gd name="connsiteY444" fmla="*/ 948632 h 1492597"/>
              <a:gd name="connsiteX445" fmla="*/ 1452770 w 2867654"/>
              <a:gd name="connsiteY445" fmla="*/ 958437 h 1492597"/>
              <a:gd name="connsiteX446" fmla="*/ 1407979 w 2867654"/>
              <a:gd name="connsiteY446" fmla="*/ 1026379 h 1492597"/>
              <a:gd name="connsiteX447" fmla="*/ 1385525 w 2867654"/>
              <a:gd name="connsiteY447" fmla="*/ 1070243 h 1492597"/>
              <a:gd name="connsiteX448" fmla="*/ 1365798 w 2867654"/>
              <a:gd name="connsiteY448" fmla="*/ 1132092 h 1492597"/>
              <a:gd name="connsiteX449" fmla="*/ 1359590 w 2867654"/>
              <a:gd name="connsiteY449" fmla="*/ 1196901 h 1492597"/>
              <a:gd name="connsiteX450" fmla="*/ 1367191 w 2867654"/>
              <a:gd name="connsiteY450" fmla="*/ 1238618 h 1492597"/>
              <a:gd name="connsiteX451" fmla="*/ 1404440 w 2867654"/>
              <a:gd name="connsiteY451" fmla="*/ 1343634 h 1492597"/>
              <a:gd name="connsiteX452" fmla="*/ 1426603 w 2867654"/>
              <a:gd name="connsiteY452" fmla="*/ 1377112 h 1492597"/>
              <a:gd name="connsiteX453" fmla="*/ 1364289 w 2867654"/>
              <a:gd name="connsiteY453" fmla="*/ 1375662 h 1492597"/>
              <a:gd name="connsiteX454" fmla="*/ 1359184 w 2867654"/>
              <a:gd name="connsiteY454" fmla="*/ 1349900 h 1492597"/>
              <a:gd name="connsiteX455" fmla="*/ 1342590 w 2867654"/>
              <a:gd name="connsiteY455" fmla="*/ 1298089 h 1492597"/>
              <a:gd name="connsiteX456" fmla="*/ 1322979 w 2867654"/>
              <a:gd name="connsiteY456" fmla="*/ 1250337 h 1492597"/>
              <a:gd name="connsiteX457" fmla="*/ 1293795 w 2867654"/>
              <a:gd name="connsiteY457" fmla="*/ 1186980 h 1492597"/>
              <a:gd name="connsiteX458" fmla="*/ 1260201 w 2867654"/>
              <a:gd name="connsiteY458" fmla="*/ 1102676 h 1492597"/>
              <a:gd name="connsiteX459" fmla="*/ 1236703 w 2867654"/>
              <a:gd name="connsiteY459" fmla="*/ 1156403 h 1492597"/>
              <a:gd name="connsiteX460" fmla="*/ 1218833 w 2867654"/>
              <a:gd name="connsiteY460" fmla="*/ 1230204 h 1492597"/>
              <a:gd name="connsiteX461" fmla="*/ 1208157 w 2867654"/>
              <a:gd name="connsiteY461" fmla="*/ 1323559 h 1492597"/>
              <a:gd name="connsiteX462" fmla="*/ 1203051 w 2867654"/>
              <a:gd name="connsiteY462" fmla="*/ 1333132 h 1492597"/>
              <a:gd name="connsiteX463" fmla="*/ 1209433 w 2867654"/>
              <a:gd name="connsiteY463" fmla="*/ 1356282 h 1492597"/>
              <a:gd name="connsiteX464" fmla="*/ 1179727 w 2867654"/>
              <a:gd name="connsiteY464" fmla="*/ 1400494 h 1492597"/>
              <a:gd name="connsiteX465" fmla="*/ 1129365 w 2867654"/>
              <a:gd name="connsiteY465" fmla="*/ 1408965 h 1492597"/>
              <a:gd name="connsiteX466" fmla="*/ 1111263 w 2867654"/>
              <a:gd name="connsiteY466" fmla="*/ 1407050 h 1492597"/>
              <a:gd name="connsiteX467" fmla="*/ 1112075 w 2867654"/>
              <a:gd name="connsiteY467" fmla="*/ 1406935 h 1492597"/>
              <a:gd name="connsiteX468" fmla="*/ 1112075 w 2867654"/>
              <a:gd name="connsiteY468" fmla="*/ 1375777 h 1492597"/>
              <a:gd name="connsiteX469" fmla="*/ 1150891 w 2867654"/>
              <a:gd name="connsiteY469" fmla="*/ 1354890 h 1492597"/>
              <a:gd name="connsiteX470" fmla="*/ 1164874 w 2867654"/>
              <a:gd name="connsiteY470" fmla="*/ 1279174 h 1492597"/>
              <a:gd name="connsiteX471" fmla="*/ 1168703 w 2867654"/>
              <a:gd name="connsiteY471" fmla="*/ 1205720 h 1492597"/>
              <a:gd name="connsiteX472" fmla="*/ 1171140 w 2867654"/>
              <a:gd name="connsiteY472" fmla="*/ 1175550 h 1492597"/>
              <a:gd name="connsiteX473" fmla="*/ 1169225 w 2867654"/>
              <a:gd name="connsiteY473" fmla="*/ 1143116 h 1492597"/>
              <a:gd name="connsiteX474" fmla="*/ 1169225 w 2867654"/>
              <a:gd name="connsiteY474" fmla="*/ 1112307 h 1492597"/>
              <a:gd name="connsiteX475" fmla="*/ 1168993 w 2867654"/>
              <a:gd name="connsiteY475" fmla="*/ 1078713 h 1492597"/>
              <a:gd name="connsiteX476" fmla="*/ 1163771 w 2867654"/>
              <a:gd name="connsiteY476" fmla="*/ 1066762 h 1492597"/>
              <a:gd name="connsiteX477" fmla="*/ 1171430 w 2867654"/>
              <a:gd name="connsiteY477" fmla="*/ 1045410 h 1492597"/>
              <a:gd name="connsiteX478" fmla="*/ 1208041 w 2867654"/>
              <a:gd name="connsiteY478" fmla="*/ 1004854 h 1492597"/>
              <a:gd name="connsiteX479" fmla="*/ 1199048 w 2867654"/>
              <a:gd name="connsiteY479" fmla="*/ 1004389 h 1492597"/>
              <a:gd name="connsiteX480" fmla="*/ 1183730 w 2867654"/>
              <a:gd name="connsiteY480" fmla="*/ 932444 h 1492597"/>
              <a:gd name="connsiteX481" fmla="*/ 1175419 w 2867654"/>
              <a:gd name="connsiteY481" fmla="*/ 933822 h 1492597"/>
              <a:gd name="connsiteX482" fmla="*/ 1174861 w 2867654"/>
              <a:gd name="connsiteY482" fmla="*/ 942647 h 1492597"/>
              <a:gd name="connsiteX483" fmla="*/ 1175374 w 2867654"/>
              <a:gd name="connsiteY483" fmla="*/ 942134 h 1492597"/>
              <a:gd name="connsiteX484" fmla="*/ 1179958 w 2867654"/>
              <a:gd name="connsiteY484" fmla="*/ 946021 h 1492597"/>
              <a:gd name="connsiteX485" fmla="*/ 1178217 w 2867654"/>
              <a:gd name="connsiteY485" fmla="*/ 947762 h 1492597"/>
              <a:gd name="connsiteX486" fmla="*/ 1174330 w 2867654"/>
              <a:gd name="connsiteY486" fmla="*/ 943178 h 1492597"/>
              <a:gd name="connsiteX487" fmla="*/ 1174800 w 2867654"/>
              <a:gd name="connsiteY487" fmla="*/ 942708 h 1492597"/>
              <a:gd name="connsiteX488" fmla="*/ 1166672 w 2867654"/>
              <a:gd name="connsiteY488" fmla="*/ 932850 h 1492597"/>
              <a:gd name="connsiteX489" fmla="*/ 1127857 w 2867654"/>
              <a:gd name="connsiteY489" fmla="*/ 947646 h 1492597"/>
              <a:gd name="connsiteX490" fmla="*/ 1104475 w 2867654"/>
              <a:gd name="connsiteY490" fmla="*/ 971724 h 1492597"/>
              <a:gd name="connsiteX491" fmla="*/ 1092348 w 2867654"/>
              <a:gd name="connsiteY491" fmla="*/ 966560 h 1492597"/>
              <a:gd name="connsiteX492" fmla="*/ 1058058 w 2867654"/>
              <a:gd name="connsiteY492" fmla="*/ 982458 h 1492597"/>
              <a:gd name="connsiteX493" fmla="*/ 1039492 w 2867654"/>
              <a:gd name="connsiteY493" fmla="*/ 991219 h 1492597"/>
              <a:gd name="connsiteX494" fmla="*/ 993830 w 2867654"/>
              <a:gd name="connsiteY494" fmla="*/ 994642 h 1492597"/>
              <a:gd name="connsiteX495" fmla="*/ 977816 w 2867654"/>
              <a:gd name="connsiteY495" fmla="*/ 993424 h 1492597"/>
              <a:gd name="connsiteX496" fmla="*/ 944280 w 2867654"/>
              <a:gd name="connsiteY496" fmla="*/ 1007059 h 1492597"/>
              <a:gd name="connsiteX497" fmla="*/ 962035 w 2867654"/>
              <a:gd name="connsiteY497" fmla="*/ 1045758 h 1492597"/>
              <a:gd name="connsiteX498" fmla="*/ 990523 w 2867654"/>
              <a:gd name="connsiteY498" fmla="*/ 1140563 h 1492597"/>
              <a:gd name="connsiteX499" fmla="*/ 995745 w 2867654"/>
              <a:gd name="connsiteY499" fmla="*/ 1177522 h 1492597"/>
              <a:gd name="connsiteX500" fmla="*/ 989072 w 2867654"/>
              <a:gd name="connsiteY500" fmla="*/ 1228406 h 1492597"/>
              <a:gd name="connsiteX501" fmla="*/ 977700 w 2867654"/>
              <a:gd name="connsiteY501" fmla="*/ 1276563 h 1492597"/>
              <a:gd name="connsiteX502" fmla="*/ 956291 w 2867654"/>
              <a:gd name="connsiteY502" fmla="*/ 1320890 h 1492597"/>
              <a:gd name="connsiteX503" fmla="*/ 885448 w 2867654"/>
              <a:gd name="connsiteY503" fmla="*/ 1403163 h 1492597"/>
              <a:gd name="connsiteX504" fmla="*/ 853827 w 2867654"/>
              <a:gd name="connsiteY504" fmla="*/ 1429214 h 1492597"/>
              <a:gd name="connsiteX505" fmla="*/ 863400 w 2867654"/>
              <a:gd name="connsiteY505" fmla="*/ 1429794 h 1492597"/>
              <a:gd name="connsiteX506" fmla="*/ 769465 w 2867654"/>
              <a:gd name="connsiteY506" fmla="*/ 1452654 h 1492597"/>
              <a:gd name="connsiteX507" fmla="*/ 613623 w 2867654"/>
              <a:gd name="connsiteY507" fmla="*/ 1488395 h 1492597"/>
              <a:gd name="connsiteX508" fmla="*/ 457490 w 2867654"/>
              <a:gd name="connsiteY508" fmla="*/ 1492515 h 1492597"/>
              <a:gd name="connsiteX509" fmla="*/ 333153 w 2867654"/>
              <a:gd name="connsiteY509" fmla="*/ 1471569 h 1492597"/>
              <a:gd name="connsiteX510" fmla="*/ 249951 w 2867654"/>
              <a:gd name="connsiteY510" fmla="*/ 1292345 h 1492597"/>
              <a:gd name="connsiteX511" fmla="*/ 243105 w 2867654"/>
              <a:gd name="connsiteY511" fmla="*/ 1285382 h 1492597"/>
              <a:gd name="connsiteX512" fmla="*/ 212354 w 2867654"/>
              <a:gd name="connsiteY512" fmla="*/ 1285382 h 1492597"/>
              <a:gd name="connsiteX513" fmla="*/ 209685 w 2867654"/>
              <a:gd name="connsiteY513" fmla="*/ 1295593 h 1492597"/>
              <a:gd name="connsiteX514" fmla="*/ 163211 w 2867654"/>
              <a:gd name="connsiteY514" fmla="*/ 1295826 h 1492597"/>
              <a:gd name="connsiteX515" fmla="*/ 117955 w 2867654"/>
              <a:gd name="connsiteY515" fmla="*/ 1300932 h 1492597"/>
              <a:gd name="connsiteX516" fmla="*/ 39106 w 2867654"/>
              <a:gd name="connsiteY516" fmla="*/ 1306907 h 1492597"/>
              <a:gd name="connsiteX517" fmla="*/ 34000 w 2867654"/>
              <a:gd name="connsiteY517" fmla="*/ 1307894 h 1492597"/>
              <a:gd name="connsiteX518" fmla="*/ 6034 w 2867654"/>
              <a:gd name="connsiteY518" fmla="*/ 1312883 h 1492597"/>
              <a:gd name="connsiteX519" fmla="*/ 0 w 2867654"/>
              <a:gd name="connsiteY519" fmla="*/ 1290430 h 1492597"/>
              <a:gd name="connsiteX520" fmla="*/ 30345 w 2867654"/>
              <a:gd name="connsiteY520" fmla="*/ 1267628 h 1492597"/>
              <a:gd name="connsiteX521" fmla="*/ 62314 w 2867654"/>
              <a:gd name="connsiteY521" fmla="*/ 1261999 h 1492597"/>
              <a:gd name="connsiteX522" fmla="*/ 146791 w 2867654"/>
              <a:gd name="connsiteY522" fmla="*/ 1256430 h 1492597"/>
              <a:gd name="connsiteX523" fmla="*/ 146617 w 2867654"/>
              <a:gd name="connsiteY523" fmla="*/ 1255850 h 1492597"/>
              <a:gd name="connsiteX524" fmla="*/ 176440 w 2867654"/>
              <a:gd name="connsiteY524" fmla="*/ 1246682 h 1492597"/>
              <a:gd name="connsiteX525" fmla="*/ 171914 w 2867654"/>
              <a:gd name="connsiteY525" fmla="*/ 1222546 h 1492597"/>
              <a:gd name="connsiteX526" fmla="*/ 166576 w 2867654"/>
              <a:gd name="connsiteY526" fmla="*/ 1199628 h 1492597"/>
              <a:gd name="connsiteX527" fmla="*/ 153522 w 2867654"/>
              <a:gd name="connsiteY527" fmla="*/ 1134703 h 1492597"/>
              <a:gd name="connsiteX528" fmla="*/ 143832 w 2867654"/>
              <a:gd name="connsiteY528" fmla="*/ 1080164 h 1492597"/>
              <a:gd name="connsiteX529" fmla="*/ 142440 w 2867654"/>
              <a:gd name="connsiteY529" fmla="*/ 1078250 h 1492597"/>
              <a:gd name="connsiteX530" fmla="*/ 122713 w 2867654"/>
              <a:gd name="connsiteY530" fmla="*/ 1080396 h 1492597"/>
              <a:gd name="connsiteX531" fmla="*/ 98635 w 2867654"/>
              <a:gd name="connsiteY531" fmla="*/ 1068618 h 1492597"/>
              <a:gd name="connsiteX532" fmla="*/ 109310 w 2867654"/>
              <a:gd name="connsiteY532" fmla="*/ 1076334 h 1492597"/>
              <a:gd name="connsiteX533" fmla="*/ 109310 w 2867654"/>
              <a:gd name="connsiteY533" fmla="*/ 1102908 h 1492597"/>
              <a:gd name="connsiteX534" fmla="*/ 98867 w 2867654"/>
              <a:gd name="connsiteY534" fmla="*/ 1087707 h 1492597"/>
              <a:gd name="connsiteX535" fmla="*/ 68174 w 2867654"/>
              <a:gd name="connsiteY535" fmla="*/ 1087707 h 1492597"/>
              <a:gd name="connsiteX536" fmla="*/ 46706 w 2867654"/>
              <a:gd name="connsiteY536" fmla="*/ 1103082 h 1492597"/>
              <a:gd name="connsiteX537" fmla="*/ 30809 w 2867654"/>
              <a:gd name="connsiteY537" fmla="*/ 1103430 h 1492597"/>
              <a:gd name="connsiteX538" fmla="*/ 30809 w 2867654"/>
              <a:gd name="connsiteY538" fmla="*/ 1083123 h 1492597"/>
              <a:gd name="connsiteX539" fmla="*/ 20945 w 2867654"/>
              <a:gd name="connsiteY539" fmla="*/ 1080280 h 1492597"/>
              <a:gd name="connsiteX540" fmla="*/ 22570 w 2867654"/>
              <a:gd name="connsiteY540" fmla="*/ 1052024 h 1492597"/>
              <a:gd name="connsiteX541" fmla="*/ 25065 w 2867654"/>
              <a:gd name="connsiteY541" fmla="*/ 1015355 h 1492597"/>
              <a:gd name="connsiteX542" fmla="*/ 31795 w 2867654"/>
              <a:gd name="connsiteY542" fmla="*/ 1005840 h 1492597"/>
              <a:gd name="connsiteX543" fmla="*/ 36437 w 2867654"/>
              <a:gd name="connsiteY543" fmla="*/ 994294 h 1492597"/>
              <a:gd name="connsiteX544" fmla="*/ 31099 w 2867654"/>
              <a:gd name="connsiteY544" fmla="*/ 988956 h 1492597"/>
              <a:gd name="connsiteX545" fmla="*/ 39976 w 2867654"/>
              <a:gd name="connsiteY545" fmla="*/ 981413 h 1492597"/>
              <a:gd name="connsiteX546" fmla="*/ 49491 w 2867654"/>
              <a:gd name="connsiteY546" fmla="*/ 989014 h 1492597"/>
              <a:gd name="connsiteX547" fmla="*/ 45488 w 2867654"/>
              <a:gd name="connsiteY547" fmla="*/ 964820 h 1492597"/>
              <a:gd name="connsiteX548" fmla="*/ 51406 w 2867654"/>
              <a:gd name="connsiteY548" fmla="*/ 964413 h 1492597"/>
              <a:gd name="connsiteX549" fmla="*/ 56860 w 2867654"/>
              <a:gd name="connsiteY549" fmla="*/ 975844 h 1492597"/>
              <a:gd name="connsiteX550" fmla="*/ 59703 w 2867654"/>
              <a:gd name="connsiteY550" fmla="*/ 971318 h 1492597"/>
              <a:gd name="connsiteX551" fmla="*/ 9631 w 2867654"/>
              <a:gd name="connsiteY551" fmla="*/ 798940 h 1492597"/>
              <a:gd name="connsiteX552" fmla="*/ 25703 w 2867654"/>
              <a:gd name="connsiteY552" fmla="*/ 791223 h 1492597"/>
              <a:gd name="connsiteX553" fmla="*/ 71017 w 2867654"/>
              <a:gd name="connsiteY553" fmla="*/ 771670 h 1492597"/>
              <a:gd name="connsiteX554" fmla="*/ 107512 w 2867654"/>
              <a:gd name="connsiteY554" fmla="*/ 751769 h 1492597"/>
              <a:gd name="connsiteX555" fmla="*/ 174989 w 2867654"/>
              <a:gd name="connsiteY555" fmla="*/ 746547 h 1492597"/>
              <a:gd name="connsiteX556" fmla="*/ 179863 w 2867654"/>
              <a:gd name="connsiteY556" fmla="*/ 750609 h 1492597"/>
              <a:gd name="connsiteX557" fmla="*/ 194020 w 2867654"/>
              <a:gd name="connsiteY557" fmla="*/ 743298 h 1492597"/>
              <a:gd name="connsiteX558" fmla="*/ 175627 w 2867654"/>
              <a:gd name="connsiteY558" fmla="*/ 633756 h 1492597"/>
              <a:gd name="connsiteX559" fmla="*/ 213921 w 2867654"/>
              <a:gd name="connsiteY559" fmla="*/ 633118 h 1492597"/>
              <a:gd name="connsiteX560" fmla="*/ 308088 w 2867654"/>
              <a:gd name="connsiteY560" fmla="*/ 617278 h 1492597"/>
              <a:gd name="connsiteX561" fmla="*/ 342610 w 2867654"/>
              <a:gd name="connsiteY561" fmla="*/ 610374 h 1492597"/>
              <a:gd name="connsiteX562" fmla="*/ 354504 w 2867654"/>
              <a:gd name="connsiteY562" fmla="*/ 593083 h 1492597"/>
              <a:gd name="connsiteX563" fmla="*/ 345105 w 2867654"/>
              <a:gd name="connsiteY563" fmla="*/ 561346 h 1492597"/>
              <a:gd name="connsiteX564" fmla="*/ 340115 w 2867654"/>
              <a:gd name="connsiteY564" fmla="*/ 532626 h 1492597"/>
              <a:gd name="connsiteX565" fmla="*/ 344873 w 2867654"/>
              <a:gd name="connsiteY565" fmla="*/ 501644 h 1492597"/>
              <a:gd name="connsiteX566" fmla="*/ 346497 w 2867654"/>
              <a:gd name="connsiteY566" fmla="*/ 474316 h 1492597"/>
              <a:gd name="connsiteX567" fmla="*/ 376320 w 2867654"/>
              <a:gd name="connsiteY567" fmla="*/ 443681 h 1492597"/>
              <a:gd name="connsiteX568" fmla="*/ 402545 w 2867654"/>
              <a:gd name="connsiteY568" fmla="*/ 443681 h 1492597"/>
              <a:gd name="connsiteX569" fmla="*/ 434514 w 2867654"/>
              <a:gd name="connsiteY569" fmla="*/ 460159 h 1492597"/>
              <a:gd name="connsiteX570" fmla="*/ 435442 w 2867654"/>
              <a:gd name="connsiteY570" fmla="*/ 448439 h 1492597"/>
              <a:gd name="connsiteX571" fmla="*/ 487196 w 2867654"/>
              <a:gd name="connsiteY571" fmla="*/ 397729 h 1492597"/>
              <a:gd name="connsiteX572" fmla="*/ 494217 w 2867654"/>
              <a:gd name="connsiteY572" fmla="*/ 404169 h 1492597"/>
              <a:gd name="connsiteX573" fmla="*/ 510289 w 2867654"/>
              <a:gd name="connsiteY573" fmla="*/ 388098 h 1492597"/>
              <a:gd name="connsiteX574" fmla="*/ 539415 w 2867654"/>
              <a:gd name="connsiteY574" fmla="*/ 390883 h 1492597"/>
              <a:gd name="connsiteX575" fmla="*/ 549336 w 2867654"/>
              <a:gd name="connsiteY575" fmla="*/ 386763 h 1492597"/>
              <a:gd name="connsiteX576" fmla="*/ 560128 w 2867654"/>
              <a:gd name="connsiteY576" fmla="*/ 402487 h 1492597"/>
              <a:gd name="connsiteX577" fmla="*/ 587688 w 2867654"/>
              <a:gd name="connsiteY577" fmla="*/ 440780 h 1492597"/>
              <a:gd name="connsiteX578" fmla="*/ 581189 w 2867654"/>
              <a:gd name="connsiteY578" fmla="*/ 443333 h 1492597"/>
              <a:gd name="connsiteX579" fmla="*/ 577592 w 2867654"/>
              <a:gd name="connsiteY579" fmla="*/ 438518 h 1492597"/>
              <a:gd name="connsiteX580" fmla="*/ 575852 w 2867654"/>
              <a:gd name="connsiteY580" fmla="*/ 440258 h 1492597"/>
              <a:gd name="connsiteX581" fmla="*/ 580435 w 2867654"/>
              <a:gd name="connsiteY581" fmla="*/ 444145 h 1492597"/>
              <a:gd name="connsiteX582" fmla="*/ 581247 w 2867654"/>
              <a:gd name="connsiteY582" fmla="*/ 443333 h 1492597"/>
              <a:gd name="connsiteX583" fmla="*/ 593316 w 2867654"/>
              <a:gd name="connsiteY583" fmla="*/ 466367 h 1492597"/>
              <a:gd name="connsiteX584" fmla="*/ 588500 w 2867654"/>
              <a:gd name="connsiteY584" fmla="*/ 515510 h 1492597"/>
              <a:gd name="connsiteX585" fmla="*/ 590763 w 2867654"/>
              <a:gd name="connsiteY585" fmla="*/ 518527 h 1492597"/>
              <a:gd name="connsiteX586" fmla="*/ 584497 w 2867654"/>
              <a:gd name="connsiteY586" fmla="*/ 531698 h 1492597"/>
              <a:gd name="connsiteX587" fmla="*/ 607008 w 2867654"/>
              <a:gd name="connsiteY587" fmla="*/ 540807 h 1492597"/>
              <a:gd name="connsiteX588" fmla="*/ 608633 w 2867654"/>
              <a:gd name="connsiteY588" fmla="*/ 538660 h 1492597"/>
              <a:gd name="connsiteX589" fmla="*/ 637469 w 2867654"/>
              <a:gd name="connsiteY589" fmla="*/ 567613 h 1492597"/>
              <a:gd name="connsiteX590" fmla="*/ 649827 w 2867654"/>
              <a:gd name="connsiteY590" fmla="*/ 561695 h 1492597"/>
              <a:gd name="connsiteX591" fmla="*/ 687889 w 2867654"/>
              <a:gd name="connsiteY591" fmla="*/ 504777 h 1492597"/>
              <a:gd name="connsiteX592" fmla="*/ 717885 w 2867654"/>
              <a:gd name="connsiteY592" fmla="*/ 472227 h 1492597"/>
              <a:gd name="connsiteX593" fmla="*/ 732100 w 2867654"/>
              <a:gd name="connsiteY593" fmla="*/ 431149 h 1492597"/>
              <a:gd name="connsiteX594" fmla="*/ 746315 w 2867654"/>
              <a:gd name="connsiteY594" fmla="*/ 419951 h 1492597"/>
              <a:gd name="connsiteX595" fmla="*/ 732622 w 2867654"/>
              <a:gd name="connsiteY595" fmla="*/ 413279 h 1492597"/>
              <a:gd name="connsiteX596" fmla="*/ 747882 w 2867654"/>
              <a:gd name="connsiteY596" fmla="*/ 381425 h 1492597"/>
              <a:gd name="connsiteX597" fmla="*/ 766448 w 2867654"/>
              <a:gd name="connsiteY597" fmla="*/ 347716 h 1492597"/>
              <a:gd name="connsiteX598" fmla="*/ 758906 w 2867654"/>
              <a:gd name="connsiteY598" fmla="*/ 335763 h 1492597"/>
              <a:gd name="connsiteX599" fmla="*/ 808397 w 2867654"/>
              <a:gd name="connsiteY599" fmla="*/ 325378 h 1492597"/>
              <a:gd name="connsiteX600" fmla="*/ 815824 w 2867654"/>
              <a:gd name="connsiteY600" fmla="*/ 317951 h 1492597"/>
              <a:gd name="connsiteX601" fmla="*/ 844312 w 2867654"/>
              <a:gd name="connsiteY601" fmla="*/ 309654 h 1492597"/>
              <a:gd name="connsiteX602" fmla="*/ 867346 w 2867654"/>
              <a:gd name="connsiteY602" fmla="*/ 315166 h 1492597"/>
              <a:gd name="connsiteX603" fmla="*/ 889335 w 2867654"/>
              <a:gd name="connsiteY603" fmla="*/ 334603 h 1492597"/>
              <a:gd name="connsiteX604" fmla="*/ 889335 w 2867654"/>
              <a:gd name="connsiteY604" fmla="*/ 345859 h 1492597"/>
              <a:gd name="connsiteX605" fmla="*/ 900591 w 2867654"/>
              <a:gd name="connsiteY605" fmla="*/ 357115 h 1492597"/>
              <a:gd name="connsiteX606" fmla="*/ 912717 w 2867654"/>
              <a:gd name="connsiteY606" fmla="*/ 401326 h 1492597"/>
              <a:gd name="connsiteX607" fmla="*/ 899431 w 2867654"/>
              <a:gd name="connsiteY607" fmla="*/ 411364 h 1492597"/>
              <a:gd name="connsiteX608" fmla="*/ 892120 w 2867654"/>
              <a:gd name="connsiteY608" fmla="*/ 404808 h 1492597"/>
              <a:gd name="connsiteX609" fmla="*/ 876455 w 2867654"/>
              <a:gd name="connsiteY609" fmla="*/ 428944 h 1492597"/>
              <a:gd name="connsiteX610" fmla="*/ 904595 w 2867654"/>
              <a:gd name="connsiteY610" fmla="*/ 420879 h 1492597"/>
              <a:gd name="connsiteX611" fmla="*/ 929717 w 2867654"/>
              <a:gd name="connsiteY611" fmla="*/ 449831 h 1492597"/>
              <a:gd name="connsiteX612" fmla="*/ 944687 w 2867654"/>
              <a:gd name="connsiteY612" fmla="*/ 448323 h 1492597"/>
              <a:gd name="connsiteX613" fmla="*/ 938827 w 2867654"/>
              <a:gd name="connsiteY613" fmla="*/ 418326 h 1492597"/>
              <a:gd name="connsiteX614" fmla="*/ 918171 w 2867654"/>
              <a:gd name="connsiteY614" fmla="*/ 320678 h 1492597"/>
              <a:gd name="connsiteX615" fmla="*/ 922001 w 2867654"/>
              <a:gd name="connsiteY615" fmla="*/ 250184 h 1492597"/>
              <a:gd name="connsiteX616" fmla="*/ 990697 w 2867654"/>
              <a:gd name="connsiteY616" fmla="*/ 146617 h 1492597"/>
              <a:gd name="connsiteX617" fmla="*/ 1033690 w 2867654"/>
              <a:gd name="connsiteY617" fmla="*/ 103856 h 1492597"/>
              <a:gd name="connsiteX618" fmla="*/ 1029222 w 2867654"/>
              <a:gd name="connsiteY618" fmla="*/ 98925 h 1492597"/>
              <a:gd name="connsiteX619" fmla="*/ 1034502 w 2867654"/>
              <a:gd name="connsiteY619" fmla="*/ 78849 h 1492597"/>
              <a:gd name="connsiteX620" fmla="*/ 1047441 w 2867654"/>
              <a:gd name="connsiteY620" fmla="*/ 29823 h 1492597"/>
              <a:gd name="connsiteX621" fmla="*/ 1085386 w 2867654"/>
              <a:gd name="connsiteY621" fmla="*/ 0 h 149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Lst>
            <a:rect l="l" t="t" r="r" b="b"/>
            <a:pathLst>
              <a:path w="2867654" h="1492597">
                <a:moveTo>
                  <a:pt x="201969" y="1234556"/>
                </a:moveTo>
                <a:lnTo>
                  <a:pt x="199938" y="1243897"/>
                </a:lnTo>
                <a:cubicBezTo>
                  <a:pt x="201563" y="1243955"/>
                  <a:pt x="203129" y="1244071"/>
                  <a:pt x="204754" y="1244187"/>
                </a:cubicBezTo>
                <a:lnTo>
                  <a:pt x="204754" y="1234904"/>
                </a:lnTo>
                <a:cubicBezTo>
                  <a:pt x="203825" y="1234788"/>
                  <a:pt x="202897" y="1234672"/>
                  <a:pt x="201969" y="1234556"/>
                </a:cubicBezTo>
                <a:close/>
                <a:moveTo>
                  <a:pt x="195935" y="1200382"/>
                </a:moveTo>
                <a:lnTo>
                  <a:pt x="195935" y="1222778"/>
                </a:lnTo>
                <a:lnTo>
                  <a:pt x="198720" y="1222778"/>
                </a:lnTo>
                <a:lnTo>
                  <a:pt x="198720" y="1200382"/>
                </a:lnTo>
                <a:close/>
                <a:moveTo>
                  <a:pt x="184447" y="1139925"/>
                </a:moveTo>
                <a:cubicBezTo>
                  <a:pt x="183286" y="1146713"/>
                  <a:pt x="182880" y="1153444"/>
                  <a:pt x="183576" y="1160000"/>
                </a:cubicBezTo>
                <a:cubicBezTo>
                  <a:pt x="183808" y="1162379"/>
                  <a:pt x="187057" y="1164526"/>
                  <a:pt x="188914" y="1166731"/>
                </a:cubicBezTo>
                <a:cubicBezTo>
                  <a:pt x="189552" y="1175607"/>
                  <a:pt x="189552" y="1184484"/>
                  <a:pt x="189552" y="1194986"/>
                </a:cubicBezTo>
                <a:cubicBezTo>
                  <a:pt x="193886" y="1183962"/>
                  <a:pt x="193886" y="1174911"/>
                  <a:pt x="189552" y="1167833"/>
                </a:cubicBezTo>
                <a:cubicBezTo>
                  <a:pt x="188856" y="1159594"/>
                  <a:pt x="189320" y="1152457"/>
                  <a:pt x="188624" y="1145437"/>
                </a:cubicBezTo>
                <a:cubicBezTo>
                  <a:pt x="188450" y="1143464"/>
                  <a:pt x="186245" y="1141723"/>
                  <a:pt x="184447" y="1139925"/>
                </a:cubicBezTo>
                <a:close/>
                <a:moveTo>
                  <a:pt x="106293" y="1105171"/>
                </a:moveTo>
                <a:lnTo>
                  <a:pt x="109078" y="1105171"/>
                </a:lnTo>
                <a:lnTo>
                  <a:pt x="109078" y="1116369"/>
                </a:lnTo>
                <a:lnTo>
                  <a:pt x="106293" y="1116369"/>
                </a:lnTo>
                <a:close/>
                <a:moveTo>
                  <a:pt x="165706" y="1066355"/>
                </a:moveTo>
                <a:lnTo>
                  <a:pt x="165706" y="1066413"/>
                </a:lnTo>
                <a:lnTo>
                  <a:pt x="165722" y="1066433"/>
                </a:lnTo>
                <a:lnTo>
                  <a:pt x="173662" y="1105446"/>
                </a:lnTo>
                <a:cubicBezTo>
                  <a:pt x="176092" y="1117340"/>
                  <a:pt x="178355" y="1128379"/>
                  <a:pt x="180617" y="1139402"/>
                </a:cubicBezTo>
                <a:cubicBezTo>
                  <a:pt x="181546" y="1139229"/>
                  <a:pt x="182416" y="1139055"/>
                  <a:pt x="183344" y="1138880"/>
                </a:cubicBezTo>
                <a:cubicBezTo>
                  <a:pt x="183286" y="1138822"/>
                  <a:pt x="183286" y="1138822"/>
                  <a:pt x="183286" y="1138822"/>
                </a:cubicBezTo>
                <a:cubicBezTo>
                  <a:pt x="182300" y="1120024"/>
                  <a:pt x="180385" y="1101342"/>
                  <a:pt x="177368" y="1082833"/>
                </a:cubicBezTo>
                <a:cubicBezTo>
                  <a:pt x="177049" y="1080773"/>
                  <a:pt x="175744" y="1078873"/>
                  <a:pt x="173713" y="1076385"/>
                </a:cubicBezTo>
                <a:lnTo>
                  <a:pt x="165722" y="1066433"/>
                </a:lnTo>
                <a:close/>
                <a:moveTo>
                  <a:pt x="275655" y="1054635"/>
                </a:moveTo>
                <a:cubicBezTo>
                  <a:pt x="251054" y="1055738"/>
                  <a:pt x="225409" y="1050806"/>
                  <a:pt x="200402" y="1062874"/>
                </a:cubicBezTo>
                <a:cubicBezTo>
                  <a:pt x="211948" y="1125942"/>
                  <a:pt x="223668" y="1189764"/>
                  <a:pt x="235736" y="1255617"/>
                </a:cubicBezTo>
                <a:cubicBezTo>
                  <a:pt x="236549" y="1256430"/>
                  <a:pt x="239160" y="1259040"/>
                  <a:pt x="242409" y="1262290"/>
                </a:cubicBezTo>
                <a:cubicBezTo>
                  <a:pt x="244556" y="1259389"/>
                  <a:pt x="246644" y="1256430"/>
                  <a:pt x="249603" y="1252427"/>
                </a:cubicBezTo>
                <a:cubicBezTo>
                  <a:pt x="250648" y="1182048"/>
                  <a:pt x="279020" y="1121358"/>
                  <a:pt x="330774" y="1066413"/>
                </a:cubicBezTo>
                <a:cubicBezTo>
                  <a:pt x="313716" y="1068038"/>
                  <a:pt x="300719" y="1051850"/>
                  <a:pt x="286156" y="1065137"/>
                </a:cubicBezTo>
                <a:cubicBezTo>
                  <a:pt x="282733" y="1061714"/>
                  <a:pt x="279426" y="1058406"/>
                  <a:pt x="275655" y="1054635"/>
                </a:cubicBezTo>
                <a:close/>
                <a:moveTo>
                  <a:pt x="1211870" y="999226"/>
                </a:moveTo>
                <a:cubicBezTo>
                  <a:pt x="1210594" y="1000734"/>
                  <a:pt x="1209259" y="1002301"/>
                  <a:pt x="1207983" y="1003809"/>
                </a:cubicBezTo>
                <a:lnTo>
                  <a:pt x="1208505" y="1004331"/>
                </a:lnTo>
                <a:lnTo>
                  <a:pt x="1208505" y="1004273"/>
                </a:lnTo>
                <a:cubicBezTo>
                  <a:pt x="1210536" y="1003577"/>
                  <a:pt x="1212102" y="1002243"/>
                  <a:pt x="1213611" y="1000966"/>
                </a:cubicBezTo>
                <a:close/>
                <a:moveTo>
                  <a:pt x="1215061" y="988434"/>
                </a:moveTo>
                <a:cubicBezTo>
                  <a:pt x="1214887" y="989362"/>
                  <a:pt x="1214771" y="990291"/>
                  <a:pt x="1214655" y="991219"/>
                </a:cubicBezTo>
                <a:cubicBezTo>
                  <a:pt x="1217730" y="991915"/>
                  <a:pt x="1220863" y="992553"/>
                  <a:pt x="1223996" y="993250"/>
                </a:cubicBezTo>
                <a:lnTo>
                  <a:pt x="1224055" y="993250"/>
                </a:lnTo>
                <a:cubicBezTo>
                  <a:pt x="1224112" y="991625"/>
                  <a:pt x="1224229" y="990059"/>
                  <a:pt x="1224345" y="988434"/>
                </a:cubicBezTo>
                <a:close/>
                <a:moveTo>
                  <a:pt x="1174330" y="943178"/>
                </a:moveTo>
                <a:lnTo>
                  <a:pt x="1174330" y="943178"/>
                </a:lnTo>
                <a:lnTo>
                  <a:pt x="1174272" y="943236"/>
                </a:lnTo>
                <a:close/>
                <a:moveTo>
                  <a:pt x="1238734" y="902854"/>
                </a:moveTo>
                <a:cubicBezTo>
                  <a:pt x="1230901" y="909816"/>
                  <a:pt x="1223010" y="916779"/>
                  <a:pt x="1215351" y="923567"/>
                </a:cubicBezTo>
                <a:cubicBezTo>
                  <a:pt x="1214771" y="922117"/>
                  <a:pt x="1213553" y="918868"/>
                  <a:pt x="1212334" y="915677"/>
                </a:cubicBezTo>
                <a:cubicBezTo>
                  <a:pt x="1207867" y="917765"/>
                  <a:pt x="1203399" y="919854"/>
                  <a:pt x="1199338" y="921769"/>
                </a:cubicBezTo>
                <a:cubicBezTo>
                  <a:pt x="1202993" y="937260"/>
                  <a:pt x="1206648" y="953042"/>
                  <a:pt x="1210884" y="971028"/>
                </a:cubicBezTo>
                <a:cubicBezTo>
                  <a:pt x="1215641" y="969171"/>
                  <a:pt x="1220747" y="966212"/>
                  <a:pt x="1226143" y="965342"/>
                </a:cubicBezTo>
                <a:cubicBezTo>
                  <a:pt x="1232467" y="964356"/>
                  <a:pt x="1239024" y="965110"/>
                  <a:pt x="1247843" y="965110"/>
                </a:cubicBezTo>
                <a:lnTo>
                  <a:pt x="1247901" y="965110"/>
                </a:lnTo>
                <a:cubicBezTo>
                  <a:pt x="1249699" y="959656"/>
                  <a:pt x="1254863" y="951997"/>
                  <a:pt x="1252833" y="948690"/>
                </a:cubicBezTo>
                <a:cubicBezTo>
                  <a:pt x="1245406" y="936680"/>
                  <a:pt x="1248829" y="924031"/>
                  <a:pt x="1247611" y="911731"/>
                </a:cubicBezTo>
                <a:cubicBezTo>
                  <a:pt x="1244884" y="909004"/>
                  <a:pt x="1242273" y="906393"/>
                  <a:pt x="1238734" y="902854"/>
                </a:cubicBezTo>
                <a:close/>
                <a:moveTo>
                  <a:pt x="1295361" y="885332"/>
                </a:moveTo>
                <a:cubicBezTo>
                  <a:pt x="1285962" y="889857"/>
                  <a:pt x="1280972" y="892294"/>
                  <a:pt x="1275809" y="894789"/>
                </a:cubicBezTo>
                <a:cubicBezTo>
                  <a:pt x="1277723" y="896878"/>
                  <a:pt x="1279522" y="898792"/>
                  <a:pt x="1284047" y="903666"/>
                </a:cubicBezTo>
                <a:cubicBezTo>
                  <a:pt x="1276447" y="901984"/>
                  <a:pt x="1272037" y="901055"/>
                  <a:pt x="1265597" y="899605"/>
                </a:cubicBezTo>
                <a:cubicBezTo>
                  <a:pt x="1265191" y="906683"/>
                  <a:pt x="1264669" y="914922"/>
                  <a:pt x="1264204" y="922755"/>
                </a:cubicBezTo>
                <a:cubicBezTo>
                  <a:pt x="1267396" y="925946"/>
                  <a:pt x="1270006" y="928557"/>
                  <a:pt x="1273140" y="931690"/>
                </a:cubicBezTo>
                <a:cubicBezTo>
                  <a:pt x="1280044" y="917359"/>
                  <a:pt x="1286774" y="903260"/>
                  <a:pt x="1295361" y="885332"/>
                </a:cubicBezTo>
                <a:close/>
                <a:moveTo>
                  <a:pt x="234228" y="826499"/>
                </a:moveTo>
                <a:cubicBezTo>
                  <a:pt x="241016" y="832069"/>
                  <a:pt x="244091" y="834564"/>
                  <a:pt x="248791" y="838393"/>
                </a:cubicBezTo>
                <a:cubicBezTo>
                  <a:pt x="249893" y="833056"/>
                  <a:pt x="250416" y="830560"/>
                  <a:pt x="251228" y="826499"/>
                </a:cubicBezTo>
                <a:close/>
                <a:moveTo>
                  <a:pt x="145689" y="790469"/>
                </a:moveTo>
                <a:cubicBezTo>
                  <a:pt x="131590" y="797663"/>
                  <a:pt x="117549" y="802305"/>
                  <a:pt x="114300" y="820175"/>
                </a:cubicBezTo>
                <a:cubicBezTo>
                  <a:pt x="101478" y="816055"/>
                  <a:pt x="89525" y="810602"/>
                  <a:pt x="76993" y="808629"/>
                </a:cubicBezTo>
                <a:cubicBezTo>
                  <a:pt x="63822" y="806598"/>
                  <a:pt x="49897" y="806714"/>
                  <a:pt x="39164" y="815359"/>
                </a:cubicBezTo>
                <a:cubicBezTo>
                  <a:pt x="54191" y="865141"/>
                  <a:pt x="69102" y="914632"/>
                  <a:pt x="84013" y="964181"/>
                </a:cubicBezTo>
                <a:cubicBezTo>
                  <a:pt x="103914" y="955885"/>
                  <a:pt x="110413" y="931980"/>
                  <a:pt x="134665" y="925192"/>
                </a:cubicBezTo>
                <a:cubicBezTo>
                  <a:pt x="121669" y="912021"/>
                  <a:pt x="130314" y="898154"/>
                  <a:pt x="126774" y="886608"/>
                </a:cubicBezTo>
                <a:lnTo>
                  <a:pt x="126774" y="886550"/>
                </a:lnTo>
                <a:cubicBezTo>
                  <a:pt x="150505" y="858991"/>
                  <a:pt x="177658" y="848083"/>
                  <a:pt x="210672" y="845820"/>
                </a:cubicBezTo>
                <a:lnTo>
                  <a:pt x="210672" y="824353"/>
                </a:lnTo>
                <a:cubicBezTo>
                  <a:pt x="203883" y="822322"/>
                  <a:pt x="196457" y="820059"/>
                  <a:pt x="186593" y="817100"/>
                </a:cubicBezTo>
                <a:cubicBezTo>
                  <a:pt x="174409" y="809209"/>
                  <a:pt x="159788" y="799636"/>
                  <a:pt x="145689" y="790469"/>
                </a:cubicBezTo>
                <a:close/>
                <a:moveTo>
                  <a:pt x="1165976" y="776834"/>
                </a:moveTo>
                <a:cubicBezTo>
                  <a:pt x="1159478" y="782520"/>
                  <a:pt x="1155300" y="786175"/>
                  <a:pt x="1150195" y="790701"/>
                </a:cubicBezTo>
                <a:lnTo>
                  <a:pt x="1150137" y="790701"/>
                </a:lnTo>
                <a:cubicBezTo>
                  <a:pt x="1147236" y="792093"/>
                  <a:pt x="1142072" y="792093"/>
                  <a:pt x="1135805" y="792093"/>
                </a:cubicBezTo>
                <a:cubicBezTo>
                  <a:pt x="1142031" y="795574"/>
                  <a:pt x="1147294" y="795574"/>
                  <a:pt x="1151587" y="792093"/>
                </a:cubicBezTo>
                <a:cubicBezTo>
                  <a:pt x="1157563" y="790701"/>
                  <a:pt x="1162727" y="790701"/>
                  <a:pt x="1170038" y="790701"/>
                </a:cubicBezTo>
                <a:cubicBezTo>
                  <a:pt x="1168761" y="786233"/>
                  <a:pt x="1167775" y="782926"/>
                  <a:pt x="1165976" y="776834"/>
                </a:cubicBezTo>
                <a:close/>
                <a:moveTo>
                  <a:pt x="1291242" y="731346"/>
                </a:moveTo>
                <a:cubicBezTo>
                  <a:pt x="1261710" y="743182"/>
                  <a:pt x="1232874" y="754728"/>
                  <a:pt x="1203457" y="766506"/>
                </a:cubicBezTo>
                <a:cubicBezTo>
                  <a:pt x="1203109" y="769813"/>
                  <a:pt x="1202645" y="774223"/>
                  <a:pt x="1202123" y="778633"/>
                </a:cubicBezTo>
                <a:cubicBezTo>
                  <a:pt x="1201136" y="779503"/>
                  <a:pt x="1200150" y="780431"/>
                  <a:pt x="1199164" y="781301"/>
                </a:cubicBezTo>
                <a:cubicBezTo>
                  <a:pt x="1198177" y="775557"/>
                  <a:pt x="1197249" y="769755"/>
                  <a:pt x="1196263" y="764011"/>
                </a:cubicBezTo>
                <a:lnTo>
                  <a:pt x="1187386" y="768885"/>
                </a:lnTo>
                <a:cubicBezTo>
                  <a:pt x="1184485" y="775267"/>
                  <a:pt x="1181526" y="781649"/>
                  <a:pt x="1177522" y="790237"/>
                </a:cubicBezTo>
                <a:cubicBezTo>
                  <a:pt x="1221385" y="782462"/>
                  <a:pt x="1261652" y="775267"/>
                  <a:pt x="1303716" y="767783"/>
                </a:cubicBezTo>
                <a:lnTo>
                  <a:pt x="1303716" y="743820"/>
                </a:lnTo>
                <a:close/>
                <a:moveTo>
                  <a:pt x="1260027" y="724268"/>
                </a:moveTo>
                <a:cubicBezTo>
                  <a:pt x="1246566" y="732448"/>
                  <a:pt x="1240126" y="732913"/>
                  <a:pt x="1234614" y="735233"/>
                </a:cubicBezTo>
                <a:cubicBezTo>
                  <a:pt x="1226781" y="738598"/>
                  <a:pt x="1218194" y="740223"/>
                  <a:pt x="1209201" y="742776"/>
                </a:cubicBezTo>
                <a:lnTo>
                  <a:pt x="1209201" y="757803"/>
                </a:lnTo>
                <a:cubicBezTo>
                  <a:pt x="1220457" y="750174"/>
                  <a:pt x="1233106" y="746199"/>
                  <a:pt x="1245551" y="741986"/>
                </a:cubicBezTo>
                <a:lnTo>
                  <a:pt x="1280568" y="724787"/>
                </a:lnTo>
                <a:lnTo>
                  <a:pt x="1280682" y="724790"/>
                </a:lnTo>
                <a:lnTo>
                  <a:pt x="1280682" y="724731"/>
                </a:lnTo>
                <a:lnTo>
                  <a:pt x="1280568" y="724787"/>
                </a:lnTo>
                <a:close/>
                <a:moveTo>
                  <a:pt x="1284686" y="719104"/>
                </a:moveTo>
                <a:cubicBezTo>
                  <a:pt x="1283409" y="720612"/>
                  <a:pt x="1282075" y="722179"/>
                  <a:pt x="1280798" y="723687"/>
                </a:cubicBezTo>
                <a:lnTo>
                  <a:pt x="1281321" y="724210"/>
                </a:lnTo>
                <a:cubicBezTo>
                  <a:pt x="1283351" y="723513"/>
                  <a:pt x="1284918" y="722179"/>
                  <a:pt x="1286426" y="720902"/>
                </a:cubicBezTo>
                <a:lnTo>
                  <a:pt x="1286426" y="720844"/>
                </a:lnTo>
                <a:cubicBezTo>
                  <a:pt x="1285846" y="720264"/>
                  <a:pt x="1285266" y="719684"/>
                  <a:pt x="1284686" y="719104"/>
                </a:cubicBezTo>
                <a:close/>
                <a:moveTo>
                  <a:pt x="689861" y="706513"/>
                </a:moveTo>
                <a:cubicBezTo>
                  <a:pt x="686032" y="707964"/>
                  <a:pt x="682783" y="709124"/>
                  <a:pt x="679940" y="710053"/>
                </a:cubicBezTo>
                <a:cubicBezTo>
                  <a:pt x="680462" y="709182"/>
                  <a:pt x="678373" y="709763"/>
                  <a:pt x="676285" y="710343"/>
                </a:cubicBezTo>
                <a:lnTo>
                  <a:pt x="676227" y="710343"/>
                </a:lnTo>
                <a:cubicBezTo>
                  <a:pt x="676691" y="710517"/>
                  <a:pt x="677097" y="710633"/>
                  <a:pt x="677503" y="710807"/>
                </a:cubicBezTo>
                <a:cubicBezTo>
                  <a:pt x="668278" y="713650"/>
                  <a:pt x="664217" y="713650"/>
                  <a:pt x="659633" y="713650"/>
                </a:cubicBezTo>
                <a:cubicBezTo>
                  <a:pt x="665858" y="717131"/>
                  <a:pt x="671121" y="717131"/>
                  <a:pt x="675414" y="713650"/>
                </a:cubicBezTo>
                <a:cubicBezTo>
                  <a:pt x="676981" y="712547"/>
                  <a:pt x="677967" y="711793"/>
                  <a:pt x="678722" y="711213"/>
                </a:cubicBezTo>
                <a:cubicBezTo>
                  <a:pt x="680462" y="711909"/>
                  <a:pt x="682261" y="712489"/>
                  <a:pt x="684117" y="712779"/>
                </a:cubicBezTo>
                <a:cubicBezTo>
                  <a:pt x="684930" y="712895"/>
                  <a:pt x="686032" y="710807"/>
                  <a:pt x="689861" y="706513"/>
                </a:cubicBezTo>
                <a:close/>
                <a:moveTo>
                  <a:pt x="1284976" y="705759"/>
                </a:moveTo>
                <a:cubicBezTo>
                  <a:pt x="1278477" y="711155"/>
                  <a:pt x="1272908" y="715448"/>
                  <a:pt x="1268034" y="718871"/>
                </a:cubicBezTo>
                <a:cubicBezTo>
                  <a:pt x="1270703" y="717885"/>
                  <a:pt x="1273372" y="716783"/>
                  <a:pt x="1275983" y="715390"/>
                </a:cubicBezTo>
                <a:cubicBezTo>
                  <a:pt x="1278245" y="714172"/>
                  <a:pt x="1279754" y="711503"/>
                  <a:pt x="1284976" y="705759"/>
                </a:cubicBezTo>
                <a:close/>
                <a:moveTo>
                  <a:pt x="1160406" y="691080"/>
                </a:moveTo>
                <a:lnTo>
                  <a:pt x="1158666" y="692820"/>
                </a:lnTo>
                <a:lnTo>
                  <a:pt x="1163099" y="696581"/>
                </a:lnTo>
                <a:lnTo>
                  <a:pt x="1163133" y="696650"/>
                </a:lnTo>
                <a:lnTo>
                  <a:pt x="1163155" y="696628"/>
                </a:lnTo>
                <a:lnTo>
                  <a:pt x="1163249" y="696708"/>
                </a:lnTo>
                <a:lnTo>
                  <a:pt x="1164331" y="695627"/>
                </a:lnTo>
                <a:lnTo>
                  <a:pt x="1164385" y="695674"/>
                </a:lnTo>
                <a:lnTo>
                  <a:pt x="1167079" y="701175"/>
                </a:lnTo>
                <a:lnTo>
                  <a:pt x="1168819" y="699435"/>
                </a:lnTo>
                <a:lnTo>
                  <a:pt x="1164385" y="695674"/>
                </a:lnTo>
                <a:lnTo>
                  <a:pt x="1164352" y="695606"/>
                </a:lnTo>
                <a:lnTo>
                  <a:pt x="1164331" y="695627"/>
                </a:lnTo>
                <a:lnTo>
                  <a:pt x="1164236" y="695547"/>
                </a:lnTo>
                <a:lnTo>
                  <a:pt x="1163155" y="696628"/>
                </a:lnTo>
                <a:lnTo>
                  <a:pt x="1163099" y="696581"/>
                </a:lnTo>
                <a:close/>
                <a:moveTo>
                  <a:pt x="290740" y="646810"/>
                </a:moveTo>
                <a:cubicBezTo>
                  <a:pt x="257552" y="650988"/>
                  <a:pt x="232545" y="659517"/>
                  <a:pt x="206088" y="656616"/>
                </a:cubicBezTo>
                <a:cubicBezTo>
                  <a:pt x="212006" y="689861"/>
                  <a:pt x="217460" y="720670"/>
                  <a:pt x="222798" y="750725"/>
                </a:cubicBezTo>
                <a:cubicBezTo>
                  <a:pt x="239276" y="756295"/>
                  <a:pt x="247805" y="741731"/>
                  <a:pt x="261323" y="739353"/>
                </a:cubicBezTo>
                <a:lnTo>
                  <a:pt x="261323" y="716203"/>
                </a:lnTo>
                <a:cubicBezTo>
                  <a:pt x="267532" y="709994"/>
                  <a:pt x="272753" y="704773"/>
                  <a:pt x="279658" y="697868"/>
                </a:cubicBezTo>
                <a:cubicBezTo>
                  <a:pt x="273566" y="696940"/>
                  <a:pt x="268866" y="696186"/>
                  <a:pt x="262484" y="695199"/>
                </a:cubicBezTo>
                <a:cubicBezTo>
                  <a:pt x="271477" y="680114"/>
                  <a:pt x="272231" y="661838"/>
                  <a:pt x="290798" y="646868"/>
                </a:cubicBezTo>
                <a:close/>
                <a:moveTo>
                  <a:pt x="1225852" y="612520"/>
                </a:moveTo>
                <a:cubicBezTo>
                  <a:pt x="1231306" y="612752"/>
                  <a:pt x="1236760" y="613042"/>
                  <a:pt x="1242214" y="613274"/>
                </a:cubicBezTo>
                <a:lnTo>
                  <a:pt x="1242272" y="613332"/>
                </a:lnTo>
                <a:lnTo>
                  <a:pt x="1242190" y="615732"/>
                </a:lnTo>
                <a:lnTo>
                  <a:pt x="1244883" y="634974"/>
                </a:lnTo>
                <a:cubicBezTo>
                  <a:pt x="1238500" y="634394"/>
                  <a:pt x="1232002" y="633755"/>
                  <a:pt x="1225504" y="633117"/>
                </a:cubicBezTo>
                <a:cubicBezTo>
                  <a:pt x="1225504" y="632189"/>
                  <a:pt x="1225504" y="631261"/>
                  <a:pt x="1225504" y="630332"/>
                </a:cubicBezTo>
                <a:cubicBezTo>
                  <a:pt x="1231132" y="629288"/>
                  <a:pt x="1236760" y="628243"/>
                  <a:pt x="1242156" y="627257"/>
                </a:cubicBezTo>
                <a:lnTo>
                  <a:pt x="1242156" y="616736"/>
                </a:lnTo>
                <a:lnTo>
                  <a:pt x="1242098" y="618438"/>
                </a:lnTo>
                <a:cubicBezTo>
                  <a:pt x="1236586" y="617742"/>
                  <a:pt x="1231074" y="616987"/>
                  <a:pt x="1225562" y="616291"/>
                </a:cubicBezTo>
                <a:cubicBezTo>
                  <a:pt x="1225620" y="615015"/>
                  <a:pt x="1225736" y="613796"/>
                  <a:pt x="1225852" y="612520"/>
                </a:cubicBezTo>
                <a:close/>
                <a:moveTo>
                  <a:pt x="1236993" y="523749"/>
                </a:moveTo>
                <a:cubicBezTo>
                  <a:pt x="1235020" y="545913"/>
                  <a:pt x="1240648" y="569933"/>
                  <a:pt x="1224461" y="595694"/>
                </a:cubicBezTo>
                <a:cubicBezTo>
                  <a:pt x="1213553" y="599408"/>
                  <a:pt x="1215757" y="619889"/>
                  <a:pt x="1204037" y="631725"/>
                </a:cubicBezTo>
                <a:lnTo>
                  <a:pt x="1204037" y="631609"/>
                </a:lnTo>
                <a:cubicBezTo>
                  <a:pt x="1192549" y="643213"/>
                  <a:pt x="1185413" y="659169"/>
                  <a:pt x="1175433" y="674718"/>
                </a:cubicBezTo>
                <a:cubicBezTo>
                  <a:pt x="1179785" y="694445"/>
                  <a:pt x="1191969" y="713708"/>
                  <a:pt x="1199164" y="735291"/>
                </a:cubicBezTo>
                <a:cubicBezTo>
                  <a:pt x="1205140" y="735291"/>
                  <a:pt x="1211870" y="737380"/>
                  <a:pt x="1215932" y="734943"/>
                </a:cubicBezTo>
                <a:cubicBezTo>
                  <a:pt x="1230031" y="726414"/>
                  <a:pt x="1246392" y="725254"/>
                  <a:pt x="1261710" y="720844"/>
                </a:cubicBezTo>
                <a:cubicBezTo>
                  <a:pt x="1277955" y="701465"/>
                  <a:pt x="1273604" y="698797"/>
                  <a:pt x="1271515" y="697520"/>
                </a:cubicBezTo>
                <a:cubicBezTo>
                  <a:pt x="1268324" y="681912"/>
                  <a:pt x="1270877" y="669728"/>
                  <a:pt x="1265423" y="657138"/>
                </a:cubicBezTo>
                <a:cubicBezTo>
                  <a:pt x="1259795" y="644142"/>
                  <a:pt x="1268440" y="629810"/>
                  <a:pt x="1273894" y="616698"/>
                </a:cubicBezTo>
                <a:cubicBezTo>
                  <a:pt x="1277201" y="608749"/>
                  <a:pt x="1280160" y="600684"/>
                  <a:pt x="1283931" y="590879"/>
                </a:cubicBezTo>
                <a:cubicBezTo>
                  <a:pt x="1285498" y="590125"/>
                  <a:pt x="1289211" y="588268"/>
                  <a:pt x="1294143" y="585831"/>
                </a:cubicBezTo>
                <a:cubicBezTo>
                  <a:pt x="1284512" y="575155"/>
                  <a:pt x="1275576" y="565118"/>
                  <a:pt x="1266525" y="555254"/>
                </a:cubicBezTo>
                <a:cubicBezTo>
                  <a:pt x="1256952" y="544869"/>
                  <a:pt x="1247205" y="534657"/>
                  <a:pt x="1236993" y="523749"/>
                </a:cubicBezTo>
                <a:close/>
                <a:moveTo>
                  <a:pt x="2689415" y="410436"/>
                </a:moveTo>
                <a:lnTo>
                  <a:pt x="2691272" y="410436"/>
                </a:lnTo>
                <a:lnTo>
                  <a:pt x="2691272" y="416064"/>
                </a:lnTo>
                <a:lnTo>
                  <a:pt x="2689415" y="416064"/>
                </a:lnTo>
                <a:close/>
                <a:moveTo>
                  <a:pt x="913471" y="410436"/>
                </a:moveTo>
                <a:lnTo>
                  <a:pt x="915328" y="410436"/>
                </a:lnTo>
                <a:lnTo>
                  <a:pt x="915328" y="416064"/>
                </a:lnTo>
                <a:lnTo>
                  <a:pt x="913471" y="416064"/>
                </a:lnTo>
                <a:close/>
                <a:moveTo>
                  <a:pt x="1404729" y="409971"/>
                </a:moveTo>
                <a:cubicBezTo>
                  <a:pt x="1408384" y="410667"/>
                  <a:pt x="1412040" y="411422"/>
                  <a:pt x="1415695" y="412118"/>
                </a:cubicBezTo>
                <a:cubicBezTo>
                  <a:pt x="1415579" y="413278"/>
                  <a:pt x="1415405" y="414497"/>
                  <a:pt x="1415231" y="415715"/>
                </a:cubicBezTo>
                <a:cubicBezTo>
                  <a:pt x="1411634" y="415425"/>
                  <a:pt x="1408094" y="415077"/>
                  <a:pt x="1404497" y="414787"/>
                </a:cubicBezTo>
                <a:cubicBezTo>
                  <a:pt x="1404555" y="413220"/>
                  <a:pt x="1404671" y="411596"/>
                  <a:pt x="1404729" y="409971"/>
                </a:cubicBezTo>
                <a:close/>
                <a:moveTo>
                  <a:pt x="1388367" y="405214"/>
                </a:moveTo>
                <a:cubicBezTo>
                  <a:pt x="1393821" y="405446"/>
                  <a:pt x="1399275" y="405736"/>
                  <a:pt x="1404729" y="405968"/>
                </a:cubicBezTo>
                <a:lnTo>
                  <a:pt x="1404787" y="406026"/>
                </a:lnTo>
                <a:cubicBezTo>
                  <a:pt x="1404729" y="407709"/>
                  <a:pt x="1404613" y="409450"/>
                  <a:pt x="1404613" y="411132"/>
                </a:cubicBezTo>
                <a:cubicBezTo>
                  <a:pt x="1399101" y="410436"/>
                  <a:pt x="1393589" y="409682"/>
                  <a:pt x="1388077" y="408985"/>
                </a:cubicBezTo>
                <a:cubicBezTo>
                  <a:pt x="1388135" y="407709"/>
                  <a:pt x="1388251" y="406491"/>
                  <a:pt x="1388367" y="405214"/>
                </a:cubicBezTo>
                <a:close/>
                <a:moveTo>
                  <a:pt x="1372412" y="399006"/>
                </a:moveTo>
                <a:cubicBezTo>
                  <a:pt x="1375487" y="399760"/>
                  <a:pt x="1378504" y="400457"/>
                  <a:pt x="1381579" y="401210"/>
                </a:cubicBezTo>
                <a:cubicBezTo>
                  <a:pt x="1381463" y="402081"/>
                  <a:pt x="1381289" y="403009"/>
                  <a:pt x="1381173" y="403880"/>
                </a:cubicBezTo>
                <a:lnTo>
                  <a:pt x="1371890" y="403880"/>
                </a:lnTo>
                <a:lnTo>
                  <a:pt x="1371832" y="403880"/>
                </a:lnTo>
                <a:cubicBezTo>
                  <a:pt x="1372064" y="402255"/>
                  <a:pt x="1372238" y="400630"/>
                  <a:pt x="1372412" y="399006"/>
                </a:cubicBezTo>
                <a:close/>
                <a:moveTo>
                  <a:pt x="2693592" y="386009"/>
                </a:moveTo>
                <a:cubicBezTo>
                  <a:pt x="2699220" y="388272"/>
                  <a:pt x="2702063" y="389490"/>
                  <a:pt x="2704268" y="390361"/>
                </a:cubicBezTo>
                <a:cubicBezTo>
                  <a:pt x="2704790" y="399470"/>
                  <a:pt x="2699974" y="401733"/>
                  <a:pt x="2693592" y="402893"/>
                </a:cubicBezTo>
                <a:close/>
                <a:moveTo>
                  <a:pt x="1326286" y="382006"/>
                </a:moveTo>
                <a:cubicBezTo>
                  <a:pt x="1329941" y="382703"/>
                  <a:pt x="1333597" y="383457"/>
                  <a:pt x="1337252" y="384153"/>
                </a:cubicBezTo>
                <a:cubicBezTo>
                  <a:pt x="1337136" y="385313"/>
                  <a:pt x="1336962" y="386532"/>
                  <a:pt x="1336788" y="387750"/>
                </a:cubicBezTo>
                <a:cubicBezTo>
                  <a:pt x="1333191" y="387460"/>
                  <a:pt x="1329651" y="387112"/>
                  <a:pt x="1326054" y="386822"/>
                </a:cubicBezTo>
                <a:close/>
                <a:moveTo>
                  <a:pt x="1303774" y="376842"/>
                </a:moveTo>
                <a:cubicBezTo>
                  <a:pt x="1309054" y="376842"/>
                  <a:pt x="1314392" y="376261"/>
                  <a:pt x="1319556" y="377074"/>
                </a:cubicBezTo>
                <a:cubicBezTo>
                  <a:pt x="1321992" y="377480"/>
                  <a:pt x="1323965" y="380555"/>
                  <a:pt x="1326170" y="382412"/>
                </a:cubicBezTo>
                <a:cubicBezTo>
                  <a:pt x="1320890" y="382412"/>
                  <a:pt x="1315552" y="382992"/>
                  <a:pt x="1310388" y="382180"/>
                </a:cubicBezTo>
                <a:cubicBezTo>
                  <a:pt x="1307951" y="381773"/>
                  <a:pt x="1305979" y="378699"/>
                  <a:pt x="1303774" y="376842"/>
                </a:cubicBezTo>
                <a:close/>
                <a:moveTo>
                  <a:pt x="1264552" y="373129"/>
                </a:moveTo>
                <a:lnTo>
                  <a:pt x="1270180" y="373129"/>
                </a:lnTo>
                <a:lnTo>
                  <a:pt x="1270180" y="374986"/>
                </a:lnTo>
                <a:lnTo>
                  <a:pt x="1264552" y="374986"/>
                </a:lnTo>
                <a:close/>
                <a:moveTo>
                  <a:pt x="1275750" y="365586"/>
                </a:moveTo>
                <a:cubicBezTo>
                  <a:pt x="1285439" y="365760"/>
                  <a:pt x="1295535" y="363845"/>
                  <a:pt x="1303774" y="371214"/>
                </a:cubicBezTo>
                <a:lnTo>
                  <a:pt x="1303774" y="376842"/>
                </a:lnTo>
                <a:cubicBezTo>
                  <a:pt x="1294781" y="379859"/>
                  <a:pt x="1286426" y="369821"/>
                  <a:pt x="1275750" y="376494"/>
                </a:cubicBezTo>
                <a:close/>
                <a:moveTo>
                  <a:pt x="1317351" y="364774"/>
                </a:moveTo>
                <a:lnTo>
                  <a:pt x="1317351" y="364832"/>
                </a:lnTo>
                <a:cubicBezTo>
                  <a:pt x="1313521" y="369126"/>
                  <a:pt x="1312419" y="371214"/>
                  <a:pt x="1311607" y="371098"/>
                </a:cubicBezTo>
                <a:cubicBezTo>
                  <a:pt x="1308938" y="370692"/>
                  <a:pt x="1306385" y="369532"/>
                  <a:pt x="1303774" y="368661"/>
                </a:cubicBezTo>
                <a:cubicBezTo>
                  <a:pt x="1307139" y="367675"/>
                  <a:pt x="1310504" y="366689"/>
                  <a:pt x="1317351" y="364774"/>
                </a:cubicBezTo>
                <a:close/>
                <a:moveTo>
                  <a:pt x="1321818" y="359668"/>
                </a:moveTo>
                <a:cubicBezTo>
                  <a:pt x="1326808" y="360364"/>
                  <a:pt x="1331740" y="361060"/>
                  <a:pt x="1336671" y="361757"/>
                </a:cubicBezTo>
                <a:cubicBezTo>
                  <a:pt x="1336555" y="362743"/>
                  <a:pt x="1336497" y="363729"/>
                  <a:pt x="1336381" y="364716"/>
                </a:cubicBezTo>
                <a:lnTo>
                  <a:pt x="1321528" y="364716"/>
                </a:lnTo>
                <a:lnTo>
                  <a:pt x="1321528" y="364658"/>
                </a:lnTo>
                <a:cubicBezTo>
                  <a:pt x="1321644" y="363033"/>
                  <a:pt x="1321702" y="361350"/>
                  <a:pt x="1321818" y="359668"/>
                </a:cubicBezTo>
                <a:close/>
                <a:moveTo>
                  <a:pt x="1237283" y="353982"/>
                </a:moveTo>
                <a:cubicBezTo>
                  <a:pt x="1237921" y="357173"/>
                  <a:pt x="1238908" y="358333"/>
                  <a:pt x="1239894" y="359494"/>
                </a:cubicBezTo>
                <a:lnTo>
                  <a:pt x="1241635" y="357753"/>
                </a:lnTo>
                <a:lnTo>
                  <a:pt x="1241693" y="357753"/>
                </a:lnTo>
                <a:cubicBezTo>
                  <a:pt x="1240184" y="356477"/>
                  <a:pt x="1238734" y="355258"/>
                  <a:pt x="1237283" y="353982"/>
                </a:cubicBezTo>
                <a:close/>
                <a:moveTo>
                  <a:pt x="1225911" y="349166"/>
                </a:moveTo>
                <a:cubicBezTo>
                  <a:pt x="1225795" y="350327"/>
                  <a:pt x="1225621" y="351545"/>
                  <a:pt x="1225447" y="352763"/>
                </a:cubicBezTo>
                <a:cubicBezTo>
                  <a:pt x="1228928" y="353460"/>
                  <a:pt x="1232351" y="354098"/>
                  <a:pt x="1235833" y="354794"/>
                </a:cubicBezTo>
                <a:cubicBezTo>
                  <a:pt x="1233048" y="349804"/>
                  <a:pt x="1229508" y="349456"/>
                  <a:pt x="1225969" y="349166"/>
                </a:cubicBezTo>
                <a:close/>
                <a:moveTo>
                  <a:pt x="2759793" y="293350"/>
                </a:moveTo>
                <a:lnTo>
                  <a:pt x="2759793" y="293350"/>
                </a:lnTo>
                <a:lnTo>
                  <a:pt x="2759735" y="293408"/>
                </a:lnTo>
                <a:close/>
                <a:moveTo>
                  <a:pt x="2760837" y="292306"/>
                </a:moveTo>
                <a:cubicBezTo>
                  <a:pt x="2762346" y="293582"/>
                  <a:pt x="2763913" y="294917"/>
                  <a:pt x="2765421" y="296193"/>
                </a:cubicBezTo>
                <a:lnTo>
                  <a:pt x="2763681" y="297934"/>
                </a:lnTo>
                <a:lnTo>
                  <a:pt x="2759793" y="293350"/>
                </a:lnTo>
                <a:close/>
                <a:moveTo>
                  <a:pt x="2039530" y="270374"/>
                </a:moveTo>
                <a:lnTo>
                  <a:pt x="2039530" y="276003"/>
                </a:lnTo>
                <a:lnTo>
                  <a:pt x="2041387" y="276003"/>
                </a:lnTo>
                <a:lnTo>
                  <a:pt x="2041387" y="270374"/>
                </a:lnTo>
                <a:close/>
                <a:moveTo>
                  <a:pt x="1085386" y="0"/>
                </a:moveTo>
                <a:cubicBezTo>
                  <a:pt x="1109638" y="13403"/>
                  <a:pt x="1133195" y="26457"/>
                  <a:pt x="1155242" y="38641"/>
                </a:cubicBezTo>
                <a:cubicBezTo>
                  <a:pt x="1158782" y="50130"/>
                  <a:pt x="1161625" y="59239"/>
                  <a:pt x="1164236" y="67710"/>
                </a:cubicBezTo>
                <a:cubicBezTo>
                  <a:pt x="1147352" y="91382"/>
                  <a:pt x="1142768" y="105307"/>
                  <a:pt x="1152457" y="126542"/>
                </a:cubicBezTo>
                <a:cubicBezTo>
                  <a:pt x="1145263" y="130952"/>
                  <a:pt x="1135225" y="132634"/>
                  <a:pt x="1135341" y="144122"/>
                </a:cubicBezTo>
                <a:cubicBezTo>
                  <a:pt x="1124782" y="146501"/>
                  <a:pt x="1123505" y="158221"/>
                  <a:pt x="1115905" y="163443"/>
                </a:cubicBezTo>
                <a:lnTo>
                  <a:pt x="1099311" y="163443"/>
                </a:lnTo>
                <a:cubicBezTo>
                  <a:pt x="1098614" y="161935"/>
                  <a:pt x="1096352" y="156829"/>
                  <a:pt x="1094611" y="153000"/>
                </a:cubicBezTo>
                <a:cubicBezTo>
                  <a:pt x="1088519" y="156191"/>
                  <a:pt x="1084109" y="158512"/>
                  <a:pt x="1079642" y="160832"/>
                </a:cubicBezTo>
                <a:cubicBezTo>
                  <a:pt x="1083123" y="164314"/>
                  <a:pt x="1086430" y="167621"/>
                  <a:pt x="1090782" y="171972"/>
                </a:cubicBezTo>
                <a:cubicBezTo>
                  <a:pt x="1089679" y="196631"/>
                  <a:pt x="1096236" y="223726"/>
                  <a:pt x="1072854" y="246006"/>
                </a:cubicBezTo>
                <a:cubicBezTo>
                  <a:pt x="1074304" y="255347"/>
                  <a:pt x="1075871" y="265791"/>
                  <a:pt x="1077843" y="278671"/>
                </a:cubicBezTo>
                <a:cubicBezTo>
                  <a:pt x="1075348" y="287374"/>
                  <a:pt x="1072041" y="298978"/>
                  <a:pt x="1068618" y="310815"/>
                </a:cubicBezTo>
                <a:cubicBezTo>
                  <a:pt x="1071461" y="315688"/>
                  <a:pt x="1074420" y="320910"/>
                  <a:pt x="1077611" y="326480"/>
                </a:cubicBezTo>
                <a:cubicBezTo>
                  <a:pt x="1083065" y="326480"/>
                  <a:pt x="1089389" y="324682"/>
                  <a:pt x="1093973" y="326770"/>
                </a:cubicBezTo>
                <a:cubicBezTo>
                  <a:pt x="1111379" y="334777"/>
                  <a:pt x="1129481" y="338374"/>
                  <a:pt x="1148454" y="337098"/>
                </a:cubicBezTo>
                <a:cubicBezTo>
                  <a:pt x="1169167" y="335705"/>
                  <a:pt x="1189822" y="339477"/>
                  <a:pt x="1210826" y="332514"/>
                </a:cubicBezTo>
                <a:cubicBezTo>
                  <a:pt x="1221153" y="329091"/>
                  <a:pt x="1234788" y="335589"/>
                  <a:pt x="1246450" y="337504"/>
                </a:cubicBezTo>
                <a:cubicBezTo>
                  <a:pt x="1251440" y="345337"/>
                  <a:pt x="1255734" y="352067"/>
                  <a:pt x="1258519" y="356477"/>
                </a:cubicBezTo>
                <a:cubicBezTo>
                  <a:pt x="1264727" y="362569"/>
                  <a:pt x="1274416" y="354446"/>
                  <a:pt x="1275693" y="365180"/>
                </a:cubicBezTo>
                <a:lnTo>
                  <a:pt x="1260665" y="365180"/>
                </a:lnTo>
                <a:cubicBezTo>
                  <a:pt x="1257126" y="370460"/>
                  <a:pt x="1253297" y="376262"/>
                  <a:pt x="1250686" y="380207"/>
                </a:cubicBezTo>
                <a:cubicBezTo>
                  <a:pt x="1236239" y="382876"/>
                  <a:pt x="1223300" y="385313"/>
                  <a:pt x="1210884" y="387634"/>
                </a:cubicBezTo>
                <a:cubicBezTo>
                  <a:pt x="1203167" y="374695"/>
                  <a:pt x="1192433" y="368139"/>
                  <a:pt x="1188662" y="371214"/>
                </a:cubicBezTo>
                <a:lnTo>
                  <a:pt x="1188662" y="386763"/>
                </a:lnTo>
                <a:cubicBezTo>
                  <a:pt x="1215874" y="391811"/>
                  <a:pt x="1243839" y="398309"/>
                  <a:pt x="1267918" y="415483"/>
                </a:cubicBezTo>
                <a:cubicBezTo>
                  <a:pt x="1277781" y="422562"/>
                  <a:pt x="1288515" y="428596"/>
                  <a:pt x="1297798" y="436371"/>
                </a:cubicBezTo>
                <a:cubicBezTo>
                  <a:pt x="1301280" y="439272"/>
                  <a:pt x="1301860" y="445712"/>
                  <a:pt x="1303716" y="450470"/>
                </a:cubicBezTo>
                <a:cubicBezTo>
                  <a:pt x="1301686" y="453487"/>
                  <a:pt x="1299713" y="456388"/>
                  <a:pt x="1297218" y="460101"/>
                </a:cubicBezTo>
                <a:cubicBezTo>
                  <a:pt x="1305051" y="477159"/>
                  <a:pt x="1312941" y="494449"/>
                  <a:pt x="1319962" y="509882"/>
                </a:cubicBezTo>
                <a:lnTo>
                  <a:pt x="1336150" y="509882"/>
                </a:lnTo>
                <a:cubicBezTo>
                  <a:pt x="1338894" y="496190"/>
                  <a:pt x="1347580" y="488862"/>
                  <a:pt x="1362201" y="487893"/>
                </a:cubicBezTo>
                <a:cubicBezTo>
                  <a:pt x="1375313" y="476985"/>
                  <a:pt x="1387208" y="465671"/>
                  <a:pt x="1400552" y="456388"/>
                </a:cubicBezTo>
                <a:cubicBezTo>
                  <a:pt x="1412852" y="447743"/>
                  <a:pt x="1431013" y="447859"/>
                  <a:pt x="1439948" y="430627"/>
                </a:cubicBezTo>
                <a:cubicBezTo>
                  <a:pt x="1433334" y="425811"/>
                  <a:pt x="1427648" y="421692"/>
                  <a:pt x="1421556" y="417282"/>
                </a:cubicBezTo>
                <a:cubicBezTo>
                  <a:pt x="1426023" y="415773"/>
                  <a:pt x="1429272" y="414613"/>
                  <a:pt x="1432289" y="413569"/>
                </a:cubicBezTo>
                <a:cubicBezTo>
                  <a:pt x="1434262" y="398309"/>
                  <a:pt x="1418132" y="401326"/>
                  <a:pt x="1412911" y="392913"/>
                </a:cubicBezTo>
                <a:cubicBezTo>
                  <a:pt x="1396259" y="394770"/>
                  <a:pt x="1378679" y="390012"/>
                  <a:pt x="1361214" y="396569"/>
                </a:cubicBezTo>
                <a:cubicBezTo>
                  <a:pt x="1356341" y="394944"/>
                  <a:pt x="1349901" y="392856"/>
                  <a:pt x="1343692" y="390825"/>
                </a:cubicBezTo>
                <a:lnTo>
                  <a:pt x="1343692" y="372606"/>
                </a:lnTo>
                <a:cubicBezTo>
                  <a:pt x="1351525" y="369067"/>
                  <a:pt x="1358487" y="365934"/>
                  <a:pt x="1368003" y="361583"/>
                </a:cubicBezTo>
                <a:cubicBezTo>
                  <a:pt x="1359764" y="359958"/>
                  <a:pt x="1354252" y="358797"/>
                  <a:pt x="1348740" y="357695"/>
                </a:cubicBezTo>
                <a:cubicBezTo>
                  <a:pt x="1348798" y="356825"/>
                  <a:pt x="1348914" y="355954"/>
                  <a:pt x="1348914" y="355084"/>
                </a:cubicBezTo>
                <a:cubicBezTo>
                  <a:pt x="1354020" y="354330"/>
                  <a:pt x="1359184" y="353576"/>
                  <a:pt x="1364406" y="352763"/>
                </a:cubicBezTo>
                <a:cubicBezTo>
                  <a:pt x="1365218" y="345279"/>
                  <a:pt x="1365914" y="338316"/>
                  <a:pt x="1366436" y="333617"/>
                </a:cubicBezTo>
                <a:cubicBezTo>
                  <a:pt x="1390805" y="335763"/>
                  <a:pt x="1413549" y="337794"/>
                  <a:pt x="1436873" y="339825"/>
                </a:cubicBezTo>
                <a:cubicBezTo>
                  <a:pt x="1459559" y="295729"/>
                  <a:pt x="1472845" y="245194"/>
                  <a:pt x="1492921" y="199242"/>
                </a:cubicBezTo>
                <a:cubicBezTo>
                  <a:pt x="1501914" y="196863"/>
                  <a:pt x="1508412" y="195122"/>
                  <a:pt x="1514446" y="193498"/>
                </a:cubicBezTo>
                <a:cubicBezTo>
                  <a:pt x="1523903" y="196863"/>
                  <a:pt x="1533651" y="200344"/>
                  <a:pt x="1543166" y="203709"/>
                </a:cubicBezTo>
                <a:cubicBezTo>
                  <a:pt x="1545777" y="214617"/>
                  <a:pt x="1551869" y="222392"/>
                  <a:pt x="1562197" y="224945"/>
                </a:cubicBezTo>
                <a:cubicBezTo>
                  <a:pt x="1588306" y="231443"/>
                  <a:pt x="1610760" y="249255"/>
                  <a:pt x="1638900" y="249603"/>
                </a:cubicBezTo>
                <a:cubicBezTo>
                  <a:pt x="1641046" y="249661"/>
                  <a:pt x="1643193" y="252330"/>
                  <a:pt x="1643657" y="252678"/>
                </a:cubicBezTo>
                <a:cubicBezTo>
                  <a:pt x="1651374" y="250648"/>
                  <a:pt x="1657234" y="249023"/>
                  <a:pt x="1663094" y="247573"/>
                </a:cubicBezTo>
                <a:cubicBezTo>
                  <a:pt x="1685026" y="242235"/>
                  <a:pt x="1708698" y="242873"/>
                  <a:pt x="1727033" y="225583"/>
                </a:cubicBezTo>
                <a:cubicBezTo>
                  <a:pt x="1732022" y="220883"/>
                  <a:pt x="1741828" y="220477"/>
                  <a:pt x="1749544" y="219723"/>
                </a:cubicBezTo>
                <a:cubicBezTo>
                  <a:pt x="1769851" y="217808"/>
                  <a:pt x="1787954" y="224132"/>
                  <a:pt x="1802865" y="237651"/>
                </a:cubicBezTo>
                <a:cubicBezTo>
                  <a:pt x="1827175" y="213573"/>
                  <a:pt x="1856360" y="220825"/>
                  <a:pt x="1881889" y="219549"/>
                </a:cubicBezTo>
                <a:cubicBezTo>
                  <a:pt x="1892796" y="227382"/>
                  <a:pt x="1902254" y="234170"/>
                  <a:pt x="1913220" y="242061"/>
                </a:cubicBezTo>
                <a:cubicBezTo>
                  <a:pt x="1928827" y="239682"/>
                  <a:pt x="1946407" y="237013"/>
                  <a:pt x="1963987" y="234344"/>
                </a:cubicBezTo>
                <a:cubicBezTo>
                  <a:pt x="1966482" y="225583"/>
                  <a:pt x="1960332" y="213457"/>
                  <a:pt x="1975882" y="208409"/>
                </a:cubicBezTo>
                <a:cubicBezTo>
                  <a:pt x="1980639" y="219375"/>
                  <a:pt x="1985397" y="230456"/>
                  <a:pt x="1990329" y="241829"/>
                </a:cubicBezTo>
                <a:cubicBezTo>
                  <a:pt x="2010114" y="238115"/>
                  <a:pt x="2019803" y="265675"/>
                  <a:pt x="2037557" y="259351"/>
                </a:cubicBezTo>
                <a:cubicBezTo>
                  <a:pt x="2044868" y="264921"/>
                  <a:pt x="2050032" y="268808"/>
                  <a:pt x="2053919" y="271767"/>
                </a:cubicBezTo>
                <a:cubicBezTo>
                  <a:pt x="2054441" y="278091"/>
                  <a:pt x="2054789" y="282443"/>
                  <a:pt x="2054847" y="283429"/>
                </a:cubicBezTo>
                <a:cubicBezTo>
                  <a:pt x="2072950" y="302808"/>
                  <a:pt x="2088499" y="319402"/>
                  <a:pt x="2105151" y="337156"/>
                </a:cubicBezTo>
                <a:cubicBezTo>
                  <a:pt x="2123891" y="336634"/>
                  <a:pt x="2143618" y="339477"/>
                  <a:pt x="2156963" y="361293"/>
                </a:cubicBezTo>
                <a:cubicBezTo>
                  <a:pt x="2152089" y="368951"/>
                  <a:pt x="2147448" y="376203"/>
                  <a:pt x="2142284" y="384326"/>
                </a:cubicBezTo>
                <a:cubicBezTo>
                  <a:pt x="2173035" y="407361"/>
                  <a:pt x="2202915" y="429698"/>
                  <a:pt x="2232970" y="452210"/>
                </a:cubicBezTo>
                <a:cubicBezTo>
                  <a:pt x="2238133" y="472343"/>
                  <a:pt x="2252929" y="484586"/>
                  <a:pt x="2270625" y="493985"/>
                </a:cubicBezTo>
                <a:cubicBezTo>
                  <a:pt x="2282403" y="500251"/>
                  <a:pt x="2328529" y="511159"/>
                  <a:pt x="2342048" y="510753"/>
                </a:cubicBezTo>
                <a:cubicBezTo>
                  <a:pt x="2354174" y="510404"/>
                  <a:pt x="2366706" y="513538"/>
                  <a:pt x="2378020" y="506923"/>
                </a:cubicBezTo>
                <a:cubicBezTo>
                  <a:pt x="2379529" y="508316"/>
                  <a:pt x="2380863" y="509534"/>
                  <a:pt x="2380979" y="509650"/>
                </a:cubicBezTo>
                <a:cubicBezTo>
                  <a:pt x="2389334" y="503964"/>
                  <a:pt x="2398618" y="499555"/>
                  <a:pt x="2405290" y="492650"/>
                </a:cubicBezTo>
                <a:cubicBezTo>
                  <a:pt x="2413123" y="484528"/>
                  <a:pt x="2425481" y="479480"/>
                  <a:pt x="2424843" y="464104"/>
                </a:cubicBezTo>
                <a:cubicBezTo>
                  <a:pt x="2424669" y="460159"/>
                  <a:pt x="2434880" y="455749"/>
                  <a:pt x="2440276" y="451572"/>
                </a:cubicBezTo>
                <a:cubicBezTo>
                  <a:pt x="2436969" y="450005"/>
                  <a:pt x="2433198" y="448207"/>
                  <a:pt x="2429775" y="446582"/>
                </a:cubicBezTo>
                <a:lnTo>
                  <a:pt x="2429775" y="425579"/>
                </a:lnTo>
                <a:cubicBezTo>
                  <a:pt x="2434300" y="421982"/>
                  <a:pt x="2440798" y="416818"/>
                  <a:pt x="2448051" y="411074"/>
                </a:cubicBezTo>
                <a:cubicBezTo>
                  <a:pt x="2445440" y="407303"/>
                  <a:pt x="2443409" y="404460"/>
                  <a:pt x="2441321" y="401501"/>
                </a:cubicBezTo>
                <a:cubicBezTo>
                  <a:pt x="2443119" y="399238"/>
                  <a:pt x="2445208" y="396511"/>
                  <a:pt x="2446949" y="394306"/>
                </a:cubicBezTo>
                <a:cubicBezTo>
                  <a:pt x="2444280" y="388562"/>
                  <a:pt x="2442133" y="383978"/>
                  <a:pt x="2438768" y="376668"/>
                </a:cubicBezTo>
                <a:cubicBezTo>
                  <a:pt x="2443583" y="373999"/>
                  <a:pt x="2448225" y="371446"/>
                  <a:pt x="2454027" y="368255"/>
                </a:cubicBezTo>
                <a:cubicBezTo>
                  <a:pt x="2447239" y="365412"/>
                  <a:pt x="2443583" y="363903"/>
                  <a:pt x="2437259" y="361293"/>
                </a:cubicBezTo>
                <a:cubicBezTo>
                  <a:pt x="2445382" y="352647"/>
                  <a:pt x="2451358" y="346207"/>
                  <a:pt x="2457798" y="339303"/>
                </a:cubicBezTo>
                <a:cubicBezTo>
                  <a:pt x="2454027" y="337968"/>
                  <a:pt x="2450778" y="336750"/>
                  <a:pt x="2447529" y="335589"/>
                </a:cubicBezTo>
                <a:cubicBezTo>
                  <a:pt x="2451300" y="325320"/>
                  <a:pt x="2455071" y="315050"/>
                  <a:pt x="2458727" y="305071"/>
                </a:cubicBezTo>
                <a:cubicBezTo>
                  <a:pt x="2462382" y="303794"/>
                  <a:pt x="2465631" y="302634"/>
                  <a:pt x="2469170" y="301416"/>
                </a:cubicBezTo>
                <a:cubicBezTo>
                  <a:pt x="2465051" y="297064"/>
                  <a:pt x="2461454" y="293235"/>
                  <a:pt x="2457798" y="289405"/>
                </a:cubicBezTo>
                <a:cubicBezTo>
                  <a:pt x="2461454" y="285750"/>
                  <a:pt x="2467256" y="282675"/>
                  <a:pt x="2467662" y="279078"/>
                </a:cubicBezTo>
                <a:cubicBezTo>
                  <a:pt x="2470679" y="250242"/>
                  <a:pt x="2496034" y="235040"/>
                  <a:pt x="2508798" y="212122"/>
                </a:cubicBezTo>
                <a:cubicBezTo>
                  <a:pt x="2517559" y="196457"/>
                  <a:pt x="2533109" y="183866"/>
                  <a:pt x="2542334" y="161471"/>
                </a:cubicBezTo>
                <a:lnTo>
                  <a:pt x="2542334" y="131706"/>
                </a:lnTo>
                <a:cubicBezTo>
                  <a:pt x="2545931" y="128515"/>
                  <a:pt x="2548600" y="126136"/>
                  <a:pt x="2552256" y="122887"/>
                </a:cubicBezTo>
                <a:cubicBezTo>
                  <a:pt x="2562119" y="129153"/>
                  <a:pt x="2571692" y="135187"/>
                  <a:pt x="2578539" y="139539"/>
                </a:cubicBezTo>
                <a:cubicBezTo>
                  <a:pt x="2598904" y="137566"/>
                  <a:pt x="2616716" y="135883"/>
                  <a:pt x="2632265" y="134433"/>
                </a:cubicBezTo>
                <a:cubicBezTo>
                  <a:pt x="2642013" y="141047"/>
                  <a:pt x="2649381" y="146037"/>
                  <a:pt x="2657678" y="151665"/>
                </a:cubicBezTo>
                <a:cubicBezTo>
                  <a:pt x="2676535" y="155901"/>
                  <a:pt x="2694869" y="149402"/>
                  <a:pt x="2712856" y="140815"/>
                </a:cubicBezTo>
                <a:cubicBezTo>
                  <a:pt x="2734555" y="130430"/>
                  <a:pt x="2756777" y="121959"/>
                  <a:pt x="2781610" y="124163"/>
                </a:cubicBezTo>
                <a:cubicBezTo>
                  <a:pt x="2788862" y="124802"/>
                  <a:pt x="2796231" y="124279"/>
                  <a:pt x="2798088" y="124279"/>
                </a:cubicBezTo>
                <a:cubicBezTo>
                  <a:pt x="2812535" y="132576"/>
                  <a:pt x="2822340" y="138262"/>
                  <a:pt x="2832494" y="144065"/>
                </a:cubicBezTo>
                <a:cubicBezTo>
                  <a:pt x="2832494" y="155088"/>
                  <a:pt x="2843575" y="155552"/>
                  <a:pt x="2849725" y="161180"/>
                </a:cubicBezTo>
                <a:cubicBezTo>
                  <a:pt x="2856456" y="167388"/>
                  <a:pt x="2861097" y="175918"/>
                  <a:pt x="2867654" y="184853"/>
                </a:cubicBezTo>
                <a:cubicBezTo>
                  <a:pt x="2859183" y="192453"/>
                  <a:pt x="2851814" y="199068"/>
                  <a:pt x="2842705" y="207306"/>
                </a:cubicBezTo>
                <a:cubicBezTo>
                  <a:pt x="2851292" y="207945"/>
                  <a:pt x="2858255" y="208409"/>
                  <a:pt x="2865913" y="208989"/>
                </a:cubicBezTo>
                <a:lnTo>
                  <a:pt x="2865913" y="221521"/>
                </a:lnTo>
                <a:cubicBezTo>
                  <a:pt x="2845258" y="238811"/>
                  <a:pt x="2821644" y="244730"/>
                  <a:pt x="2796753" y="241771"/>
                </a:cubicBezTo>
                <a:cubicBezTo>
                  <a:pt x="2783989" y="254535"/>
                  <a:pt x="2772094" y="266429"/>
                  <a:pt x="2760200" y="278323"/>
                </a:cubicBezTo>
                <a:cubicBezTo>
                  <a:pt x="2760200" y="282965"/>
                  <a:pt x="2760200" y="287665"/>
                  <a:pt x="2760200" y="292306"/>
                </a:cubicBezTo>
                <a:cubicBezTo>
                  <a:pt x="2752483" y="292422"/>
                  <a:pt x="2755617" y="298456"/>
                  <a:pt x="2754514" y="302344"/>
                </a:cubicBezTo>
                <a:cubicBezTo>
                  <a:pt x="2752426" y="309828"/>
                  <a:pt x="2752135" y="320214"/>
                  <a:pt x="2747029" y="323985"/>
                </a:cubicBezTo>
                <a:cubicBezTo>
                  <a:pt x="2736876" y="331470"/>
                  <a:pt x="2732757" y="342378"/>
                  <a:pt x="2725504" y="351197"/>
                </a:cubicBezTo>
                <a:cubicBezTo>
                  <a:pt x="2712449" y="366978"/>
                  <a:pt x="2698814" y="383630"/>
                  <a:pt x="2677521" y="388968"/>
                </a:cubicBezTo>
                <a:cubicBezTo>
                  <a:pt x="2674968" y="394886"/>
                  <a:pt x="2672590" y="400398"/>
                  <a:pt x="2669747" y="407070"/>
                </a:cubicBezTo>
                <a:cubicBezTo>
                  <a:pt x="2674040" y="410436"/>
                  <a:pt x="2678450" y="413801"/>
                  <a:pt x="2681351" y="416064"/>
                </a:cubicBezTo>
                <a:cubicBezTo>
                  <a:pt x="2683033" y="434688"/>
                  <a:pt x="2681176" y="450527"/>
                  <a:pt x="2674040" y="465207"/>
                </a:cubicBezTo>
                <a:cubicBezTo>
                  <a:pt x="2669166" y="466019"/>
                  <a:pt x="2664408" y="466773"/>
                  <a:pt x="2658781" y="467644"/>
                </a:cubicBezTo>
                <a:cubicBezTo>
                  <a:pt x="2661624" y="471183"/>
                  <a:pt x="2663132" y="473039"/>
                  <a:pt x="2664583" y="474896"/>
                </a:cubicBezTo>
                <a:cubicBezTo>
                  <a:pt x="2652398" y="486500"/>
                  <a:pt x="2642593" y="500599"/>
                  <a:pt x="2623040" y="499613"/>
                </a:cubicBezTo>
                <a:cubicBezTo>
                  <a:pt x="2611494" y="513015"/>
                  <a:pt x="2598962" y="526128"/>
                  <a:pt x="2588170" y="540633"/>
                </a:cubicBezTo>
                <a:cubicBezTo>
                  <a:pt x="2583819" y="546551"/>
                  <a:pt x="2583470" y="555370"/>
                  <a:pt x="2580918" y="562739"/>
                </a:cubicBezTo>
                <a:cubicBezTo>
                  <a:pt x="2574767" y="580725"/>
                  <a:pt x="2571170" y="600336"/>
                  <a:pt x="2561539" y="616234"/>
                </a:cubicBezTo>
                <a:cubicBezTo>
                  <a:pt x="2541173" y="649944"/>
                  <a:pt x="2513730" y="678257"/>
                  <a:pt x="2484778" y="704889"/>
                </a:cubicBezTo>
                <a:cubicBezTo>
                  <a:pt x="2481064" y="708312"/>
                  <a:pt x="2476075" y="711329"/>
                  <a:pt x="2471201" y="712373"/>
                </a:cubicBezTo>
                <a:cubicBezTo>
                  <a:pt x="2442191" y="718756"/>
                  <a:pt x="2415618" y="731230"/>
                  <a:pt x="2389218" y="744400"/>
                </a:cubicBezTo>
                <a:cubicBezTo>
                  <a:pt x="2381560" y="748230"/>
                  <a:pt x="2372740" y="750725"/>
                  <a:pt x="2364270" y="751537"/>
                </a:cubicBezTo>
                <a:cubicBezTo>
                  <a:pt x="2350055" y="752930"/>
                  <a:pt x="2335666" y="750493"/>
                  <a:pt x="2321625" y="756933"/>
                </a:cubicBezTo>
                <a:cubicBezTo>
                  <a:pt x="2315474" y="759776"/>
                  <a:pt x="2305321" y="760182"/>
                  <a:pt x="2299751" y="756933"/>
                </a:cubicBezTo>
                <a:cubicBezTo>
                  <a:pt x="2283854" y="747592"/>
                  <a:pt x="2267782" y="754264"/>
                  <a:pt x="2251246" y="751247"/>
                </a:cubicBezTo>
                <a:cubicBezTo>
                  <a:pt x="2244226" y="764766"/>
                  <a:pt x="2237843" y="777124"/>
                  <a:pt x="2231461" y="789424"/>
                </a:cubicBezTo>
                <a:cubicBezTo>
                  <a:pt x="2219509" y="804684"/>
                  <a:pt x="2198680" y="803465"/>
                  <a:pt x="2183478" y="814837"/>
                </a:cubicBezTo>
                <a:cubicBezTo>
                  <a:pt x="2168741" y="825861"/>
                  <a:pt x="2149768" y="831257"/>
                  <a:pt x="2131434" y="839670"/>
                </a:cubicBezTo>
                <a:cubicBezTo>
                  <a:pt x="2135670" y="858701"/>
                  <a:pt x="2140021" y="877557"/>
                  <a:pt x="2144025" y="896472"/>
                </a:cubicBezTo>
                <a:cubicBezTo>
                  <a:pt x="2151973" y="933953"/>
                  <a:pt x="2164332" y="969925"/>
                  <a:pt x="2180983" y="1004389"/>
                </a:cubicBezTo>
                <a:cubicBezTo>
                  <a:pt x="2192762" y="1028816"/>
                  <a:pt x="2207615" y="1051444"/>
                  <a:pt x="2222700" y="1073840"/>
                </a:cubicBezTo>
                <a:cubicBezTo>
                  <a:pt x="2231519" y="1086953"/>
                  <a:pt x="2239584" y="1099021"/>
                  <a:pt x="2228270" y="1114744"/>
                </a:cubicBezTo>
                <a:cubicBezTo>
                  <a:pt x="2225369" y="1118806"/>
                  <a:pt x="2224092" y="1124317"/>
                  <a:pt x="2223164" y="1129365"/>
                </a:cubicBezTo>
                <a:cubicBezTo>
                  <a:pt x="2218929" y="1152922"/>
                  <a:pt x="2210516" y="1175259"/>
                  <a:pt x="2210574" y="1200092"/>
                </a:cubicBezTo>
                <a:cubicBezTo>
                  <a:pt x="2210632" y="1229508"/>
                  <a:pt x="2221133" y="1257938"/>
                  <a:pt x="2216898" y="1287412"/>
                </a:cubicBezTo>
                <a:cubicBezTo>
                  <a:pt x="2216666" y="1289211"/>
                  <a:pt x="2216550" y="1291416"/>
                  <a:pt x="2217362" y="1292809"/>
                </a:cubicBezTo>
                <a:cubicBezTo>
                  <a:pt x="2225833" y="1307372"/>
                  <a:pt x="2225427" y="1324429"/>
                  <a:pt x="2230417" y="1339514"/>
                </a:cubicBezTo>
                <a:cubicBezTo>
                  <a:pt x="2209471" y="1347579"/>
                  <a:pt x="2187308" y="1347754"/>
                  <a:pt x="2161663" y="1341662"/>
                </a:cubicBezTo>
                <a:cubicBezTo>
                  <a:pt x="2158356" y="1340850"/>
                  <a:pt x="2155106" y="1340037"/>
                  <a:pt x="2151799" y="1339167"/>
                </a:cubicBezTo>
                <a:cubicBezTo>
                  <a:pt x="2153018" y="1338587"/>
                  <a:pt x="2154178" y="1338064"/>
                  <a:pt x="2155396" y="1337484"/>
                </a:cubicBezTo>
                <a:cubicBezTo>
                  <a:pt x="2151683" y="1299249"/>
                  <a:pt x="2164680" y="1261536"/>
                  <a:pt x="2160908" y="1222836"/>
                </a:cubicBezTo>
                <a:cubicBezTo>
                  <a:pt x="2160096" y="1214539"/>
                  <a:pt x="2159864" y="1205952"/>
                  <a:pt x="2161024" y="1197713"/>
                </a:cubicBezTo>
                <a:cubicBezTo>
                  <a:pt x="2162475" y="1187269"/>
                  <a:pt x="2160676" y="1175665"/>
                  <a:pt x="2154526" y="1169921"/>
                </a:cubicBezTo>
                <a:cubicBezTo>
                  <a:pt x="2145475" y="1161450"/>
                  <a:pt x="2155222" y="1148976"/>
                  <a:pt x="2145301" y="1142536"/>
                </a:cubicBezTo>
                <a:cubicBezTo>
                  <a:pt x="2143792" y="1125246"/>
                  <a:pt x="2134219" y="1112713"/>
                  <a:pt x="2120294" y="1101225"/>
                </a:cubicBezTo>
                <a:cubicBezTo>
                  <a:pt x="2122035" y="1096583"/>
                  <a:pt x="2124240" y="1091768"/>
                  <a:pt x="2125458" y="1086778"/>
                </a:cubicBezTo>
                <a:cubicBezTo>
                  <a:pt x="2126502" y="1082543"/>
                  <a:pt x="2128127" y="1077321"/>
                  <a:pt x="2126618" y="1073724"/>
                </a:cubicBezTo>
                <a:cubicBezTo>
                  <a:pt x="2111997" y="1038737"/>
                  <a:pt x="2103932" y="1000676"/>
                  <a:pt x="2079448" y="970158"/>
                </a:cubicBezTo>
                <a:cubicBezTo>
                  <a:pt x="2078635" y="957161"/>
                  <a:pt x="2068308" y="948748"/>
                  <a:pt x="2062216" y="935809"/>
                </a:cubicBezTo>
                <a:cubicBezTo>
                  <a:pt x="2029318" y="988608"/>
                  <a:pt x="1993984" y="1039144"/>
                  <a:pt x="1985629" y="1101342"/>
                </a:cubicBezTo>
                <a:cubicBezTo>
                  <a:pt x="1981394" y="1108710"/>
                  <a:pt x="1977448" y="1115383"/>
                  <a:pt x="1973561" y="1122113"/>
                </a:cubicBezTo>
                <a:cubicBezTo>
                  <a:pt x="1974373" y="1122577"/>
                  <a:pt x="1975127" y="1122983"/>
                  <a:pt x="1975882" y="1123447"/>
                </a:cubicBezTo>
                <a:cubicBezTo>
                  <a:pt x="1965554" y="1135979"/>
                  <a:pt x="1955690" y="1148860"/>
                  <a:pt x="1944841" y="1160928"/>
                </a:cubicBezTo>
                <a:cubicBezTo>
                  <a:pt x="1935383" y="1171488"/>
                  <a:pt x="1935790" y="1185587"/>
                  <a:pt x="1932134" y="1197597"/>
                </a:cubicBezTo>
                <a:cubicBezTo>
                  <a:pt x="1922503" y="1229276"/>
                  <a:pt x="1913858" y="1261361"/>
                  <a:pt x="1907824" y="1294201"/>
                </a:cubicBezTo>
                <a:cubicBezTo>
                  <a:pt x="1905561" y="1306617"/>
                  <a:pt x="1903994" y="1318743"/>
                  <a:pt x="1902892" y="1331218"/>
                </a:cubicBezTo>
                <a:cubicBezTo>
                  <a:pt x="1902428" y="1336440"/>
                  <a:pt x="1899759" y="1341488"/>
                  <a:pt x="1896742" y="1349378"/>
                </a:cubicBezTo>
                <a:cubicBezTo>
                  <a:pt x="1873882" y="1357965"/>
                  <a:pt x="1849397" y="1365044"/>
                  <a:pt x="1830483" y="1351177"/>
                </a:cubicBezTo>
                <a:cubicBezTo>
                  <a:pt x="1835066" y="1331102"/>
                  <a:pt x="1839476" y="1311665"/>
                  <a:pt x="1843943" y="1292112"/>
                </a:cubicBezTo>
                <a:cubicBezTo>
                  <a:pt x="1850442" y="1274764"/>
                  <a:pt x="1857230" y="1257068"/>
                  <a:pt x="1863844" y="1239256"/>
                </a:cubicBezTo>
                <a:cubicBezTo>
                  <a:pt x="1865991" y="1233627"/>
                  <a:pt x="1867442" y="1227710"/>
                  <a:pt x="1869530" y="1222023"/>
                </a:cubicBezTo>
                <a:cubicBezTo>
                  <a:pt x="1878233" y="1198177"/>
                  <a:pt x="1882527" y="1173867"/>
                  <a:pt x="1881134" y="1148222"/>
                </a:cubicBezTo>
                <a:cubicBezTo>
                  <a:pt x="1880496" y="1137024"/>
                  <a:pt x="1885196" y="1125594"/>
                  <a:pt x="1886124" y="1114164"/>
                </a:cubicBezTo>
                <a:cubicBezTo>
                  <a:pt x="1887052" y="1103024"/>
                  <a:pt x="1886298" y="1091768"/>
                  <a:pt x="1886298" y="1080571"/>
                </a:cubicBezTo>
                <a:cubicBezTo>
                  <a:pt x="1912465" y="1050341"/>
                  <a:pt x="1927493" y="1013847"/>
                  <a:pt x="1941766" y="977526"/>
                </a:cubicBezTo>
                <a:cubicBezTo>
                  <a:pt x="1955807" y="941728"/>
                  <a:pt x="1973039" y="907322"/>
                  <a:pt x="1986383" y="870305"/>
                </a:cubicBezTo>
                <a:lnTo>
                  <a:pt x="1971472" y="870305"/>
                </a:lnTo>
                <a:cubicBezTo>
                  <a:pt x="1970776" y="875410"/>
                  <a:pt x="1970021" y="880516"/>
                  <a:pt x="1968223" y="892584"/>
                </a:cubicBezTo>
                <a:cubicBezTo>
                  <a:pt x="1965844" y="883649"/>
                  <a:pt x="1964858" y="879994"/>
                  <a:pt x="1963871" y="876339"/>
                </a:cubicBezTo>
                <a:cubicBezTo>
                  <a:pt x="1962537" y="877325"/>
                  <a:pt x="1961261" y="878253"/>
                  <a:pt x="1959984" y="879240"/>
                </a:cubicBezTo>
                <a:cubicBezTo>
                  <a:pt x="1961725" y="875759"/>
                  <a:pt x="1963465" y="872277"/>
                  <a:pt x="1965090" y="869086"/>
                </a:cubicBezTo>
                <a:cubicBezTo>
                  <a:pt x="1959926" y="854117"/>
                  <a:pt x="1942172" y="860673"/>
                  <a:pt x="1934107" y="848663"/>
                </a:cubicBezTo>
                <a:cubicBezTo>
                  <a:pt x="1928305" y="840134"/>
                  <a:pt x="1915134" y="836827"/>
                  <a:pt x="1905909" y="830212"/>
                </a:cubicBezTo>
                <a:cubicBezTo>
                  <a:pt x="1895697" y="822902"/>
                  <a:pt x="1886414" y="814199"/>
                  <a:pt x="1876377" y="806656"/>
                </a:cubicBezTo>
                <a:cubicBezTo>
                  <a:pt x="1867384" y="799868"/>
                  <a:pt x="1855025" y="796677"/>
                  <a:pt x="1851776" y="782520"/>
                </a:cubicBezTo>
                <a:cubicBezTo>
                  <a:pt x="1840520" y="776718"/>
                  <a:pt x="1828220" y="770393"/>
                  <a:pt x="1816500" y="764359"/>
                </a:cubicBezTo>
                <a:cubicBezTo>
                  <a:pt x="1776872" y="760414"/>
                  <a:pt x="1737476" y="756527"/>
                  <a:pt x="1697326" y="752523"/>
                </a:cubicBezTo>
                <a:cubicBezTo>
                  <a:pt x="1696746" y="755018"/>
                  <a:pt x="1696108" y="757513"/>
                  <a:pt x="1695353" y="760472"/>
                </a:cubicBezTo>
                <a:cubicBezTo>
                  <a:pt x="1688855" y="760008"/>
                  <a:pt x="1680500" y="756701"/>
                  <a:pt x="1675220" y="759428"/>
                </a:cubicBezTo>
                <a:cubicBezTo>
                  <a:pt x="1649169" y="773004"/>
                  <a:pt x="1615924" y="770103"/>
                  <a:pt x="1596719" y="792035"/>
                </a:cubicBezTo>
                <a:cubicBezTo>
                  <a:pt x="1590105" y="814373"/>
                  <a:pt x="1587436" y="835086"/>
                  <a:pt x="1569043" y="847155"/>
                </a:cubicBezTo>
                <a:cubicBezTo>
                  <a:pt x="1559934" y="848837"/>
                  <a:pt x="1553494" y="845414"/>
                  <a:pt x="1550303" y="838103"/>
                </a:cubicBezTo>
                <a:cubicBezTo>
                  <a:pt x="1544152" y="824120"/>
                  <a:pt x="1532722" y="815940"/>
                  <a:pt x="1520132" y="805438"/>
                </a:cubicBezTo>
                <a:cubicBezTo>
                  <a:pt x="1513344" y="821742"/>
                  <a:pt x="1507484" y="835841"/>
                  <a:pt x="1501159" y="850984"/>
                </a:cubicBezTo>
                <a:cubicBezTo>
                  <a:pt x="1499361" y="870188"/>
                  <a:pt x="1497388" y="890786"/>
                  <a:pt x="1495648" y="909352"/>
                </a:cubicBezTo>
                <a:cubicBezTo>
                  <a:pt x="1483869" y="923973"/>
                  <a:pt x="1469306" y="932850"/>
                  <a:pt x="1462518" y="948632"/>
                </a:cubicBezTo>
                <a:cubicBezTo>
                  <a:pt x="1460835" y="952635"/>
                  <a:pt x="1456716" y="956581"/>
                  <a:pt x="1452770" y="958437"/>
                </a:cubicBezTo>
                <a:cubicBezTo>
                  <a:pt x="1423934" y="972072"/>
                  <a:pt x="1416392" y="999806"/>
                  <a:pt x="1407979" y="1026379"/>
                </a:cubicBezTo>
                <a:cubicBezTo>
                  <a:pt x="1402873" y="1042509"/>
                  <a:pt x="1394866" y="1056898"/>
                  <a:pt x="1385525" y="1070243"/>
                </a:cubicBezTo>
                <a:cubicBezTo>
                  <a:pt x="1372296" y="1089099"/>
                  <a:pt x="1369859" y="1111031"/>
                  <a:pt x="1365798" y="1132092"/>
                </a:cubicBezTo>
                <a:cubicBezTo>
                  <a:pt x="1361679" y="1153269"/>
                  <a:pt x="1369337" y="1175956"/>
                  <a:pt x="1359590" y="1196901"/>
                </a:cubicBezTo>
                <a:cubicBezTo>
                  <a:pt x="1366958" y="1209955"/>
                  <a:pt x="1362897" y="1225157"/>
                  <a:pt x="1367191" y="1238618"/>
                </a:cubicBezTo>
                <a:cubicBezTo>
                  <a:pt x="1378562" y="1274010"/>
                  <a:pt x="1385699" y="1310911"/>
                  <a:pt x="1404440" y="1343634"/>
                </a:cubicBezTo>
                <a:cubicBezTo>
                  <a:pt x="1402525" y="1360576"/>
                  <a:pt x="1417784" y="1365682"/>
                  <a:pt x="1426603" y="1377112"/>
                </a:cubicBezTo>
                <a:cubicBezTo>
                  <a:pt x="1407050" y="1384538"/>
                  <a:pt x="1386163" y="1379607"/>
                  <a:pt x="1364289" y="1375662"/>
                </a:cubicBezTo>
                <a:cubicBezTo>
                  <a:pt x="1363187" y="1366262"/>
                  <a:pt x="1362375" y="1357559"/>
                  <a:pt x="1359184" y="1349900"/>
                </a:cubicBezTo>
                <a:cubicBezTo>
                  <a:pt x="1352105" y="1333016"/>
                  <a:pt x="1350249" y="1314740"/>
                  <a:pt x="1342590" y="1298089"/>
                </a:cubicBezTo>
                <a:cubicBezTo>
                  <a:pt x="1335395" y="1282481"/>
                  <a:pt x="1328317" y="1266641"/>
                  <a:pt x="1322979" y="1250337"/>
                </a:cubicBezTo>
                <a:cubicBezTo>
                  <a:pt x="1315668" y="1227942"/>
                  <a:pt x="1302150" y="1208505"/>
                  <a:pt x="1293795" y="1186980"/>
                </a:cubicBezTo>
                <a:cubicBezTo>
                  <a:pt x="1283177" y="1159710"/>
                  <a:pt x="1271747" y="1132731"/>
                  <a:pt x="1260201" y="1102676"/>
                </a:cubicBezTo>
                <a:cubicBezTo>
                  <a:pt x="1251788" y="1121649"/>
                  <a:pt x="1242969" y="1138591"/>
                  <a:pt x="1236703" y="1156403"/>
                </a:cubicBezTo>
                <a:cubicBezTo>
                  <a:pt x="1228290" y="1180307"/>
                  <a:pt x="1224635" y="1205604"/>
                  <a:pt x="1218833" y="1230204"/>
                </a:cubicBezTo>
                <a:cubicBezTo>
                  <a:pt x="1211522" y="1261187"/>
                  <a:pt x="1207287" y="1291880"/>
                  <a:pt x="1208157" y="1323559"/>
                </a:cubicBezTo>
                <a:cubicBezTo>
                  <a:pt x="1208273" y="1326576"/>
                  <a:pt x="1204966" y="1329651"/>
                  <a:pt x="1203051" y="1333132"/>
                </a:cubicBezTo>
                <a:cubicBezTo>
                  <a:pt x="1205140" y="1340791"/>
                  <a:pt x="1207461" y="1349204"/>
                  <a:pt x="1209433" y="1356282"/>
                </a:cubicBezTo>
                <a:cubicBezTo>
                  <a:pt x="1199222" y="1371426"/>
                  <a:pt x="1190113" y="1385003"/>
                  <a:pt x="1179727" y="1400494"/>
                </a:cubicBezTo>
                <a:cubicBezTo>
                  <a:pt x="1163365" y="1405600"/>
                  <a:pt x="1146713" y="1409893"/>
                  <a:pt x="1129365" y="1408965"/>
                </a:cubicBezTo>
                <a:cubicBezTo>
                  <a:pt x="1123331" y="1408617"/>
                  <a:pt x="1117297" y="1407921"/>
                  <a:pt x="1111263" y="1407050"/>
                </a:cubicBezTo>
                <a:cubicBezTo>
                  <a:pt x="1111553" y="1406935"/>
                  <a:pt x="1112075" y="1406935"/>
                  <a:pt x="1112075" y="1406935"/>
                </a:cubicBezTo>
                <a:lnTo>
                  <a:pt x="1112075" y="1375777"/>
                </a:lnTo>
                <a:cubicBezTo>
                  <a:pt x="1124492" y="1369105"/>
                  <a:pt x="1136676" y="1362549"/>
                  <a:pt x="1150891" y="1354890"/>
                </a:cubicBezTo>
                <a:cubicBezTo>
                  <a:pt x="1157563" y="1331798"/>
                  <a:pt x="1161973" y="1305979"/>
                  <a:pt x="1164874" y="1279174"/>
                </a:cubicBezTo>
                <a:cubicBezTo>
                  <a:pt x="1167543" y="1254573"/>
                  <a:pt x="1169225" y="1230204"/>
                  <a:pt x="1168703" y="1205720"/>
                </a:cubicBezTo>
                <a:cubicBezTo>
                  <a:pt x="1168471" y="1195741"/>
                  <a:pt x="1181410" y="1188430"/>
                  <a:pt x="1171140" y="1175550"/>
                </a:cubicBezTo>
                <a:cubicBezTo>
                  <a:pt x="1165628" y="1168645"/>
                  <a:pt x="1169399" y="1154198"/>
                  <a:pt x="1169225" y="1143116"/>
                </a:cubicBezTo>
                <a:cubicBezTo>
                  <a:pt x="1169109" y="1132846"/>
                  <a:pt x="1169225" y="1122577"/>
                  <a:pt x="1169225" y="1112307"/>
                </a:cubicBezTo>
                <a:cubicBezTo>
                  <a:pt x="1169225" y="1101109"/>
                  <a:pt x="1169689" y="1089854"/>
                  <a:pt x="1168993" y="1078713"/>
                </a:cubicBezTo>
                <a:cubicBezTo>
                  <a:pt x="1168703" y="1074710"/>
                  <a:pt x="1165628" y="1070881"/>
                  <a:pt x="1163771" y="1066762"/>
                </a:cubicBezTo>
                <a:cubicBezTo>
                  <a:pt x="1165976" y="1060553"/>
                  <a:pt x="1168297" y="1054055"/>
                  <a:pt x="1171430" y="1045410"/>
                </a:cubicBezTo>
                <a:cubicBezTo>
                  <a:pt x="1182512" y="1033168"/>
                  <a:pt x="1195276" y="1019010"/>
                  <a:pt x="1208041" y="1004854"/>
                </a:cubicBezTo>
                <a:cubicBezTo>
                  <a:pt x="1205140" y="1004389"/>
                  <a:pt x="1202529" y="1004389"/>
                  <a:pt x="1199048" y="1004389"/>
                </a:cubicBezTo>
                <a:cubicBezTo>
                  <a:pt x="1194000" y="980659"/>
                  <a:pt x="1188894" y="956755"/>
                  <a:pt x="1183730" y="932444"/>
                </a:cubicBezTo>
                <a:cubicBezTo>
                  <a:pt x="1178538" y="930530"/>
                  <a:pt x="1176333" y="931545"/>
                  <a:pt x="1175419" y="933822"/>
                </a:cubicBezTo>
                <a:lnTo>
                  <a:pt x="1174861" y="942647"/>
                </a:lnTo>
                <a:lnTo>
                  <a:pt x="1175374" y="942134"/>
                </a:lnTo>
                <a:cubicBezTo>
                  <a:pt x="1176883" y="943410"/>
                  <a:pt x="1178449" y="944745"/>
                  <a:pt x="1179958" y="946021"/>
                </a:cubicBezTo>
                <a:lnTo>
                  <a:pt x="1178217" y="947762"/>
                </a:lnTo>
                <a:lnTo>
                  <a:pt x="1174330" y="943178"/>
                </a:lnTo>
                <a:lnTo>
                  <a:pt x="1174800" y="942708"/>
                </a:lnTo>
                <a:lnTo>
                  <a:pt x="1166672" y="932850"/>
                </a:lnTo>
                <a:cubicBezTo>
                  <a:pt x="1154488" y="937492"/>
                  <a:pt x="1141259" y="942772"/>
                  <a:pt x="1127857" y="947646"/>
                </a:cubicBezTo>
                <a:cubicBezTo>
                  <a:pt x="1109696" y="954202"/>
                  <a:pt x="1109638" y="954028"/>
                  <a:pt x="1104475" y="971724"/>
                </a:cubicBezTo>
                <a:cubicBezTo>
                  <a:pt x="1101225" y="970332"/>
                  <a:pt x="1098034" y="968939"/>
                  <a:pt x="1092348" y="966560"/>
                </a:cubicBezTo>
                <a:cubicBezTo>
                  <a:pt x="1084342" y="975437"/>
                  <a:pt x="1073318" y="982748"/>
                  <a:pt x="1058058" y="982458"/>
                </a:cubicBezTo>
                <a:cubicBezTo>
                  <a:pt x="1051908" y="982342"/>
                  <a:pt x="1045700" y="988202"/>
                  <a:pt x="1039492" y="991219"/>
                </a:cubicBezTo>
                <a:cubicBezTo>
                  <a:pt x="1024755" y="998414"/>
                  <a:pt x="1010192" y="1003867"/>
                  <a:pt x="993830" y="994642"/>
                </a:cubicBezTo>
                <a:cubicBezTo>
                  <a:pt x="989536" y="992205"/>
                  <a:pt x="982632" y="991915"/>
                  <a:pt x="977816" y="993424"/>
                </a:cubicBezTo>
                <a:cubicBezTo>
                  <a:pt x="966502" y="997021"/>
                  <a:pt x="955710" y="1002301"/>
                  <a:pt x="944280" y="1007059"/>
                </a:cubicBezTo>
                <a:cubicBezTo>
                  <a:pt x="950489" y="1020693"/>
                  <a:pt x="955943" y="1033400"/>
                  <a:pt x="962035" y="1045758"/>
                </a:cubicBezTo>
                <a:cubicBezTo>
                  <a:pt x="979209" y="1080628"/>
                  <a:pt x="985939" y="1106447"/>
                  <a:pt x="990523" y="1140563"/>
                </a:cubicBezTo>
                <a:cubicBezTo>
                  <a:pt x="992147" y="1152806"/>
                  <a:pt x="996093" y="1164757"/>
                  <a:pt x="995745" y="1177522"/>
                </a:cubicBezTo>
                <a:cubicBezTo>
                  <a:pt x="995280" y="1194696"/>
                  <a:pt x="988782" y="1210710"/>
                  <a:pt x="989072" y="1228406"/>
                </a:cubicBezTo>
                <a:cubicBezTo>
                  <a:pt x="989362" y="1244420"/>
                  <a:pt x="983328" y="1261072"/>
                  <a:pt x="977700" y="1276563"/>
                </a:cubicBezTo>
                <a:cubicBezTo>
                  <a:pt x="972130" y="1291938"/>
                  <a:pt x="964007" y="1306385"/>
                  <a:pt x="956291" y="1320890"/>
                </a:cubicBezTo>
                <a:cubicBezTo>
                  <a:pt x="935055" y="1361040"/>
                  <a:pt x="920144" y="1377750"/>
                  <a:pt x="885448" y="1403163"/>
                </a:cubicBezTo>
                <a:cubicBezTo>
                  <a:pt x="875352" y="1410589"/>
                  <a:pt x="866011" y="1419119"/>
                  <a:pt x="853827" y="1429214"/>
                </a:cubicBezTo>
                <a:cubicBezTo>
                  <a:pt x="857076" y="1429504"/>
                  <a:pt x="860267" y="1429678"/>
                  <a:pt x="863400" y="1429794"/>
                </a:cubicBezTo>
                <a:cubicBezTo>
                  <a:pt x="832069" y="1437279"/>
                  <a:pt x="800390" y="1443197"/>
                  <a:pt x="769465" y="1452654"/>
                </a:cubicBezTo>
                <a:cubicBezTo>
                  <a:pt x="717711" y="1468436"/>
                  <a:pt x="667872" y="1483405"/>
                  <a:pt x="613623" y="1488395"/>
                </a:cubicBezTo>
                <a:cubicBezTo>
                  <a:pt x="561695" y="1493211"/>
                  <a:pt x="509534" y="1492630"/>
                  <a:pt x="457490" y="1492515"/>
                </a:cubicBezTo>
                <a:cubicBezTo>
                  <a:pt x="413047" y="1492399"/>
                  <a:pt x="373535" y="1485320"/>
                  <a:pt x="333153" y="1471569"/>
                </a:cubicBezTo>
                <a:cubicBezTo>
                  <a:pt x="280586" y="1411692"/>
                  <a:pt x="255057" y="1354948"/>
                  <a:pt x="249951" y="1292345"/>
                </a:cubicBezTo>
                <a:cubicBezTo>
                  <a:pt x="247283" y="1289675"/>
                  <a:pt x="244672" y="1287007"/>
                  <a:pt x="243105" y="1285382"/>
                </a:cubicBezTo>
                <a:lnTo>
                  <a:pt x="212354" y="1285382"/>
                </a:lnTo>
                <a:cubicBezTo>
                  <a:pt x="211426" y="1288921"/>
                  <a:pt x="210788" y="1291416"/>
                  <a:pt x="209685" y="1295593"/>
                </a:cubicBezTo>
                <a:cubicBezTo>
                  <a:pt x="194484" y="1295593"/>
                  <a:pt x="178819" y="1294897"/>
                  <a:pt x="163211" y="1295826"/>
                </a:cubicBezTo>
                <a:cubicBezTo>
                  <a:pt x="148068" y="1296754"/>
                  <a:pt x="133041" y="1300757"/>
                  <a:pt x="117955" y="1300932"/>
                </a:cubicBezTo>
                <a:cubicBezTo>
                  <a:pt x="91498" y="1301279"/>
                  <a:pt x="65853" y="1310853"/>
                  <a:pt x="39106" y="1306907"/>
                </a:cubicBezTo>
                <a:cubicBezTo>
                  <a:pt x="37423" y="1306675"/>
                  <a:pt x="34986" y="1306850"/>
                  <a:pt x="34000" y="1307894"/>
                </a:cubicBezTo>
                <a:cubicBezTo>
                  <a:pt x="25355" y="1316887"/>
                  <a:pt x="15027" y="1310098"/>
                  <a:pt x="6034" y="1312883"/>
                </a:cubicBezTo>
                <a:cubicBezTo>
                  <a:pt x="3829" y="1304702"/>
                  <a:pt x="2089" y="1298262"/>
                  <a:pt x="0" y="1290430"/>
                </a:cubicBezTo>
                <a:cubicBezTo>
                  <a:pt x="8761" y="1283815"/>
                  <a:pt x="18799" y="1276273"/>
                  <a:pt x="30345" y="1267628"/>
                </a:cubicBezTo>
                <a:cubicBezTo>
                  <a:pt x="39976" y="1267105"/>
                  <a:pt x="52044" y="1269484"/>
                  <a:pt x="62314" y="1261999"/>
                </a:cubicBezTo>
                <a:cubicBezTo>
                  <a:pt x="90918" y="1266351"/>
                  <a:pt x="118361" y="1253877"/>
                  <a:pt x="146791" y="1256430"/>
                </a:cubicBezTo>
                <a:lnTo>
                  <a:pt x="146617" y="1255850"/>
                </a:lnTo>
                <a:cubicBezTo>
                  <a:pt x="158569" y="1256894"/>
                  <a:pt x="169187" y="1254689"/>
                  <a:pt x="176440" y="1246682"/>
                </a:cubicBezTo>
                <a:cubicBezTo>
                  <a:pt x="174815" y="1237922"/>
                  <a:pt x="173539" y="1230204"/>
                  <a:pt x="171914" y="1222546"/>
                </a:cubicBezTo>
                <a:cubicBezTo>
                  <a:pt x="170232" y="1214829"/>
                  <a:pt x="167040" y="1207345"/>
                  <a:pt x="166576" y="1199628"/>
                </a:cubicBezTo>
                <a:cubicBezTo>
                  <a:pt x="165300" y="1177348"/>
                  <a:pt x="156017" y="1156925"/>
                  <a:pt x="153522" y="1134703"/>
                </a:cubicBezTo>
                <a:cubicBezTo>
                  <a:pt x="151491" y="1116659"/>
                  <a:pt x="143774" y="1099021"/>
                  <a:pt x="143832" y="1080164"/>
                </a:cubicBezTo>
                <a:cubicBezTo>
                  <a:pt x="143832" y="1078946"/>
                  <a:pt x="142034" y="1077785"/>
                  <a:pt x="142440" y="1078250"/>
                </a:cubicBezTo>
                <a:cubicBezTo>
                  <a:pt x="134781" y="1079062"/>
                  <a:pt x="128805" y="1079758"/>
                  <a:pt x="122713" y="1080396"/>
                </a:cubicBezTo>
                <a:cubicBezTo>
                  <a:pt x="115809" y="1068386"/>
                  <a:pt x="104959" y="1062294"/>
                  <a:pt x="98635" y="1068618"/>
                </a:cubicBezTo>
                <a:cubicBezTo>
                  <a:pt x="102986" y="1071751"/>
                  <a:pt x="107338" y="1074942"/>
                  <a:pt x="109310" y="1076334"/>
                </a:cubicBezTo>
                <a:lnTo>
                  <a:pt x="109310" y="1102908"/>
                </a:lnTo>
                <a:cubicBezTo>
                  <a:pt x="103914" y="1095076"/>
                  <a:pt x="100897" y="1090666"/>
                  <a:pt x="98867" y="1087707"/>
                </a:cubicBezTo>
                <a:lnTo>
                  <a:pt x="68174" y="1087707"/>
                </a:lnTo>
                <a:cubicBezTo>
                  <a:pt x="61153" y="1092871"/>
                  <a:pt x="54481" y="1099021"/>
                  <a:pt x="46706" y="1103082"/>
                </a:cubicBezTo>
                <a:cubicBezTo>
                  <a:pt x="42761" y="1105113"/>
                  <a:pt x="36843" y="1103430"/>
                  <a:pt x="30809" y="1103430"/>
                </a:cubicBezTo>
                <a:lnTo>
                  <a:pt x="30809" y="1083123"/>
                </a:lnTo>
                <a:cubicBezTo>
                  <a:pt x="26747" y="1081963"/>
                  <a:pt x="23730" y="1081092"/>
                  <a:pt x="20945" y="1080280"/>
                </a:cubicBezTo>
                <a:cubicBezTo>
                  <a:pt x="29068" y="1069547"/>
                  <a:pt x="27560" y="1059915"/>
                  <a:pt x="22570" y="1052024"/>
                </a:cubicBezTo>
                <a:cubicBezTo>
                  <a:pt x="26457" y="1038854"/>
                  <a:pt x="40614" y="1028642"/>
                  <a:pt x="25065" y="1015355"/>
                </a:cubicBezTo>
                <a:cubicBezTo>
                  <a:pt x="27792" y="1011526"/>
                  <a:pt x="30171" y="1008915"/>
                  <a:pt x="31795" y="1005840"/>
                </a:cubicBezTo>
                <a:cubicBezTo>
                  <a:pt x="33652" y="1002243"/>
                  <a:pt x="34870" y="998239"/>
                  <a:pt x="36437" y="994294"/>
                </a:cubicBezTo>
                <a:lnTo>
                  <a:pt x="31099" y="988956"/>
                </a:lnTo>
                <a:cubicBezTo>
                  <a:pt x="34116" y="986345"/>
                  <a:pt x="37133" y="983792"/>
                  <a:pt x="39976" y="981413"/>
                </a:cubicBezTo>
                <a:cubicBezTo>
                  <a:pt x="42645" y="983502"/>
                  <a:pt x="44502" y="985011"/>
                  <a:pt x="49491" y="989014"/>
                </a:cubicBezTo>
                <a:cubicBezTo>
                  <a:pt x="47751" y="978628"/>
                  <a:pt x="46648" y="971724"/>
                  <a:pt x="45488" y="964820"/>
                </a:cubicBezTo>
                <a:cubicBezTo>
                  <a:pt x="47287" y="964704"/>
                  <a:pt x="49085" y="964588"/>
                  <a:pt x="51406" y="964413"/>
                </a:cubicBezTo>
                <a:cubicBezTo>
                  <a:pt x="53147" y="968069"/>
                  <a:pt x="55003" y="971898"/>
                  <a:pt x="56860" y="975844"/>
                </a:cubicBezTo>
                <a:cubicBezTo>
                  <a:pt x="57962" y="974161"/>
                  <a:pt x="59993" y="972478"/>
                  <a:pt x="59703" y="971318"/>
                </a:cubicBezTo>
                <a:cubicBezTo>
                  <a:pt x="44966" y="913297"/>
                  <a:pt x="24194" y="857076"/>
                  <a:pt x="9631" y="798940"/>
                </a:cubicBezTo>
                <a:cubicBezTo>
                  <a:pt x="14911" y="796271"/>
                  <a:pt x="20249" y="791339"/>
                  <a:pt x="25703" y="791223"/>
                </a:cubicBezTo>
                <a:cubicBezTo>
                  <a:pt x="43805" y="790817"/>
                  <a:pt x="57034" y="781243"/>
                  <a:pt x="71017" y="771670"/>
                </a:cubicBezTo>
                <a:cubicBezTo>
                  <a:pt x="82389" y="763895"/>
                  <a:pt x="94979" y="757687"/>
                  <a:pt x="107512" y="751769"/>
                </a:cubicBezTo>
                <a:cubicBezTo>
                  <a:pt x="129153" y="741499"/>
                  <a:pt x="152419" y="747070"/>
                  <a:pt x="174989" y="746547"/>
                </a:cubicBezTo>
                <a:cubicBezTo>
                  <a:pt x="176846" y="746489"/>
                  <a:pt x="178761" y="749622"/>
                  <a:pt x="179863" y="750609"/>
                </a:cubicBezTo>
                <a:cubicBezTo>
                  <a:pt x="185143" y="747882"/>
                  <a:pt x="189726" y="745503"/>
                  <a:pt x="194020" y="743298"/>
                </a:cubicBezTo>
                <a:cubicBezTo>
                  <a:pt x="187986" y="707442"/>
                  <a:pt x="182010" y="671759"/>
                  <a:pt x="175627" y="633756"/>
                </a:cubicBezTo>
                <a:cubicBezTo>
                  <a:pt x="190423" y="633756"/>
                  <a:pt x="203651" y="637179"/>
                  <a:pt x="213921" y="633118"/>
                </a:cubicBezTo>
                <a:cubicBezTo>
                  <a:pt x="244440" y="621049"/>
                  <a:pt x="277105" y="624821"/>
                  <a:pt x="308088" y="617278"/>
                </a:cubicBezTo>
                <a:cubicBezTo>
                  <a:pt x="320040" y="614377"/>
                  <a:pt x="332224" y="612404"/>
                  <a:pt x="342610" y="610374"/>
                </a:cubicBezTo>
                <a:cubicBezTo>
                  <a:pt x="347542" y="603179"/>
                  <a:pt x="351777" y="597029"/>
                  <a:pt x="354504" y="593083"/>
                </a:cubicBezTo>
                <a:cubicBezTo>
                  <a:pt x="351197" y="581073"/>
                  <a:pt x="350153" y="570050"/>
                  <a:pt x="345105" y="561346"/>
                </a:cubicBezTo>
                <a:cubicBezTo>
                  <a:pt x="339593" y="551831"/>
                  <a:pt x="339767" y="542432"/>
                  <a:pt x="340115" y="532626"/>
                </a:cubicBezTo>
                <a:cubicBezTo>
                  <a:pt x="340463" y="522183"/>
                  <a:pt x="336808" y="510985"/>
                  <a:pt x="344873" y="501644"/>
                </a:cubicBezTo>
                <a:cubicBezTo>
                  <a:pt x="332572" y="491142"/>
                  <a:pt x="350327" y="482845"/>
                  <a:pt x="346497" y="474316"/>
                </a:cubicBezTo>
                <a:cubicBezTo>
                  <a:pt x="357115" y="463408"/>
                  <a:pt x="366862" y="453371"/>
                  <a:pt x="376320" y="443681"/>
                </a:cubicBezTo>
                <a:lnTo>
                  <a:pt x="402545" y="443681"/>
                </a:lnTo>
                <a:cubicBezTo>
                  <a:pt x="413975" y="449599"/>
                  <a:pt x="423664" y="454589"/>
                  <a:pt x="434514" y="460159"/>
                </a:cubicBezTo>
                <a:cubicBezTo>
                  <a:pt x="434978" y="454763"/>
                  <a:pt x="435268" y="450354"/>
                  <a:pt x="435442" y="448439"/>
                </a:cubicBezTo>
                <a:cubicBezTo>
                  <a:pt x="453545" y="430569"/>
                  <a:pt x="466715" y="409913"/>
                  <a:pt x="487196" y="397729"/>
                </a:cubicBezTo>
                <a:cubicBezTo>
                  <a:pt x="490272" y="400572"/>
                  <a:pt x="492244" y="402371"/>
                  <a:pt x="494217" y="404169"/>
                </a:cubicBezTo>
                <a:cubicBezTo>
                  <a:pt x="499613" y="398773"/>
                  <a:pt x="504893" y="393494"/>
                  <a:pt x="510289" y="388098"/>
                </a:cubicBezTo>
                <a:cubicBezTo>
                  <a:pt x="520500" y="387402"/>
                  <a:pt x="530886" y="386009"/>
                  <a:pt x="539415" y="390883"/>
                </a:cubicBezTo>
                <a:cubicBezTo>
                  <a:pt x="543302" y="389258"/>
                  <a:pt x="546493" y="387982"/>
                  <a:pt x="549336" y="386763"/>
                </a:cubicBezTo>
                <a:cubicBezTo>
                  <a:pt x="553282" y="392798"/>
                  <a:pt x="555660" y="401152"/>
                  <a:pt x="560128" y="402487"/>
                </a:cubicBezTo>
                <a:cubicBezTo>
                  <a:pt x="580493" y="408521"/>
                  <a:pt x="578172" y="428074"/>
                  <a:pt x="587688" y="440780"/>
                </a:cubicBezTo>
                <a:cubicBezTo>
                  <a:pt x="584090" y="442289"/>
                  <a:pt x="582466" y="442927"/>
                  <a:pt x="581189" y="443333"/>
                </a:cubicBezTo>
                <a:cubicBezTo>
                  <a:pt x="580203" y="441592"/>
                  <a:pt x="578869" y="440026"/>
                  <a:pt x="577592" y="438518"/>
                </a:cubicBezTo>
                <a:lnTo>
                  <a:pt x="575852" y="440258"/>
                </a:lnTo>
                <a:cubicBezTo>
                  <a:pt x="577360" y="441534"/>
                  <a:pt x="578927" y="442869"/>
                  <a:pt x="580435" y="444145"/>
                </a:cubicBezTo>
                <a:cubicBezTo>
                  <a:pt x="580783" y="443797"/>
                  <a:pt x="581189" y="443449"/>
                  <a:pt x="581247" y="443333"/>
                </a:cubicBezTo>
                <a:cubicBezTo>
                  <a:pt x="577882" y="454125"/>
                  <a:pt x="588558" y="457200"/>
                  <a:pt x="593316" y="466367"/>
                </a:cubicBezTo>
                <a:cubicBezTo>
                  <a:pt x="591865" y="481046"/>
                  <a:pt x="590241" y="497872"/>
                  <a:pt x="588500" y="515510"/>
                </a:cubicBezTo>
                <a:cubicBezTo>
                  <a:pt x="589022" y="516265"/>
                  <a:pt x="590415" y="518063"/>
                  <a:pt x="590763" y="518527"/>
                </a:cubicBezTo>
                <a:cubicBezTo>
                  <a:pt x="588500" y="523227"/>
                  <a:pt x="587049" y="526360"/>
                  <a:pt x="584497" y="531698"/>
                </a:cubicBezTo>
                <a:cubicBezTo>
                  <a:pt x="592793" y="535063"/>
                  <a:pt x="599872" y="537906"/>
                  <a:pt x="607008" y="540807"/>
                </a:cubicBezTo>
                <a:cubicBezTo>
                  <a:pt x="607589" y="540111"/>
                  <a:pt x="608111" y="539357"/>
                  <a:pt x="608633" y="538660"/>
                </a:cubicBezTo>
                <a:cubicBezTo>
                  <a:pt x="617742" y="547828"/>
                  <a:pt x="626909" y="556995"/>
                  <a:pt x="637469" y="567613"/>
                </a:cubicBezTo>
                <a:cubicBezTo>
                  <a:pt x="640776" y="566104"/>
                  <a:pt x="647681" y="565292"/>
                  <a:pt x="649827" y="561695"/>
                </a:cubicBezTo>
                <a:cubicBezTo>
                  <a:pt x="661490" y="542084"/>
                  <a:pt x="678025" y="525896"/>
                  <a:pt x="687889" y="504777"/>
                </a:cubicBezTo>
                <a:cubicBezTo>
                  <a:pt x="694329" y="490910"/>
                  <a:pt x="701466" y="475244"/>
                  <a:pt x="717885" y="472227"/>
                </a:cubicBezTo>
                <a:cubicBezTo>
                  <a:pt x="723571" y="455691"/>
                  <a:pt x="728677" y="441012"/>
                  <a:pt x="732100" y="431149"/>
                </a:cubicBezTo>
                <a:cubicBezTo>
                  <a:pt x="738889" y="425811"/>
                  <a:pt x="741790" y="423490"/>
                  <a:pt x="746315" y="419951"/>
                </a:cubicBezTo>
                <a:cubicBezTo>
                  <a:pt x="739991" y="416876"/>
                  <a:pt x="736278" y="415077"/>
                  <a:pt x="732622" y="413279"/>
                </a:cubicBezTo>
                <a:cubicBezTo>
                  <a:pt x="729025" y="398077"/>
                  <a:pt x="745097" y="391927"/>
                  <a:pt x="747882" y="381425"/>
                </a:cubicBezTo>
                <a:cubicBezTo>
                  <a:pt x="751479" y="367849"/>
                  <a:pt x="761052" y="358740"/>
                  <a:pt x="766448" y="347716"/>
                </a:cubicBezTo>
                <a:cubicBezTo>
                  <a:pt x="763489" y="343074"/>
                  <a:pt x="761226" y="339419"/>
                  <a:pt x="758906" y="335763"/>
                </a:cubicBezTo>
                <a:cubicBezTo>
                  <a:pt x="774281" y="321432"/>
                  <a:pt x="792499" y="327931"/>
                  <a:pt x="808397" y="325378"/>
                </a:cubicBezTo>
                <a:lnTo>
                  <a:pt x="815824" y="317951"/>
                </a:lnTo>
                <a:cubicBezTo>
                  <a:pt x="827660" y="314296"/>
                  <a:pt x="835957" y="309828"/>
                  <a:pt x="844312" y="309654"/>
                </a:cubicBezTo>
                <a:cubicBezTo>
                  <a:pt x="852724" y="309480"/>
                  <a:pt x="861195" y="313542"/>
                  <a:pt x="867346" y="315166"/>
                </a:cubicBezTo>
                <a:cubicBezTo>
                  <a:pt x="875584" y="322477"/>
                  <a:pt x="882547" y="328627"/>
                  <a:pt x="889335" y="334603"/>
                </a:cubicBezTo>
                <a:lnTo>
                  <a:pt x="889335" y="345859"/>
                </a:lnTo>
                <a:cubicBezTo>
                  <a:pt x="892933" y="349456"/>
                  <a:pt x="896240" y="352763"/>
                  <a:pt x="900591" y="357115"/>
                </a:cubicBezTo>
                <a:cubicBezTo>
                  <a:pt x="895660" y="373302"/>
                  <a:pt x="906103" y="386763"/>
                  <a:pt x="912717" y="401326"/>
                </a:cubicBezTo>
                <a:cubicBezTo>
                  <a:pt x="907670" y="405156"/>
                  <a:pt x="903492" y="408289"/>
                  <a:pt x="899431" y="411364"/>
                </a:cubicBezTo>
                <a:cubicBezTo>
                  <a:pt x="896124" y="408405"/>
                  <a:pt x="894093" y="406548"/>
                  <a:pt x="892120" y="404808"/>
                </a:cubicBezTo>
                <a:cubicBezTo>
                  <a:pt x="887711" y="411654"/>
                  <a:pt x="883243" y="418442"/>
                  <a:pt x="876455" y="428944"/>
                </a:cubicBezTo>
                <a:cubicBezTo>
                  <a:pt x="887479" y="425811"/>
                  <a:pt x="894731" y="423722"/>
                  <a:pt x="904595" y="420879"/>
                </a:cubicBezTo>
                <a:cubicBezTo>
                  <a:pt x="912601" y="430105"/>
                  <a:pt x="921653" y="440490"/>
                  <a:pt x="929717" y="449831"/>
                </a:cubicBezTo>
                <a:cubicBezTo>
                  <a:pt x="936680" y="449135"/>
                  <a:pt x="941031" y="448671"/>
                  <a:pt x="944687" y="448323"/>
                </a:cubicBezTo>
                <a:cubicBezTo>
                  <a:pt x="942656" y="437067"/>
                  <a:pt x="943120" y="426449"/>
                  <a:pt x="938827" y="418326"/>
                </a:cubicBezTo>
                <a:cubicBezTo>
                  <a:pt x="922581" y="387634"/>
                  <a:pt x="923567" y="353286"/>
                  <a:pt x="918171" y="320678"/>
                </a:cubicBezTo>
                <a:cubicBezTo>
                  <a:pt x="914458" y="298108"/>
                  <a:pt x="915909" y="274088"/>
                  <a:pt x="922001" y="250184"/>
                </a:cubicBezTo>
                <a:cubicBezTo>
                  <a:pt x="933663" y="204812"/>
                  <a:pt x="954608" y="170522"/>
                  <a:pt x="990697" y="146617"/>
                </a:cubicBezTo>
                <a:cubicBezTo>
                  <a:pt x="1007697" y="135361"/>
                  <a:pt x="1026669" y="125904"/>
                  <a:pt x="1033690" y="103856"/>
                </a:cubicBezTo>
                <a:cubicBezTo>
                  <a:pt x="1032819" y="102870"/>
                  <a:pt x="1031021" y="100897"/>
                  <a:pt x="1029222" y="98925"/>
                </a:cubicBezTo>
                <a:cubicBezTo>
                  <a:pt x="1031079" y="92194"/>
                  <a:pt x="1034850" y="85406"/>
                  <a:pt x="1034502" y="78849"/>
                </a:cubicBezTo>
                <a:cubicBezTo>
                  <a:pt x="1033226" y="54655"/>
                  <a:pt x="1035720" y="48737"/>
                  <a:pt x="1047441" y="29823"/>
                </a:cubicBezTo>
                <a:cubicBezTo>
                  <a:pt x="1056840" y="14679"/>
                  <a:pt x="1071925" y="9225"/>
                  <a:pt x="1085386" y="0"/>
                </a:cubicBezTo>
                <a:close/>
              </a:path>
            </a:pathLst>
          </a:custGeom>
          <a:solidFill>
            <a:srgbClr val="754D2D"/>
          </a:solidFill>
          <a:ln w="762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1A917B6-51DE-864B-4953-B71645540BB2}"/>
              </a:ext>
            </a:extLst>
          </p:cNvPr>
          <p:cNvSpPr/>
          <p:nvPr/>
        </p:nvSpPr>
        <p:spPr>
          <a:xfrm>
            <a:off x="0" y="5857844"/>
            <a:ext cx="9536181" cy="997911"/>
          </a:xfrm>
          <a:custGeom>
            <a:avLst/>
            <a:gdLst>
              <a:gd name="connsiteX0" fmla="*/ 3223081 w 6726052"/>
              <a:gd name="connsiteY0" fmla="*/ 0 h 884101"/>
              <a:gd name="connsiteX1" fmla="*/ 3249417 w 6726052"/>
              <a:gd name="connsiteY1" fmla="*/ 2737 h 884101"/>
              <a:gd name="connsiteX2" fmla="*/ 6404804 w 6726052"/>
              <a:gd name="connsiteY2" fmla="*/ 751490 h 884101"/>
              <a:gd name="connsiteX3" fmla="*/ 6726052 w 6726052"/>
              <a:gd name="connsiteY3" fmla="*/ 884101 h 884101"/>
              <a:gd name="connsiteX4" fmla="*/ 0 w 6726052"/>
              <a:gd name="connsiteY4" fmla="*/ 884101 h 884101"/>
              <a:gd name="connsiteX5" fmla="*/ 0 w 6726052"/>
              <a:gd name="connsiteY5" fmla="*/ 580570 h 884101"/>
              <a:gd name="connsiteX6" fmla="*/ 3223081 w 6726052"/>
              <a:gd name="connsiteY6" fmla="*/ 0 h 884101"/>
              <a:gd name="connsiteX0" fmla="*/ 3214124 w 6726052"/>
              <a:gd name="connsiteY0" fmla="*/ 0 h 907192"/>
              <a:gd name="connsiteX1" fmla="*/ 3249417 w 6726052"/>
              <a:gd name="connsiteY1" fmla="*/ 25828 h 907192"/>
              <a:gd name="connsiteX2" fmla="*/ 6404804 w 6726052"/>
              <a:gd name="connsiteY2" fmla="*/ 774581 h 907192"/>
              <a:gd name="connsiteX3" fmla="*/ 6726052 w 6726052"/>
              <a:gd name="connsiteY3" fmla="*/ 907192 h 907192"/>
              <a:gd name="connsiteX4" fmla="*/ 0 w 6726052"/>
              <a:gd name="connsiteY4" fmla="*/ 907192 h 907192"/>
              <a:gd name="connsiteX5" fmla="*/ 0 w 6726052"/>
              <a:gd name="connsiteY5" fmla="*/ 603661 h 907192"/>
              <a:gd name="connsiteX6" fmla="*/ 3214124 w 6726052"/>
              <a:gd name="connsiteY6" fmla="*/ 0 h 90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6052" h="907192">
                <a:moveTo>
                  <a:pt x="3214124" y="0"/>
                </a:moveTo>
                <a:cubicBezTo>
                  <a:pt x="3222903" y="912"/>
                  <a:pt x="3240638" y="24916"/>
                  <a:pt x="3249417" y="25828"/>
                </a:cubicBezTo>
                <a:cubicBezTo>
                  <a:pt x="4428206" y="164993"/>
                  <a:pt x="5510877" y="426218"/>
                  <a:pt x="6404804" y="774581"/>
                </a:cubicBezTo>
                <a:lnTo>
                  <a:pt x="6726052" y="907192"/>
                </a:lnTo>
                <a:lnTo>
                  <a:pt x="0" y="907192"/>
                </a:lnTo>
                <a:lnTo>
                  <a:pt x="0" y="603661"/>
                </a:lnTo>
                <a:lnTo>
                  <a:pt x="3214124" y="0"/>
                </a:lnTo>
                <a:close/>
              </a:path>
            </a:pathLst>
          </a:custGeom>
          <a:gradFill>
            <a:gsLst>
              <a:gs pos="23000">
                <a:srgbClr val="B06C1F"/>
              </a:gs>
              <a:gs pos="56000">
                <a:srgbClr val="C78C2C"/>
              </a:gs>
              <a:gs pos="100000">
                <a:srgbClr val="E7C17E"/>
              </a:gs>
            </a:gsLst>
            <a:lin ang="5400000" scaled="1"/>
          </a:gradFill>
          <a:ln w="25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Freeform: Shape 24">
            <a:extLst>
              <a:ext uri="{FF2B5EF4-FFF2-40B4-BE49-F238E27FC236}">
                <a16:creationId xmlns:a16="http://schemas.microsoft.com/office/drawing/2014/main" id="{FBD5C98F-BA1D-D459-7361-332CE71CA538}"/>
              </a:ext>
            </a:extLst>
          </p:cNvPr>
          <p:cNvSpPr/>
          <p:nvPr/>
        </p:nvSpPr>
        <p:spPr>
          <a:xfrm>
            <a:off x="10325587" y="1002871"/>
            <a:ext cx="1866413" cy="2579903"/>
          </a:xfrm>
          <a:custGeom>
            <a:avLst/>
            <a:gdLst>
              <a:gd name="connsiteX0" fmla="*/ 665266 w 1696739"/>
              <a:gd name="connsiteY0" fmla="*/ 150894 h 2345366"/>
              <a:gd name="connsiteX1" fmla="*/ 691660 w 1696739"/>
              <a:gd name="connsiteY1" fmla="*/ 295122 h 2345366"/>
              <a:gd name="connsiteX2" fmla="*/ 779214 w 1696739"/>
              <a:gd name="connsiteY2" fmla="*/ 355015 h 2345366"/>
              <a:gd name="connsiteX3" fmla="*/ 783253 w 1696739"/>
              <a:gd name="connsiteY3" fmla="*/ 512673 h 2345366"/>
              <a:gd name="connsiteX4" fmla="*/ 856100 w 1696739"/>
              <a:gd name="connsiteY4" fmla="*/ 603579 h 2345366"/>
              <a:gd name="connsiteX5" fmla="*/ 836745 w 1696739"/>
              <a:gd name="connsiteY5" fmla="*/ 819454 h 2345366"/>
              <a:gd name="connsiteX6" fmla="*/ 912031 w 1696739"/>
              <a:gd name="connsiteY6" fmla="*/ 720927 h 2345366"/>
              <a:gd name="connsiteX7" fmla="*/ 947692 w 1696739"/>
              <a:gd name="connsiteY7" fmla="*/ 989532 h 2345366"/>
              <a:gd name="connsiteX8" fmla="*/ 1002023 w 1696739"/>
              <a:gd name="connsiteY8" fmla="*/ 967968 h 2345366"/>
              <a:gd name="connsiteX9" fmla="*/ 1046219 w 1696739"/>
              <a:gd name="connsiteY9" fmla="*/ 1085468 h 2345366"/>
              <a:gd name="connsiteX10" fmla="*/ 1407026 w 1696739"/>
              <a:gd name="connsiteY10" fmla="*/ 457428 h 2345366"/>
              <a:gd name="connsiteX11" fmla="*/ 1696662 w 1696739"/>
              <a:gd name="connsiteY11" fmla="*/ 348919 h 2345366"/>
              <a:gd name="connsiteX12" fmla="*/ 1696662 w 1696739"/>
              <a:gd name="connsiteY12" fmla="*/ 389838 h 2345366"/>
              <a:gd name="connsiteX13" fmla="*/ 1615814 w 1696739"/>
              <a:gd name="connsiteY13" fmla="*/ 448970 h 2345366"/>
              <a:gd name="connsiteX14" fmla="*/ 1625720 w 1696739"/>
              <a:gd name="connsiteY14" fmla="*/ 559917 h 2345366"/>
              <a:gd name="connsiteX15" fmla="*/ 1625796 w 1696739"/>
              <a:gd name="connsiteY15" fmla="*/ 559764 h 2345366"/>
              <a:gd name="connsiteX16" fmla="*/ 1489398 w 1696739"/>
              <a:gd name="connsiteY16" fmla="*/ 640841 h 2345366"/>
              <a:gd name="connsiteX17" fmla="*/ 1461356 w 1696739"/>
              <a:gd name="connsiteY17" fmla="*/ 753312 h 2345366"/>
              <a:gd name="connsiteX18" fmla="*/ 1256912 w 1696739"/>
              <a:gd name="connsiteY18" fmla="*/ 841171 h 2345366"/>
              <a:gd name="connsiteX19" fmla="*/ 1397806 w 1696739"/>
              <a:gd name="connsiteY19" fmla="*/ 863040 h 2345366"/>
              <a:gd name="connsiteX20" fmla="*/ 1186122 w 1696739"/>
              <a:gd name="connsiteY20" fmla="*/ 1028090 h 2345366"/>
              <a:gd name="connsiteX21" fmla="*/ 1244186 w 1696739"/>
              <a:gd name="connsiteY21" fmla="*/ 1068171 h 2345366"/>
              <a:gd name="connsiteX22" fmla="*/ 1144212 w 1696739"/>
              <a:gd name="connsiteY22" fmla="*/ 1196111 h 2345366"/>
              <a:gd name="connsiteX23" fmla="*/ 1696662 w 1696739"/>
              <a:gd name="connsiteY23" fmla="*/ 1008659 h 2345366"/>
              <a:gd name="connsiteX24" fmla="*/ 1696662 w 1696739"/>
              <a:gd name="connsiteY24" fmla="*/ 1304010 h 2345366"/>
              <a:gd name="connsiteX25" fmla="*/ 1526355 w 1696739"/>
              <a:gd name="connsiteY25" fmla="*/ 1185138 h 2345366"/>
              <a:gd name="connsiteX26" fmla="*/ 1593107 w 1696739"/>
              <a:gd name="connsiteY26" fmla="*/ 1317421 h 2345366"/>
              <a:gd name="connsiteX27" fmla="*/ 1338446 w 1696739"/>
              <a:gd name="connsiteY27" fmla="*/ 1230553 h 2345366"/>
              <a:gd name="connsiteX28" fmla="*/ 1341723 w 1696739"/>
              <a:gd name="connsiteY28" fmla="*/ 1302562 h 2345366"/>
              <a:gd name="connsiteX29" fmla="*/ 1225136 w 1696739"/>
              <a:gd name="connsiteY29" fmla="*/ 1297761 h 2345366"/>
              <a:gd name="connsiteX30" fmla="*/ 1696662 w 1696739"/>
              <a:gd name="connsiteY30" fmla="*/ 1885568 h 2345366"/>
              <a:gd name="connsiteX31" fmla="*/ 1696662 w 1696739"/>
              <a:gd name="connsiteY31" fmla="*/ 2183967 h 2345366"/>
              <a:gd name="connsiteX32" fmla="*/ 1116018 w 1696739"/>
              <a:gd name="connsiteY32" fmla="*/ 1418919 h 2345366"/>
              <a:gd name="connsiteX33" fmla="*/ 1124324 w 1696739"/>
              <a:gd name="connsiteY33" fmla="*/ 1510207 h 2345366"/>
              <a:gd name="connsiteX34" fmla="*/ 1059021 w 1696739"/>
              <a:gd name="connsiteY34" fmla="*/ 1513484 h 2345366"/>
              <a:gd name="connsiteX35" fmla="*/ 1160366 w 1696739"/>
              <a:gd name="connsiteY35" fmla="*/ 1757476 h 2345366"/>
              <a:gd name="connsiteX36" fmla="*/ 1034865 w 1696739"/>
              <a:gd name="connsiteY36" fmla="*/ 1703298 h 2345366"/>
              <a:gd name="connsiteX37" fmla="*/ 1164253 w 1696739"/>
              <a:gd name="connsiteY37" fmla="*/ 1880234 h 2345366"/>
              <a:gd name="connsiteX38" fmla="*/ 1137812 w 1696739"/>
              <a:gd name="connsiteY38" fmla="*/ 1987066 h 2345366"/>
              <a:gd name="connsiteX39" fmla="*/ 1214164 w 1696739"/>
              <a:gd name="connsiteY39" fmla="*/ 2123541 h 2345366"/>
              <a:gd name="connsiteX40" fmla="*/ 1157166 w 1696739"/>
              <a:gd name="connsiteY40" fmla="*/ 2209647 h 2345366"/>
              <a:gd name="connsiteX41" fmla="*/ 989221 w 1696739"/>
              <a:gd name="connsiteY41" fmla="*/ 2095804 h 2345366"/>
              <a:gd name="connsiteX42" fmla="*/ 1013605 w 1696739"/>
              <a:gd name="connsiteY42" fmla="*/ 1319555 h 2345366"/>
              <a:gd name="connsiteX43" fmla="*/ 1012843 w 1696739"/>
              <a:gd name="connsiteY43" fmla="*/ 1318945 h 2345366"/>
              <a:gd name="connsiteX44" fmla="*/ 869054 w 1696739"/>
              <a:gd name="connsiteY44" fmla="*/ 1419986 h 2345366"/>
              <a:gd name="connsiteX45" fmla="*/ 828973 w 1696739"/>
              <a:gd name="connsiteY45" fmla="*/ 1344015 h 2345366"/>
              <a:gd name="connsiteX46" fmla="*/ 619804 w 1696739"/>
              <a:gd name="connsiteY46" fmla="*/ 1590750 h 2345366"/>
              <a:gd name="connsiteX47" fmla="*/ 608602 w 1696739"/>
              <a:gd name="connsiteY47" fmla="*/ 1413585 h 2345366"/>
              <a:gd name="connsiteX48" fmla="*/ 488283 w 1696739"/>
              <a:gd name="connsiteY48" fmla="*/ 1658949 h 2345366"/>
              <a:gd name="connsiteX49" fmla="*/ 356990 w 1696739"/>
              <a:gd name="connsiteY49" fmla="*/ 1682800 h 2345366"/>
              <a:gd name="connsiteX50" fmla="*/ 250996 w 1696739"/>
              <a:gd name="connsiteY50" fmla="*/ 1844192 h 2345366"/>
              <a:gd name="connsiteX51" fmla="*/ 125266 w 1696739"/>
              <a:gd name="connsiteY51" fmla="*/ 1821027 h 2345366"/>
              <a:gd name="connsiteX52" fmla="*/ 155364 w 1696739"/>
              <a:gd name="connsiteY52" fmla="*/ 1562480 h 2345366"/>
              <a:gd name="connsiteX53" fmla="*/ 1000804 w 1696739"/>
              <a:gd name="connsiteY53" fmla="*/ 1187271 h 2345366"/>
              <a:gd name="connsiteX54" fmla="*/ 610812 w 1696739"/>
              <a:gd name="connsiteY54" fmla="*/ 466038 h 2345366"/>
              <a:gd name="connsiteX55" fmla="*/ 665266 w 1696739"/>
              <a:gd name="connsiteY55" fmla="*/ 150894 h 2345366"/>
              <a:gd name="connsiteX56" fmla="*/ 1696739 w 1696739"/>
              <a:gd name="connsiteY56" fmla="*/ 0 h 2345366"/>
              <a:gd name="connsiteX57" fmla="*/ 1696739 w 1696739"/>
              <a:gd name="connsiteY57" fmla="*/ 205588 h 2345366"/>
              <a:gd name="connsiteX58" fmla="*/ 1622825 w 1696739"/>
              <a:gd name="connsiteY58" fmla="*/ 229895 h 2345366"/>
              <a:gd name="connsiteX59" fmla="*/ 1687138 w 1696739"/>
              <a:gd name="connsiteY59" fmla="*/ 12573 h 2345366"/>
              <a:gd name="connsiteX60" fmla="*/ 1696739 w 1696739"/>
              <a:gd name="connsiteY60" fmla="*/ 0 h 23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696739" h="2345366">
                <a:moveTo>
                  <a:pt x="665266" y="150894"/>
                </a:moveTo>
                <a:cubicBezTo>
                  <a:pt x="679640" y="158781"/>
                  <a:pt x="689336" y="243230"/>
                  <a:pt x="691660" y="295122"/>
                </a:cubicBezTo>
                <a:cubicBezTo>
                  <a:pt x="696384" y="398906"/>
                  <a:pt x="771823" y="370484"/>
                  <a:pt x="779214" y="355015"/>
                </a:cubicBezTo>
                <a:cubicBezTo>
                  <a:pt x="786530" y="339470"/>
                  <a:pt x="794606" y="366293"/>
                  <a:pt x="783253" y="512673"/>
                </a:cubicBezTo>
                <a:cubicBezTo>
                  <a:pt x="771899" y="659129"/>
                  <a:pt x="826077" y="623468"/>
                  <a:pt x="856100" y="603579"/>
                </a:cubicBezTo>
                <a:cubicBezTo>
                  <a:pt x="886199" y="583767"/>
                  <a:pt x="808018" y="731519"/>
                  <a:pt x="836745" y="819454"/>
                </a:cubicBezTo>
                <a:cubicBezTo>
                  <a:pt x="865473" y="907389"/>
                  <a:pt x="866616" y="761618"/>
                  <a:pt x="912031" y="720927"/>
                </a:cubicBezTo>
                <a:cubicBezTo>
                  <a:pt x="957446" y="680237"/>
                  <a:pt x="886808" y="858621"/>
                  <a:pt x="947692" y="989532"/>
                </a:cubicBezTo>
                <a:cubicBezTo>
                  <a:pt x="1008500" y="1120444"/>
                  <a:pt x="980840" y="1006830"/>
                  <a:pt x="1002023" y="967968"/>
                </a:cubicBezTo>
                <a:cubicBezTo>
                  <a:pt x="1013605" y="946632"/>
                  <a:pt x="1028160" y="1012697"/>
                  <a:pt x="1046219" y="1085468"/>
                </a:cubicBezTo>
                <a:cubicBezTo>
                  <a:pt x="1046752" y="886662"/>
                  <a:pt x="1103140" y="590778"/>
                  <a:pt x="1407026" y="457428"/>
                </a:cubicBezTo>
                <a:cubicBezTo>
                  <a:pt x="1570627" y="385647"/>
                  <a:pt x="1657191" y="355396"/>
                  <a:pt x="1696662" y="348919"/>
                </a:cubicBezTo>
                <a:lnTo>
                  <a:pt x="1696662" y="389838"/>
                </a:lnTo>
                <a:cubicBezTo>
                  <a:pt x="1673726" y="410108"/>
                  <a:pt x="1640960" y="433272"/>
                  <a:pt x="1615814" y="448970"/>
                </a:cubicBezTo>
                <a:cubicBezTo>
                  <a:pt x="1527498" y="504291"/>
                  <a:pt x="1606670" y="560679"/>
                  <a:pt x="1625720" y="559917"/>
                </a:cubicBezTo>
                <a:lnTo>
                  <a:pt x="1625796" y="559764"/>
                </a:lnTo>
                <a:cubicBezTo>
                  <a:pt x="1644770" y="559002"/>
                  <a:pt x="1626863" y="579653"/>
                  <a:pt x="1489398" y="640841"/>
                </a:cubicBezTo>
                <a:cubicBezTo>
                  <a:pt x="1352010" y="702106"/>
                  <a:pt x="1422266" y="735024"/>
                  <a:pt x="1461356" y="753312"/>
                </a:cubicBezTo>
                <a:cubicBezTo>
                  <a:pt x="1500371" y="771600"/>
                  <a:pt x="1313910" y="771219"/>
                  <a:pt x="1256912" y="841171"/>
                </a:cubicBezTo>
                <a:cubicBezTo>
                  <a:pt x="1199838" y="911123"/>
                  <a:pt x="1329378" y="840638"/>
                  <a:pt x="1397806" y="863040"/>
                </a:cubicBezTo>
                <a:cubicBezTo>
                  <a:pt x="1466233" y="885443"/>
                  <a:pt x="1258131" y="907160"/>
                  <a:pt x="1186122" y="1028090"/>
                </a:cubicBezTo>
                <a:cubicBezTo>
                  <a:pt x="1114113" y="1149019"/>
                  <a:pt x="1194656" y="1067561"/>
                  <a:pt x="1244186" y="1068171"/>
                </a:cubicBezTo>
                <a:cubicBezTo>
                  <a:pt x="1276191" y="1068628"/>
                  <a:pt x="1203648" y="1132636"/>
                  <a:pt x="1144212" y="1196111"/>
                </a:cubicBezTo>
                <a:cubicBezTo>
                  <a:pt x="1250207" y="1104975"/>
                  <a:pt x="1455794" y="967511"/>
                  <a:pt x="1696662" y="1008659"/>
                </a:cubicBezTo>
                <a:lnTo>
                  <a:pt x="1696662" y="1304010"/>
                </a:lnTo>
                <a:cubicBezTo>
                  <a:pt x="1661763" y="1271930"/>
                  <a:pt x="1588611" y="1191462"/>
                  <a:pt x="1526355" y="1185138"/>
                </a:cubicBezTo>
                <a:cubicBezTo>
                  <a:pt x="1437811" y="1176146"/>
                  <a:pt x="1569865" y="1246555"/>
                  <a:pt x="1593107" y="1317421"/>
                </a:cubicBezTo>
                <a:cubicBezTo>
                  <a:pt x="1616423" y="1388287"/>
                  <a:pt x="1475606" y="1223543"/>
                  <a:pt x="1338446" y="1230553"/>
                </a:cubicBezTo>
                <a:cubicBezTo>
                  <a:pt x="1201286" y="1237640"/>
                  <a:pt x="1312766" y="1260042"/>
                  <a:pt x="1341723" y="1302562"/>
                </a:cubicBezTo>
                <a:cubicBezTo>
                  <a:pt x="1357343" y="1325422"/>
                  <a:pt x="1295393" y="1311554"/>
                  <a:pt x="1225136" y="1297761"/>
                </a:cubicBezTo>
                <a:cubicBezTo>
                  <a:pt x="1394453" y="1467383"/>
                  <a:pt x="1552187" y="1669617"/>
                  <a:pt x="1696662" y="1885568"/>
                </a:cubicBezTo>
                <a:lnTo>
                  <a:pt x="1696662" y="2183967"/>
                </a:lnTo>
                <a:cubicBezTo>
                  <a:pt x="1471872" y="1809444"/>
                  <a:pt x="1243881" y="1550593"/>
                  <a:pt x="1116018" y="1418919"/>
                </a:cubicBezTo>
                <a:cubicBezTo>
                  <a:pt x="1132020" y="1476603"/>
                  <a:pt x="1143831" y="1522018"/>
                  <a:pt x="1124324" y="1510207"/>
                </a:cubicBezTo>
                <a:cubicBezTo>
                  <a:pt x="1083328" y="1485366"/>
                  <a:pt x="1053077" y="1377238"/>
                  <a:pt x="1059021" y="1513484"/>
                </a:cubicBezTo>
                <a:cubicBezTo>
                  <a:pt x="1065040" y="1649729"/>
                  <a:pt x="1226508" y="1774088"/>
                  <a:pt x="1160366" y="1757476"/>
                </a:cubicBezTo>
                <a:cubicBezTo>
                  <a:pt x="1094301" y="1740864"/>
                  <a:pt x="1018787" y="1616658"/>
                  <a:pt x="1034865" y="1703298"/>
                </a:cubicBezTo>
                <a:cubicBezTo>
                  <a:pt x="1051020" y="1790013"/>
                  <a:pt x="1204487" y="1885111"/>
                  <a:pt x="1164253" y="1880234"/>
                </a:cubicBezTo>
                <a:cubicBezTo>
                  <a:pt x="1124095" y="1875281"/>
                  <a:pt x="1051781" y="1866366"/>
                  <a:pt x="1137812" y="1987066"/>
                </a:cubicBezTo>
                <a:cubicBezTo>
                  <a:pt x="1223841" y="2107767"/>
                  <a:pt x="1229480" y="2133904"/>
                  <a:pt x="1214164" y="2123541"/>
                </a:cubicBezTo>
                <a:cubicBezTo>
                  <a:pt x="1198924" y="2113254"/>
                  <a:pt x="1108931" y="2119045"/>
                  <a:pt x="1157166" y="2209647"/>
                </a:cubicBezTo>
                <a:cubicBezTo>
                  <a:pt x="1205401" y="2300325"/>
                  <a:pt x="1290668" y="2514142"/>
                  <a:pt x="989221" y="2095804"/>
                </a:cubicBezTo>
                <a:cubicBezTo>
                  <a:pt x="764812" y="1784222"/>
                  <a:pt x="919803" y="1463192"/>
                  <a:pt x="1013605" y="1319555"/>
                </a:cubicBezTo>
                <a:cubicBezTo>
                  <a:pt x="1013301" y="1319326"/>
                  <a:pt x="1013072" y="1319097"/>
                  <a:pt x="1012843" y="1318945"/>
                </a:cubicBezTo>
                <a:cubicBezTo>
                  <a:pt x="938625" y="1384325"/>
                  <a:pt x="866540" y="1457781"/>
                  <a:pt x="869054" y="1419986"/>
                </a:cubicBezTo>
                <a:cubicBezTo>
                  <a:pt x="873169" y="1358417"/>
                  <a:pt x="974134" y="1266443"/>
                  <a:pt x="828973" y="1344015"/>
                </a:cubicBezTo>
                <a:cubicBezTo>
                  <a:pt x="683811" y="1421586"/>
                  <a:pt x="638701" y="1677923"/>
                  <a:pt x="619804" y="1590750"/>
                </a:cubicBezTo>
                <a:cubicBezTo>
                  <a:pt x="600906" y="1503501"/>
                  <a:pt x="694023" y="1349577"/>
                  <a:pt x="608602" y="1413585"/>
                </a:cubicBezTo>
                <a:cubicBezTo>
                  <a:pt x="523106" y="1477593"/>
                  <a:pt x="505351" y="1709241"/>
                  <a:pt x="488283" y="1658949"/>
                </a:cubicBezTo>
                <a:cubicBezTo>
                  <a:pt x="471214" y="1608657"/>
                  <a:pt x="440429" y="1518056"/>
                  <a:pt x="356990" y="1682800"/>
                </a:cubicBezTo>
                <a:cubicBezTo>
                  <a:pt x="273627" y="1847544"/>
                  <a:pt x="248329" y="1867737"/>
                  <a:pt x="250996" y="1844192"/>
                </a:cubicBezTo>
                <a:cubicBezTo>
                  <a:pt x="253739" y="1820646"/>
                  <a:pt x="197046" y="1716785"/>
                  <a:pt x="125266" y="1821027"/>
                </a:cubicBezTo>
                <a:cubicBezTo>
                  <a:pt x="53485" y="1925268"/>
                  <a:pt x="-131833" y="2137257"/>
                  <a:pt x="155364" y="1562480"/>
                </a:cubicBezTo>
                <a:cubicBezTo>
                  <a:pt x="364458" y="1143914"/>
                  <a:pt x="786758" y="1151915"/>
                  <a:pt x="1000804" y="1187271"/>
                </a:cubicBezTo>
                <a:cubicBezTo>
                  <a:pt x="854805" y="1085468"/>
                  <a:pt x="579723" y="841781"/>
                  <a:pt x="610812" y="466038"/>
                </a:cubicBezTo>
                <a:cubicBezTo>
                  <a:pt x="631843" y="211683"/>
                  <a:pt x="650893" y="143007"/>
                  <a:pt x="665266" y="150894"/>
                </a:cubicBezTo>
                <a:close/>
                <a:moveTo>
                  <a:pt x="1696739" y="0"/>
                </a:moveTo>
                <a:lnTo>
                  <a:pt x="1696739" y="205588"/>
                </a:lnTo>
                <a:cubicBezTo>
                  <a:pt x="1679365" y="195605"/>
                  <a:pt x="1654829" y="197739"/>
                  <a:pt x="1622825" y="229895"/>
                </a:cubicBezTo>
                <a:cubicBezTo>
                  <a:pt x="1545253" y="307924"/>
                  <a:pt x="1353534" y="460172"/>
                  <a:pt x="1687138" y="12573"/>
                </a:cubicBezTo>
                <a:cubicBezTo>
                  <a:pt x="1690338" y="8306"/>
                  <a:pt x="1693538" y="4115"/>
                  <a:pt x="1696739" y="0"/>
                </a:cubicBezTo>
                <a:close/>
              </a:path>
            </a:pathLst>
          </a:custGeom>
          <a:solidFill>
            <a:srgbClr val="754D2D"/>
          </a:solidFill>
          <a:ln w="762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5F3F9DD-4E72-B225-1E26-D034E711C9F4}"/>
              </a:ext>
            </a:extLst>
          </p:cNvPr>
          <p:cNvSpPr/>
          <p:nvPr/>
        </p:nvSpPr>
        <p:spPr>
          <a:xfrm>
            <a:off x="0" y="2931957"/>
            <a:ext cx="1804578" cy="3465284"/>
          </a:xfrm>
          <a:custGeom>
            <a:avLst/>
            <a:gdLst>
              <a:gd name="connsiteX0" fmla="*/ 571811 w 1985035"/>
              <a:gd name="connsiteY0" fmla="*/ 44 h 3811812"/>
              <a:gd name="connsiteX1" fmla="*/ 502310 w 1985035"/>
              <a:gd name="connsiteY1" fmla="*/ 59782 h 3811812"/>
              <a:gd name="connsiteX2" fmla="*/ 489280 w 1985035"/>
              <a:gd name="connsiteY2" fmla="*/ 143526 h 3811812"/>
              <a:gd name="connsiteX3" fmla="*/ 373761 w 1985035"/>
              <a:gd name="connsiteY3" fmla="*/ 178883 h 3811812"/>
              <a:gd name="connsiteX4" fmla="*/ 332384 w 1985035"/>
              <a:gd name="connsiteY4" fmla="*/ 256912 h 3811812"/>
              <a:gd name="connsiteX5" fmla="*/ 165354 w 1985035"/>
              <a:gd name="connsiteY5" fmla="*/ 284953 h 3811812"/>
              <a:gd name="connsiteX6" fmla="*/ 265328 w 1985035"/>
              <a:gd name="connsiteY6" fmla="*/ 326482 h 3811812"/>
              <a:gd name="connsiteX7" fmla="*/ 78867 w 1985035"/>
              <a:gd name="connsiteY7" fmla="*/ 410302 h 3811812"/>
              <a:gd name="connsiteX8" fmla="*/ 114376 w 1985035"/>
              <a:gd name="connsiteY8" fmla="*/ 450307 h 3811812"/>
              <a:gd name="connsiteX9" fmla="*/ 17145 w 1985035"/>
              <a:gd name="connsiteY9" fmla="*/ 526812 h 3811812"/>
              <a:gd name="connsiteX10" fmla="*/ 604647 w 1985035"/>
              <a:gd name="connsiteY10" fmla="*/ 591735 h 3811812"/>
              <a:gd name="connsiteX11" fmla="*/ 669569 w 1985035"/>
              <a:gd name="connsiteY11" fmla="*/ 742992 h 3811812"/>
              <a:gd name="connsiteX12" fmla="*/ 597027 w 1985035"/>
              <a:gd name="connsiteY12" fmla="*/ 780939 h 3811812"/>
              <a:gd name="connsiteX13" fmla="*/ 503301 w 1985035"/>
              <a:gd name="connsiteY13" fmla="*/ 703063 h 3811812"/>
              <a:gd name="connsiteX14" fmla="*/ 418872 w 1985035"/>
              <a:gd name="connsiteY14" fmla="*/ 713578 h 3811812"/>
              <a:gd name="connsiteX15" fmla="*/ 301295 w 1985035"/>
              <a:gd name="connsiteY15" fmla="*/ 587467 h 3811812"/>
              <a:gd name="connsiteX16" fmla="*/ 326365 w 1985035"/>
              <a:gd name="connsiteY16" fmla="*/ 697195 h 3811812"/>
              <a:gd name="connsiteX17" fmla="*/ 154305 w 1985035"/>
              <a:gd name="connsiteY17" fmla="*/ 587163 h 3811812"/>
              <a:gd name="connsiteX18" fmla="*/ 143485 w 1985035"/>
              <a:gd name="connsiteY18" fmla="*/ 640960 h 3811812"/>
              <a:gd name="connsiteX19" fmla="*/ 56388 w 1985035"/>
              <a:gd name="connsiteY19" fmla="*/ 615509 h 3811812"/>
              <a:gd name="connsiteX20" fmla="*/ 435559 w 1985035"/>
              <a:gd name="connsiteY20" fmla="*/ 2736003 h 3811812"/>
              <a:gd name="connsiteX21" fmla="*/ 1047293 w 1985035"/>
              <a:gd name="connsiteY21" fmla="*/ 1479084 h 3811812"/>
              <a:gd name="connsiteX22" fmla="*/ 963625 w 1985035"/>
              <a:gd name="connsiteY22" fmla="*/ 1492495 h 3811812"/>
              <a:gd name="connsiteX23" fmla="*/ 959815 w 1985035"/>
              <a:gd name="connsiteY23" fmla="*/ 1440298 h 3811812"/>
              <a:gd name="connsiteX24" fmla="*/ 783565 w 1985035"/>
              <a:gd name="connsiteY24" fmla="*/ 1524651 h 3811812"/>
              <a:gd name="connsiteX25" fmla="*/ 820445 w 1985035"/>
              <a:gd name="connsiteY25" fmla="*/ 1423610 h 3811812"/>
              <a:gd name="connsiteX26" fmla="*/ 693877 w 1985035"/>
              <a:gd name="connsiteY26" fmla="*/ 1529528 h 3811812"/>
              <a:gd name="connsiteX27" fmla="*/ 615163 w 1985035"/>
              <a:gd name="connsiteY27" fmla="*/ 1509868 h 3811812"/>
              <a:gd name="connsiteX28" fmla="*/ 517017 w 1985035"/>
              <a:gd name="connsiteY28" fmla="*/ 1572810 h 3811812"/>
              <a:gd name="connsiteX29" fmla="*/ 452780 w 1985035"/>
              <a:gd name="connsiteY29" fmla="*/ 1528385 h 3811812"/>
              <a:gd name="connsiteX30" fmla="*/ 532409 w 1985035"/>
              <a:gd name="connsiteY30" fmla="*/ 1392521 h 3811812"/>
              <a:gd name="connsiteX31" fmla="*/ 1096975 w 1985035"/>
              <a:gd name="connsiteY31" fmla="*/ 1398997 h 3811812"/>
              <a:gd name="connsiteX32" fmla="*/ 1013993 w 1985035"/>
              <a:gd name="connsiteY32" fmla="*/ 1315254 h 3811812"/>
              <a:gd name="connsiteX33" fmla="*/ 1052398 w 1985035"/>
              <a:gd name="connsiteY33" fmla="*/ 1281421 h 3811812"/>
              <a:gd name="connsiteX34" fmla="*/ 885749 w 1985035"/>
              <a:gd name="connsiteY34" fmla="*/ 1180456 h 3811812"/>
              <a:gd name="connsiteX35" fmla="*/ 985495 w 1985035"/>
              <a:gd name="connsiteY35" fmla="*/ 1152719 h 3811812"/>
              <a:gd name="connsiteX36" fmla="*/ 830580 w 1985035"/>
              <a:gd name="connsiteY36" fmla="*/ 1106770 h 3811812"/>
              <a:gd name="connsiteX37" fmla="*/ 800786 w 1985035"/>
              <a:gd name="connsiteY37" fmla="*/ 1028056 h 3811812"/>
              <a:gd name="connsiteX38" fmla="*/ 695554 w 1985035"/>
              <a:gd name="connsiteY38" fmla="*/ 981193 h 3811812"/>
              <a:gd name="connsiteX39" fmla="*/ 693268 w 1985035"/>
              <a:gd name="connsiteY39" fmla="*/ 900345 h 3811812"/>
              <a:gd name="connsiteX40" fmla="*/ 844601 w 1985035"/>
              <a:gd name="connsiteY40" fmla="*/ 888610 h 3811812"/>
              <a:gd name="connsiteX41" fmla="*/ 1158240 w 1985035"/>
              <a:gd name="connsiteY41" fmla="*/ 1310834 h 3811812"/>
              <a:gd name="connsiteX42" fmla="*/ 1180109 w 1985035"/>
              <a:gd name="connsiteY42" fmla="*/ 1222290 h 3811812"/>
              <a:gd name="connsiteX43" fmla="*/ 1221105 w 1985035"/>
              <a:gd name="connsiteY43" fmla="*/ 1233262 h 3811812"/>
              <a:gd name="connsiteX44" fmla="*/ 1223924 w 1985035"/>
              <a:gd name="connsiteY44" fmla="*/ 1036514 h 3811812"/>
              <a:gd name="connsiteX45" fmla="*/ 1286637 w 1985035"/>
              <a:gd name="connsiteY45" fmla="*/ 1101132 h 3811812"/>
              <a:gd name="connsiteX46" fmla="*/ 1254252 w 1985035"/>
              <a:gd name="connsiteY46" fmla="*/ 947131 h 3811812"/>
              <a:gd name="connsiteX47" fmla="*/ 1299058 w 1985035"/>
              <a:gd name="connsiteY47" fmla="*/ 875351 h 3811812"/>
              <a:gd name="connsiteX48" fmla="*/ 1288542 w 1985035"/>
              <a:gd name="connsiteY48" fmla="*/ 761280 h 3811812"/>
              <a:gd name="connsiteX49" fmla="*/ 1346606 w 1985035"/>
              <a:gd name="connsiteY49" fmla="*/ 710683 h 3811812"/>
              <a:gd name="connsiteX50" fmla="*/ 1419454 w 1985035"/>
              <a:gd name="connsiteY50" fmla="*/ 827040 h 3811812"/>
              <a:gd name="connsiteX51" fmla="*/ 1199617 w 1985035"/>
              <a:gd name="connsiteY51" fmla="*/ 1380405 h 3811812"/>
              <a:gd name="connsiteX52" fmla="*/ 1841221 w 1985035"/>
              <a:gd name="connsiteY52" fmla="*/ 1578982 h 3811812"/>
              <a:gd name="connsiteX53" fmla="*/ 1884959 w 1985035"/>
              <a:gd name="connsiteY53" fmla="*/ 1762852 h 3811812"/>
              <a:gd name="connsiteX54" fmla="*/ 1884959 w 1985035"/>
              <a:gd name="connsiteY54" fmla="*/ 1763081 h 3811812"/>
              <a:gd name="connsiteX55" fmla="*/ 1796263 w 1985035"/>
              <a:gd name="connsiteY55" fmla="*/ 1790513 h 3811812"/>
              <a:gd name="connsiteX56" fmla="*/ 1706042 w 1985035"/>
              <a:gd name="connsiteY56" fmla="*/ 1683147 h 3811812"/>
              <a:gd name="connsiteX57" fmla="*/ 1609344 w 1985035"/>
              <a:gd name="connsiteY57" fmla="*/ 1677127 h 3811812"/>
              <a:gd name="connsiteX58" fmla="*/ 1501674 w 1985035"/>
              <a:gd name="connsiteY58" fmla="*/ 1510402 h 3811812"/>
              <a:gd name="connsiteX59" fmla="*/ 1508684 w 1985035"/>
              <a:gd name="connsiteY59" fmla="*/ 1639104 h 3811812"/>
              <a:gd name="connsiteX60" fmla="*/ 1336777 w 1985035"/>
              <a:gd name="connsiteY60" fmla="*/ 1479007 h 3811812"/>
              <a:gd name="connsiteX61" fmla="*/ 1314374 w 1985035"/>
              <a:gd name="connsiteY61" fmla="*/ 1537224 h 3811812"/>
              <a:gd name="connsiteX62" fmla="*/ 1202055 w 1985035"/>
              <a:gd name="connsiteY62" fmla="*/ 1476569 h 3811812"/>
              <a:gd name="connsiteX63" fmla="*/ 1201598 w 1985035"/>
              <a:gd name="connsiteY63" fmla="*/ 1477102 h 3811812"/>
              <a:gd name="connsiteX64" fmla="*/ 1285265 w 1985035"/>
              <a:gd name="connsiteY64" fmla="*/ 2034810 h 3811812"/>
              <a:gd name="connsiteX65" fmla="*/ 1173861 w 1985035"/>
              <a:gd name="connsiteY65" fmla="*/ 2131203 h 3811812"/>
              <a:gd name="connsiteX66" fmla="*/ 1125474 w 1985035"/>
              <a:gd name="connsiteY66" fmla="*/ 2073901 h 3811812"/>
              <a:gd name="connsiteX67" fmla="*/ 1168908 w 1985035"/>
              <a:gd name="connsiteY67" fmla="*/ 1968974 h 3811812"/>
              <a:gd name="connsiteX68" fmla="*/ 1140714 w 1985035"/>
              <a:gd name="connsiteY68" fmla="*/ 1894145 h 3811812"/>
              <a:gd name="connsiteX69" fmla="*/ 1218972 w 1985035"/>
              <a:gd name="connsiteY69" fmla="*/ 1755613 h 3811812"/>
              <a:gd name="connsiteX70" fmla="*/ 1133170 w 1985035"/>
              <a:gd name="connsiteY70" fmla="*/ 1805372 h 3811812"/>
              <a:gd name="connsiteX71" fmla="*/ 1185443 w 1985035"/>
              <a:gd name="connsiteY71" fmla="*/ 1620816 h 3811812"/>
              <a:gd name="connsiteX72" fmla="*/ 1138047 w 1985035"/>
              <a:gd name="connsiteY72" fmla="*/ 1624016 h 3811812"/>
              <a:gd name="connsiteX73" fmla="*/ 1136218 w 1985035"/>
              <a:gd name="connsiteY73" fmla="*/ 1557493 h 3811812"/>
              <a:gd name="connsiteX74" fmla="*/ 493243 w 1985035"/>
              <a:gd name="connsiteY74" fmla="*/ 3481848 h 3811812"/>
              <a:gd name="connsiteX75" fmla="*/ 744245 w 1985035"/>
              <a:gd name="connsiteY75" fmla="*/ 3712887 h 3811812"/>
              <a:gd name="connsiteX76" fmla="*/ 357911 w 1985035"/>
              <a:gd name="connsiteY76" fmla="*/ 3811794 h 3811812"/>
              <a:gd name="connsiteX77" fmla="*/ 41158 w 1985035"/>
              <a:gd name="connsiteY77" fmla="*/ 3792907 h 3811812"/>
              <a:gd name="connsiteX78" fmla="*/ 0 w 1985035"/>
              <a:gd name="connsiteY78" fmla="*/ 3785994 h 3811812"/>
              <a:gd name="connsiteX79" fmla="*/ 0 w 1985035"/>
              <a:gd name="connsiteY79" fmla="*/ 3577975 h 3811812"/>
              <a:gd name="connsiteX80" fmla="*/ 19658 w 1985035"/>
              <a:gd name="connsiteY80" fmla="*/ 3556030 h 3811812"/>
              <a:gd name="connsiteX81" fmla="*/ 209855 w 1985035"/>
              <a:gd name="connsiteY81" fmla="*/ 3437500 h 3811812"/>
              <a:gd name="connsiteX82" fmla="*/ 19517 w 1985035"/>
              <a:gd name="connsiteY82" fmla="*/ 794465 h 3811812"/>
              <a:gd name="connsiteX83" fmla="*/ 0 w 1985035"/>
              <a:gd name="connsiteY83" fmla="*/ 756791 h 3811812"/>
              <a:gd name="connsiteX84" fmla="*/ 0 w 1985035"/>
              <a:gd name="connsiteY84" fmla="*/ 323163 h 3811812"/>
              <a:gd name="connsiteX85" fmla="*/ 5363 w 1985035"/>
              <a:gd name="connsiteY85" fmla="*/ 309277 h 3811812"/>
              <a:gd name="connsiteX86" fmla="*/ 346634 w 1985035"/>
              <a:gd name="connsiteY86" fmla="*/ 28388 h 3811812"/>
              <a:gd name="connsiteX87" fmla="*/ 571811 w 1985035"/>
              <a:gd name="connsiteY87" fmla="*/ 44 h 381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985035" h="3811812">
                <a:moveTo>
                  <a:pt x="571811" y="44"/>
                </a:moveTo>
                <a:cubicBezTo>
                  <a:pt x="646595" y="1574"/>
                  <a:pt x="554121" y="42600"/>
                  <a:pt x="502310" y="59782"/>
                </a:cubicBezTo>
                <a:cubicBezTo>
                  <a:pt x="427025" y="84700"/>
                  <a:pt x="475107" y="140707"/>
                  <a:pt x="489280" y="143526"/>
                </a:cubicBezTo>
                <a:cubicBezTo>
                  <a:pt x="503453" y="146346"/>
                  <a:pt x="486461" y="158385"/>
                  <a:pt x="373761" y="178883"/>
                </a:cubicBezTo>
                <a:cubicBezTo>
                  <a:pt x="261061" y="199381"/>
                  <a:pt x="306934" y="236414"/>
                  <a:pt x="332384" y="256912"/>
                </a:cubicBezTo>
                <a:cubicBezTo>
                  <a:pt x="357835" y="277486"/>
                  <a:pt x="220294" y="243577"/>
                  <a:pt x="165354" y="284953"/>
                </a:cubicBezTo>
                <a:cubicBezTo>
                  <a:pt x="110414" y="326330"/>
                  <a:pt x="218923" y="297603"/>
                  <a:pt x="265328" y="326482"/>
                </a:cubicBezTo>
                <a:cubicBezTo>
                  <a:pt x="311734" y="355362"/>
                  <a:pt x="154153" y="333950"/>
                  <a:pt x="78867" y="410302"/>
                </a:cubicBezTo>
                <a:cubicBezTo>
                  <a:pt x="3581" y="486655"/>
                  <a:pt x="77953" y="440935"/>
                  <a:pt x="114376" y="450307"/>
                </a:cubicBezTo>
                <a:cubicBezTo>
                  <a:pt x="137922" y="456403"/>
                  <a:pt x="72619" y="490617"/>
                  <a:pt x="17145" y="526812"/>
                </a:cubicBezTo>
                <a:cubicBezTo>
                  <a:pt x="139827" y="464481"/>
                  <a:pt x="399440" y="375022"/>
                  <a:pt x="604647" y="591735"/>
                </a:cubicBezTo>
                <a:cubicBezTo>
                  <a:pt x="883387" y="886095"/>
                  <a:pt x="732130" y="792598"/>
                  <a:pt x="669569" y="742992"/>
                </a:cubicBezTo>
                <a:cubicBezTo>
                  <a:pt x="607009" y="693309"/>
                  <a:pt x="591083" y="767223"/>
                  <a:pt x="597027" y="780939"/>
                </a:cubicBezTo>
                <a:cubicBezTo>
                  <a:pt x="602894" y="794655"/>
                  <a:pt x="583844" y="787264"/>
                  <a:pt x="503301" y="703063"/>
                </a:cubicBezTo>
                <a:cubicBezTo>
                  <a:pt x="422758" y="618938"/>
                  <a:pt x="420319" y="679746"/>
                  <a:pt x="418872" y="713578"/>
                </a:cubicBezTo>
                <a:cubicBezTo>
                  <a:pt x="417500" y="747411"/>
                  <a:pt x="364922" y="610099"/>
                  <a:pt x="301295" y="587467"/>
                </a:cubicBezTo>
                <a:cubicBezTo>
                  <a:pt x="237592" y="564836"/>
                  <a:pt x="322174" y="640655"/>
                  <a:pt x="326365" y="697195"/>
                </a:cubicBezTo>
                <a:cubicBezTo>
                  <a:pt x="330556" y="753736"/>
                  <a:pt x="256870" y="606670"/>
                  <a:pt x="154305" y="587163"/>
                </a:cubicBezTo>
                <a:cubicBezTo>
                  <a:pt x="51740" y="567655"/>
                  <a:pt x="129921" y="604308"/>
                  <a:pt x="143485" y="640960"/>
                </a:cubicBezTo>
                <a:cubicBezTo>
                  <a:pt x="150876" y="660924"/>
                  <a:pt x="106451" y="638674"/>
                  <a:pt x="56388" y="615509"/>
                </a:cubicBezTo>
                <a:cubicBezTo>
                  <a:pt x="340919" y="1119039"/>
                  <a:pt x="418948" y="2059042"/>
                  <a:pt x="435559" y="2736003"/>
                </a:cubicBezTo>
                <a:cubicBezTo>
                  <a:pt x="570509" y="2322618"/>
                  <a:pt x="772897" y="1827622"/>
                  <a:pt x="1047293" y="1479084"/>
                </a:cubicBezTo>
                <a:cubicBezTo>
                  <a:pt x="997839" y="1495009"/>
                  <a:pt x="954329" y="1510326"/>
                  <a:pt x="963625" y="1492495"/>
                </a:cubicBezTo>
                <a:cubicBezTo>
                  <a:pt x="980847" y="1459424"/>
                  <a:pt x="1059332" y="1433668"/>
                  <a:pt x="959815" y="1440298"/>
                </a:cubicBezTo>
                <a:cubicBezTo>
                  <a:pt x="860298" y="1446927"/>
                  <a:pt x="772820" y="1577763"/>
                  <a:pt x="783565" y="1524651"/>
                </a:cubicBezTo>
                <a:cubicBezTo>
                  <a:pt x="794309" y="1471540"/>
                  <a:pt x="883539" y="1409513"/>
                  <a:pt x="820445" y="1423610"/>
                </a:cubicBezTo>
                <a:cubicBezTo>
                  <a:pt x="757352" y="1437631"/>
                  <a:pt x="691058" y="1561684"/>
                  <a:pt x="693877" y="1529528"/>
                </a:cubicBezTo>
                <a:cubicBezTo>
                  <a:pt x="696620" y="1497372"/>
                  <a:pt x="701573" y="1439383"/>
                  <a:pt x="615163" y="1509868"/>
                </a:cubicBezTo>
                <a:cubicBezTo>
                  <a:pt x="528752" y="1580277"/>
                  <a:pt x="509778" y="1585154"/>
                  <a:pt x="517017" y="1572810"/>
                </a:cubicBezTo>
                <a:cubicBezTo>
                  <a:pt x="524256" y="1560465"/>
                  <a:pt x="518084" y="1488609"/>
                  <a:pt x="452780" y="1528385"/>
                </a:cubicBezTo>
                <a:cubicBezTo>
                  <a:pt x="387553" y="1568161"/>
                  <a:pt x="233020" y="1639256"/>
                  <a:pt x="532409" y="1392521"/>
                </a:cubicBezTo>
                <a:cubicBezTo>
                  <a:pt x="752856" y="1210860"/>
                  <a:pt x="988162" y="1325769"/>
                  <a:pt x="1096975" y="1398997"/>
                </a:cubicBezTo>
                <a:cubicBezTo>
                  <a:pt x="1048741" y="1358307"/>
                  <a:pt x="990905" y="1318302"/>
                  <a:pt x="1013993" y="1315254"/>
                </a:cubicBezTo>
                <a:cubicBezTo>
                  <a:pt x="1049655" y="1310606"/>
                  <a:pt x="1114577" y="1362498"/>
                  <a:pt x="1052398" y="1281421"/>
                </a:cubicBezTo>
                <a:cubicBezTo>
                  <a:pt x="990219" y="1200344"/>
                  <a:pt x="838276" y="1202478"/>
                  <a:pt x="885749" y="1180456"/>
                </a:cubicBezTo>
                <a:cubicBezTo>
                  <a:pt x="933222" y="1158510"/>
                  <a:pt x="1032586" y="1198287"/>
                  <a:pt x="985495" y="1152719"/>
                </a:cubicBezTo>
                <a:cubicBezTo>
                  <a:pt x="938403" y="1107151"/>
                  <a:pt x="803986" y="1123306"/>
                  <a:pt x="830580" y="1106770"/>
                </a:cubicBezTo>
                <a:cubicBezTo>
                  <a:pt x="857174" y="1090235"/>
                  <a:pt x="905104" y="1060517"/>
                  <a:pt x="800786" y="1028056"/>
                </a:cubicBezTo>
                <a:cubicBezTo>
                  <a:pt x="696468" y="995595"/>
                  <a:pt x="681762" y="982260"/>
                  <a:pt x="695554" y="981193"/>
                </a:cubicBezTo>
                <a:cubicBezTo>
                  <a:pt x="709270" y="980126"/>
                  <a:pt x="761619" y="932653"/>
                  <a:pt x="693268" y="900345"/>
                </a:cubicBezTo>
                <a:cubicBezTo>
                  <a:pt x="624916" y="868036"/>
                  <a:pt x="480974" y="777815"/>
                  <a:pt x="844601" y="888610"/>
                </a:cubicBezTo>
                <a:cubicBezTo>
                  <a:pt x="1075030" y="958866"/>
                  <a:pt x="1140867" y="1167502"/>
                  <a:pt x="1158240" y="1310834"/>
                </a:cubicBezTo>
                <a:cubicBezTo>
                  <a:pt x="1165098" y="1256732"/>
                  <a:pt x="1169975" y="1207888"/>
                  <a:pt x="1180109" y="1222290"/>
                </a:cubicBezTo>
                <a:cubicBezTo>
                  <a:pt x="1198702" y="1248502"/>
                  <a:pt x="1188415" y="1332780"/>
                  <a:pt x="1221105" y="1233262"/>
                </a:cubicBezTo>
                <a:cubicBezTo>
                  <a:pt x="1253795" y="1133669"/>
                  <a:pt x="1187729" y="1011063"/>
                  <a:pt x="1223924" y="1036514"/>
                </a:cubicBezTo>
                <a:cubicBezTo>
                  <a:pt x="1260119" y="1061965"/>
                  <a:pt x="1273378" y="1166968"/>
                  <a:pt x="1286637" y="1101132"/>
                </a:cubicBezTo>
                <a:cubicBezTo>
                  <a:pt x="1299896" y="1035295"/>
                  <a:pt x="1230859" y="935397"/>
                  <a:pt x="1254252" y="947131"/>
                </a:cubicBezTo>
                <a:cubicBezTo>
                  <a:pt x="1277645" y="958866"/>
                  <a:pt x="1319708" y="980050"/>
                  <a:pt x="1299058" y="875351"/>
                </a:cubicBezTo>
                <a:cubicBezTo>
                  <a:pt x="1278407" y="770728"/>
                  <a:pt x="1281913" y="750688"/>
                  <a:pt x="1288542" y="761280"/>
                </a:cubicBezTo>
                <a:cubicBezTo>
                  <a:pt x="1295171" y="771871"/>
                  <a:pt x="1352017" y="785968"/>
                  <a:pt x="1346606" y="710683"/>
                </a:cubicBezTo>
                <a:cubicBezTo>
                  <a:pt x="1341120" y="635397"/>
                  <a:pt x="1345768" y="463719"/>
                  <a:pt x="1419454" y="827040"/>
                </a:cubicBezTo>
                <a:cubicBezTo>
                  <a:pt x="1473861" y="1095417"/>
                  <a:pt x="1296238" y="1294603"/>
                  <a:pt x="1199617" y="1380405"/>
                </a:cubicBezTo>
                <a:cubicBezTo>
                  <a:pt x="1351026" y="1336666"/>
                  <a:pt x="1654836" y="1294908"/>
                  <a:pt x="1841221" y="1578982"/>
                </a:cubicBezTo>
                <a:cubicBezTo>
                  <a:pt x="2097253" y="1969050"/>
                  <a:pt x="1945615" y="1831966"/>
                  <a:pt x="1884959" y="1762852"/>
                </a:cubicBezTo>
                <a:lnTo>
                  <a:pt x="1884959" y="1763081"/>
                </a:lnTo>
                <a:cubicBezTo>
                  <a:pt x="1824304" y="1694044"/>
                  <a:pt x="1792224" y="1773749"/>
                  <a:pt x="1796263" y="1790513"/>
                </a:cubicBezTo>
                <a:cubicBezTo>
                  <a:pt x="1800225" y="1807201"/>
                  <a:pt x="1780261" y="1794780"/>
                  <a:pt x="1706042" y="1683147"/>
                </a:cubicBezTo>
                <a:cubicBezTo>
                  <a:pt x="1631899" y="1571438"/>
                  <a:pt x="1617421" y="1639408"/>
                  <a:pt x="1609344" y="1677127"/>
                </a:cubicBezTo>
                <a:cubicBezTo>
                  <a:pt x="1601267" y="1714846"/>
                  <a:pt x="1568729" y="1549340"/>
                  <a:pt x="1501674" y="1510402"/>
                </a:cubicBezTo>
                <a:cubicBezTo>
                  <a:pt x="1434618" y="1471540"/>
                  <a:pt x="1514932" y="1574638"/>
                  <a:pt x="1508684" y="1639104"/>
                </a:cubicBezTo>
                <a:cubicBezTo>
                  <a:pt x="1502512" y="1703645"/>
                  <a:pt x="1448105" y="1522594"/>
                  <a:pt x="1336777" y="1479007"/>
                </a:cubicBezTo>
                <a:cubicBezTo>
                  <a:pt x="1225525" y="1435421"/>
                  <a:pt x="1306144" y="1493181"/>
                  <a:pt x="1314374" y="1537224"/>
                </a:cubicBezTo>
                <a:cubicBezTo>
                  <a:pt x="1319403" y="1564275"/>
                  <a:pt x="1261186" y="1517412"/>
                  <a:pt x="1202055" y="1476569"/>
                </a:cubicBezTo>
                <a:cubicBezTo>
                  <a:pt x="1201903" y="1476721"/>
                  <a:pt x="1201750" y="1476874"/>
                  <a:pt x="1201598" y="1477102"/>
                </a:cubicBezTo>
                <a:cubicBezTo>
                  <a:pt x="1281455" y="1572657"/>
                  <a:pt x="1420597" y="1791047"/>
                  <a:pt x="1285265" y="2034810"/>
                </a:cubicBezTo>
                <a:cubicBezTo>
                  <a:pt x="1103605" y="2362166"/>
                  <a:pt x="1146810" y="2200698"/>
                  <a:pt x="1173861" y="2131203"/>
                </a:cubicBezTo>
                <a:cubicBezTo>
                  <a:pt x="1200912" y="2061709"/>
                  <a:pt x="1135609" y="2065214"/>
                  <a:pt x="1125474" y="2073901"/>
                </a:cubicBezTo>
                <a:cubicBezTo>
                  <a:pt x="1115339" y="2082664"/>
                  <a:pt x="1117168" y="2063385"/>
                  <a:pt x="1168908" y="1968974"/>
                </a:cubicBezTo>
                <a:cubicBezTo>
                  <a:pt x="1220648" y="1874638"/>
                  <a:pt x="1169289" y="1887211"/>
                  <a:pt x="1140714" y="1894145"/>
                </a:cubicBezTo>
                <a:cubicBezTo>
                  <a:pt x="1112215" y="1901156"/>
                  <a:pt x="1214704" y="1819469"/>
                  <a:pt x="1218972" y="1755613"/>
                </a:cubicBezTo>
                <a:cubicBezTo>
                  <a:pt x="1223239" y="1691758"/>
                  <a:pt x="1179347" y="1787770"/>
                  <a:pt x="1133170" y="1805372"/>
                </a:cubicBezTo>
                <a:cubicBezTo>
                  <a:pt x="1086917" y="1822974"/>
                  <a:pt x="1192759" y="1719571"/>
                  <a:pt x="1185443" y="1620816"/>
                </a:cubicBezTo>
                <a:cubicBezTo>
                  <a:pt x="1178128" y="1522061"/>
                  <a:pt x="1165479" y="1602680"/>
                  <a:pt x="1138047" y="1624016"/>
                </a:cubicBezTo>
                <a:cubicBezTo>
                  <a:pt x="1124941" y="1634227"/>
                  <a:pt x="1129665" y="1600470"/>
                  <a:pt x="1136218" y="1557493"/>
                </a:cubicBezTo>
                <a:cubicBezTo>
                  <a:pt x="960806" y="1786703"/>
                  <a:pt x="497662" y="2486067"/>
                  <a:pt x="493243" y="3481848"/>
                </a:cubicBezTo>
                <a:cubicBezTo>
                  <a:pt x="571881" y="3525816"/>
                  <a:pt x="656082" y="3599196"/>
                  <a:pt x="744245" y="3712887"/>
                </a:cubicBezTo>
                <a:cubicBezTo>
                  <a:pt x="744245" y="3712887"/>
                  <a:pt x="581939" y="3813395"/>
                  <a:pt x="357911" y="3811794"/>
                </a:cubicBezTo>
                <a:cubicBezTo>
                  <a:pt x="234162" y="3810918"/>
                  <a:pt x="124492" y="3804480"/>
                  <a:pt x="41158" y="3792907"/>
                </a:cubicBezTo>
                <a:lnTo>
                  <a:pt x="0" y="3785994"/>
                </a:lnTo>
                <a:lnTo>
                  <a:pt x="0" y="3577975"/>
                </a:lnTo>
                <a:lnTo>
                  <a:pt x="19658" y="3556030"/>
                </a:lnTo>
                <a:cubicBezTo>
                  <a:pt x="71441" y="3503744"/>
                  <a:pt x="135960" y="3456102"/>
                  <a:pt x="209855" y="3437500"/>
                </a:cubicBezTo>
                <a:cubicBezTo>
                  <a:pt x="436950" y="1934646"/>
                  <a:pt x="185477" y="1133745"/>
                  <a:pt x="19517" y="794465"/>
                </a:cubicBezTo>
                <a:lnTo>
                  <a:pt x="0" y="756791"/>
                </a:lnTo>
                <a:lnTo>
                  <a:pt x="0" y="323163"/>
                </a:lnTo>
                <a:lnTo>
                  <a:pt x="5363" y="309277"/>
                </a:lnTo>
                <a:cubicBezTo>
                  <a:pt x="59541" y="186694"/>
                  <a:pt x="160096" y="61249"/>
                  <a:pt x="346634" y="28388"/>
                </a:cubicBezTo>
                <a:cubicBezTo>
                  <a:pt x="469268" y="6814"/>
                  <a:pt x="537819" y="-651"/>
                  <a:pt x="571811" y="44"/>
                </a:cubicBezTo>
                <a:close/>
              </a:path>
            </a:pathLst>
          </a:custGeom>
          <a:solidFill>
            <a:srgbClr val="754D2D"/>
          </a:solidFill>
          <a:ln w="7620" cap="flat">
            <a:noFill/>
            <a:prstDash val="solid"/>
            <a:miter/>
          </a:ln>
        </p:spPr>
        <p:txBody>
          <a:bodyPr rtlCol="0" anchor="ctr"/>
          <a:lstStyle/>
          <a:p>
            <a:endParaRPr lang="en-US"/>
          </a:p>
        </p:txBody>
      </p:sp>
      <p:sp>
        <p:nvSpPr>
          <p:cNvPr id="20" name="Picture Placeholder 16">
            <a:extLst>
              <a:ext uri="{FF2B5EF4-FFF2-40B4-BE49-F238E27FC236}">
                <a16:creationId xmlns:a16="http://schemas.microsoft.com/office/drawing/2014/main" id="{D72A6E81-664F-A397-4789-0117633EC66F}"/>
              </a:ext>
            </a:extLst>
          </p:cNvPr>
          <p:cNvSpPr>
            <a:spLocks noGrp="1"/>
          </p:cNvSpPr>
          <p:nvPr>
            <p:ph type="pic" sz="quarter" idx="10"/>
          </p:nvPr>
        </p:nvSpPr>
        <p:spPr>
          <a:xfrm>
            <a:off x="2456392" y="1326778"/>
            <a:ext cx="7279216" cy="3542028"/>
          </a:xfrm>
          <a:prstGeom prst="rect">
            <a:avLst/>
          </a:prstGeom>
        </p:spPr>
        <p:txBody>
          <a:bodyPr/>
          <a:lstStyle/>
          <a:p>
            <a:endParaRPr lang="en-US"/>
          </a:p>
        </p:txBody>
      </p:sp>
    </p:spTree>
    <p:extLst>
      <p:ext uri="{BB962C8B-B14F-4D97-AF65-F5344CB8AC3E}">
        <p14:creationId xmlns:p14="http://schemas.microsoft.com/office/powerpoint/2010/main" val="624457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612E8F-954E-054A-916B-D57F0E3C6AA6}"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E53C0-F87C-424E-A23C-A7A3F61A0160}" type="slidenum">
              <a:rPr lang="en-US" smtClean="0"/>
              <a:t>‹#›</a:t>
            </a:fld>
            <a:endParaRPr lang="en-US"/>
          </a:p>
        </p:txBody>
      </p:sp>
    </p:spTree>
    <p:extLst>
      <p:ext uri="{BB962C8B-B14F-4D97-AF65-F5344CB8AC3E}">
        <p14:creationId xmlns:p14="http://schemas.microsoft.com/office/powerpoint/2010/main" val="31104897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C5CEE376-3DF8-4C40-85EB-DA501E420F7E}" type="datetimeFigureOut">
              <a:rPr lang="en-US" smtClean="0"/>
              <a:t>6/12/25</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0724BC07-2DB4-674C-885D-9BBE989EA587}"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855163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CEE376-3DF8-4C40-85EB-DA501E420F7E}"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4BC07-2DB4-674C-885D-9BBE989EA587}" type="slidenum">
              <a:rPr lang="en-US" smtClean="0"/>
              <a:t>‹#›</a:t>
            </a:fld>
            <a:endParaRPr lang="en-US"/>
          </a:p>
        </p:txBody>
      </p:sp>
    </p:spTree>
    <p:extLst>
      <p:ext uri="{BB962C8B-B14F-4D97-AF65-F5344CB8AC3E}">
        <p14:creationId xmlns:p14="http://schemas.microsoft.com/office/powerpoint/2010/main" val="2371469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CEE376-3DF8-4C40-85EB-DA501E420F7E}"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4BC07-2DB4-674C-885D-9BBE989EA587}" type="slidenum">
              <a:rPr lang="en-US" smtClean="0"/>
              <a:t>‹#›</a:t>
            </a:fld>
            <a:endParaRPr lang="en-US"/>
          </a:p>
        </p:txBody>
      </p:sp>
    </p:spTree>
    <p:extLst>
      <p:ext uri="{BB962C8B-B14F-4D97-AF65-F5344CB8AC3E}">
        <p14:creationId xmlns:p14="http://schemas.microsoft.com/office/powerpoint/2010/main" val="26497967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CEE376-3DF8-4C40-85EB-DA501E420F7E}"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4BC07-2DB4-674C-885D-9BBE989EA587}" type="slidenum">
              <a:rPr lang="en-US" smtClean="0"/>
              <a:t>‹#›</a:t>
            </a:fld>
            <a:endParaRPr lang="en-US"/>
          </a:p>
        </p:txBody>
      </p:sp>
    </p:spTree>
    <p:extLst>
      <p:ext uri="{BB962C8B-B14F-4D97-AF65-F5344CB8AC3E}">
        <p14:creationId xmlns:p14="http://schemas.microsoft.com/office/powerpoint/2010/main" val="4154954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CEE376-3DF8-4C40-85EB-DA501E420F7E}" type="datetimeFigureOut">
              <a:rPr lang="en-US" smtClean="0"/>
              <a:t>6/12/25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24BC07-2DB4-674C-885D-9BBE989EA587}" type="slidenum">
              <a:rPr lang="en-US" smtClean="0"/>
              <a:t>‹#›</a:t>
            </a:fld>
            <a:endParaRPr lang="en-US"/>
          </a:p>
        </p:txBody>
      </p:sp>
    </p:spTree>
    <p:extLst>
      <p:ext uri="{BB962C8B-B14F-4D97-AF65-F5344CB8AC3E}">
        <p14:creationId xmlns:p14="http://schemas.microsoft.com/office/powerpoint/2010/main" val="35913051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CEE376-3DF8-4C40-85EB-DA501E420F7E}" type="datetimeFigureOut">
              <a:rPr lang="en-US" smtClean="0"/>
              <a:t>6/12/25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24BC07-2DB4-674C-885D-9BBE989EA587}" type="slidenum">
              <a:rPr lang="en-US" smtClean="0"/>
              <a:t>‹#›</a:t>
            </a:fld>
            <a:endParaRPr lang="en-US"/>
          </a:p>
        </p:txBody>
      </p:sp>
    </p:spTree>
    <p:extLst>
      <p:ext uri="{BB962C8B-B14F-4D97-AF65-F5344CB8AC3E}">
        <p14:creationId xmlns:p14="http://schemas.microsoft.com/office/powerpoint/2010/main" val="2882949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CEE376-3DF8-4C40-85EB-DA501E420F7E}" type="datetimeFigureOut">
              <a:rPr lang="en-US" smtClean="0"/>
              <a:t>6/12/25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24BC07-2DB4-674C-885D-9BBE989EA587}" type="slidenum">
              <a:rPr lang="en-US" smtClean="0"/>
              <a:t>‹#›</a:t>
            </a:fld>
            <a:endParaRPr lang="en-US"/>
          </a:p>
        </p:txBody>
      </p:sp>
    </p:spTree>
    <p:extLst>
      <p:ext uri="{BB962C8B-B14F-4D97-AF65-F5344CB8AC3E}">
        <p14:creationId xmlns:p14="http://schemas.microsoft.com/office/powerpoint/2010/main" val="2775979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CEE376-3DF8-4C40-85EB-DA501E420F7E}"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4BC07-2DB4-674C-885D-9BBE989EA587}" type="slidenum">
              <a:rPr lang="en-US" smtClean="0"/>
              <a:t>‹#›</a:t>
            </a:fld>
            <a:endParaRPr lang="en-US"/>
          </a:p>
        </p:txBody>
      </p:sp>
    </p:spTree>
    <p:extLst>
      <p:ext uri="{BB962C8B-B14F-4D97-AF65-F5344CB8AC3E}">
        <p14:creationId xmlns:p14="http://schemas.microsoft.com/office/powerpoint/2010/main" val="14675778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CEE376-3DF8-4C40-85EB-DA501E420F7E}"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4BC07-2DB4-674C-885D-9BBE989EA587}" type="slidenum">
              <a:rPr lang="en-US" smtClean="0"/>
              <a:t>‹#›</a:t>
            </a:fld>
            <a:endParaRPr lang="en-US"/>
          </a:p>
        </p:txBody>
      </p:sp>
    </p:spTree>
    <p:extLst>
      <p:ext uri="{BB962C8B-B14F-4D97-AF65-F5344CB8AC3E}">
        <p14:creationId xmlns:p14="http://schemas.microsoft.com/office/powerpoint/2010/main" val="473902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CEE376-3DF8-4C40-85EB-DA501E420F7E}"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4BC07-2DB4-674C-885D-9BBE989EA587}" type="slidenum">
              <a:rPr lang="en-US" smtClean="0"/>
              <a:t>‹#›</a:t>
            </a:fld>
            <a:endParaRPr lang="en-US"/>
          </a:p>
        </p:txBody>
      </p:sp>
    </p:spTree>
    <p:extLst>
      <p:ext uri="{BB962C8B-B14F-4D97-AF65-F5344CB8AC3E}">
        <p14:creationId xmlns:p14="http://schemas.microsoft.com/office/powerpoint/2010/main" val="1827907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612E8F-954E-054A-916B-D57F0E3C6AA6}"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7E53C0-F87C-424E-A23C-A7A3F61A0160}" type="slidenum">
              <a:rPr lang="en-US" smtClean="0"/>
              <a:t>‹#›</a:t>
            </a:fld>
            <a:endParaRPr lang="en-US"/>
          </a:p>
        </p:txBody>
      </p:sp>
    </p:spTree>
    <p:extLst>
      <p:ext uri="{BB962C8B-B14F-4D97-AF65-F5344CB8AC3E}">
        <p14:creationId xmlns:p14="http://schemas.microsoft.com/office/powerpoint/2010/main" val="3505559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CEE376-3DF8-4C40-85EB-DA501E420F7E}"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4BC07-2DB4-674C-885D-9BBE989EA587}" type="slidenum">
              <a:rPr lang="en-US" smtClean="0"/>
              <a:t>‹#›</a:t>
            </a:fld>
            <a:endParaRPr lang="en-US"/>
          </a:p>
        </p:txBody>
      </p:sp>
    </p:spTree>
    <p:extLst>
      <p:ext uri="{BB962C8B-B14F-4D97-AF65-F5344CB8AC3E}">
        <p14:creationId xmlns:p14="http://schemas.microsoft.com/office/powerpoint/2010/main" val="1363853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CEE376-3DF8-4C40-85EB-DA501E420F7E}"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4BC07-2DB4-674C-885D-9BBE989EA587}"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32293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CEE376-3DF8-4C40-85EB-DA501E420F7E}"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4BC07-2DB4-674C-885D-9BBE989EA587}" type="slidenum">
              <a:rPr lang="en-US" smtClean="0"/>
              <a:t>‹#›</a:t>
            </a:fld>
            <a:endParaRPr lang="en-US"/>
          </a:p>
        </p:txBody>
      </p:sp>
    </p:spTree>
    <p:extLst>
      <p:ext uri="{BB962C8B-B14F-4D97-AF65-F5344CB8AC3E}">
        <p14:creationId xmlns:p14="http://schemas.microsoft.com/office/powerpoint/2010/main" val="19578675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5CEE376-3DF8-4C40-85EB-DA501E420F7E}" type="datetimeFigureOut">
              <a:rPr lang="en-US" smtClean="0"/>
              <a:t>6/12/25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24BC07-2DB4-674C-885D-9BBE989EA587}" type="slidenum">
              <a:rPr lang="en-US" smtClean="0"/>
              <a:t>‹#›</a:t>
            </a:fld>
            <a:endParaRPr lang="en-US"/>
          </a:p>
        </p:txBody>
      </p:sp>
    </p:spTree>
    <p:extLst>
      <p:ext uri="{BB962C8B-B14F-4D97-AF65-F5344CB8AC3E}">
        <p14:creationId xmlns:p14="http://schemas.microsoft.com/office/powerpoint/2010/main" val="14723409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5CEE376-3DF8-4C40-85EB-DA501E420F7E}" type="datetimeFigureOut">
              <a:rPr lang="en-US" smtClean="0"/>
              <a:t>6/12/25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24BC07-2DB4-674C-885D-9BBE989EA587}" type="slidenum">
              <a:rPr lang="en-US" smtClean="0"/>
              <a:t>‹#›</a:t>
            </a:fld>
            <a:endParaRPr lang="en-US"/>
          </a:p>
        </p:txBody>
      </p:sp>
    </p:spTree>
    <p:extLst>
      <p:ext uri="{BB962C8B-B14F-4D97-AF65-F5344CB8AC3E}">
        <p14:creationId xmlns:p14="http://schemas.microsoft.com/office/powerpoint/2010/main" val="3691211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CEE376-3DF8-4C40-85EB-DA501E420F7E}"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4BC07-2DB4-674C-885D-9BBE989EA587}" type="slidenum">
              <a:rPr lang="en-US" smtClean="0"/>
              <a:t>‹#›</a:t>
            </a:fld>
            <a:endParaRPr lang="en-US"/>
          </a:p>
        </p:txBody>
      </p:sp>
    </p:spTree>
    <p:extLst>
      <p:ext uri="{BB962C8B-B14F-4D97-AF65-F5344CB8AC3E}">
        <p14:creationId xmlns:p14="http://schemas.microsoft.com/office/powerpoint/2010/main" val="38965924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CEE376-3DF8-4C40-85EB-DA501E420F7E}"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4BC07-2DB4-674C-885D-9BBE989EA587}" type="slidenum">
              <a:rPr lang="en-US" smtClean="0"/>
              <a:t>‹#›</a:t>
            </a:fld>
            <a:endParaRPr lang="en-US"/>
          </a:p>
        </p:txBody>
      </p:sp>
    </p:spTree>
    <p:extLst>
      <p:ext uri="{BB962C8B-B14F-4D97-AF65-F5344CB8AC3E}">
        <p14:creationId xmlns:p14="http://schemas.microsoft.com/office/powerpoint/2010/main" val="17715423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CEE376-3DF8-4C40-85EB-DA501E420F7E}"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4BC07-2DB4-674C-885D-9BBE989EA587}" type="slidenum">
              <a:rPr lang="en-US" smtClean="0"/>
              <a:t>‹#›</a:t>
            </a:fld>
            <a:endParaRPr lang="en-US"/>
          </a:p>
        </p:txBody>
      </p:sp>
    </p:spTree>
    <p:extLst>
      <p:ext uri="{BB962C8B-B14F-4D97-AF65-F5344CB8AC3E}">
        <p14:creationId xmlns:p14="http://schemas.microsoft.com/office/powerpoint/2010/main" val="14309978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23141B-ACA3-4707-9A34-3D00AB648B3C}"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11AE9-3B98-46D5-973E-61DD4140C19C}" type="slidenum">
              <a:rPr lang="en-US" smtClean="0"/>
              <a:t>‹#›</a:t>
            </a:fld>
            <a:endParaRPr lang="en-US"/>
          </a:p>
        </p:txBody>
      </p:sp>
    </p:spTree>
    <p:extLst>
      <p:ext uri="{BB962C8B-B14F-4D97-AF65-F5344CB8AC3E}">
        <p14:creationId xmlns:p14="http://schemas.microsoft.com/office/powerpoint/2010/main" val="18252876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23141B-ACA3-4707-9A34-3D00AB648B3C}"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11AE9-3B98-46D5-973E-61DD4140C19C}" type="slidenum">
              <a:rPr lang="en-US" smtClean="0"/>
              <a:t>‹#›</a:t>
            </a:fld>
            <a:endParaRPr lang="en-US"/>
          </a:p>
        </p:txBody>
      </p:sp>
    </p:spTree>
    <p:extLst>
      <p:ext uri="{BB962C8B-B14F-4D97-AF65-F5344CB8AC3E}">
        <p14:creationId xmlns:p14="http://schemas.microsoft.com/office/powerpoint/2010/main" val="1222485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612E8F-954E-054A-916B-D57F0E3C6AA6}" type="datetimeFigureOut">
              <a:rPr lang="en-US" smtClean="0"/>
              <a:t>6/12/25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7E53C0-F87C-424E-A23C-A7A3F61A0160}" type="slidenum">
              <a:rPr lang="en-US" smtClean="0"/>
              <a:t>‹#›</a:t>
            </a:fld>
            <a:endParaRPr lang="en-US"/>
          </a:p>
        </p:txBody>
      </p:sp>
    </p:spTree>
    <p:extLst>
      <p:ext uri="{BB962C8B-B14F-4D97-AF65-F5344CB8AC3E}">
        <p14:creationId xmlns:p14="http://schemas.microsoft.com/office/powerpoint/2010/main" val="19459226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23141B-ACA3-4707-9A34-3D00AB648B3C}"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11AE9-3B98-46D5-973E-61DD4140C19C}" type="slidenum">
              <a:rPr lang="en-US" smtClean="0"/>
              <a:t>‹#›</a:t>
            </a:fld>
            <a:endParaRPr lang="en-US"/>
          </a:p>
        </p:txBody>
      </p:sp>
    </p:spTree>
    <p:extLst>
      <p:ext uri="{BB962C8B-B14F-4D97-AF65-F5344CB8AC3E}">
        <p14:creationId xmlns:p14="http://schemas.microsoft.com/office/powerpoint/2010/main" val="6735106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23141B-ACA3-4707-9A34-3D00AB648B3C}"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11AE9-3B98-46D5-973E-61DD4140C19C}" type="slidenum">
              <a:rPr lang="en-US" smtClean="0"/>
              <a:t>‹#›</a:t>
            </a:fld>
            <a:endParaRPr lang="en-US"/>
          </a:p>
        </p:txBody>
      </p:sp>
    </p:spTree>
    <p:extLst>
      <p:ext uri="{BB962C8B-B14F-4D97-AF65-F5344CB8AC3E}">
        <p14:creationId xmlns:p14="http://schemas.microsoft.com/office/powerpoint/2010/main" val="19702712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23141B-ACA3-4707-9A34-3D00AB648B3C}" type="datetimeFigureOut">
              <a:rPr lang="en-US" smtClean="0"/>
              <a:t>6/12/25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811AE9-3B98-46D5-973E-61DD4140C19C}" type="slidenum">
              <a:rPr lang="en-US" smtClean="0"/>
              <a:t>‹#›</a:t>
            </a:fld>
            <a:endParaRPr lang="en-US"/>
          </a:p>
        </p:txBody>
      </p:sp>
    </p:spTree>
    <p:extLst>
      <p:ext uri="{BB962C8B-B14F-4D97-AF65-F5344CB8AC3E}">
        <p14:creationId xmlns:p14="http://schemas.microsoft.com/office/powerpoint/2010/main" val="38605578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23141B-ACA3-4707-9A34-3D00AB648B3C}" type="datetimeFigureOut">
              <a:rPr lang="en-US" smtClean="0"/>
              <a:t>6/12/25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811AE9-3B98-46D5-973E-61DD4140C19C}" type="slidenum">
              <a:rPr lang="en-US" smtClean="0"/>
              <a:t>‹#›</a:t>
            </a:fld>
            <a:endParaRPr lang="en-US"/>
          </a:p>
        </p:txBody>
      </p:sp>
    </p:spTree>
    <p:extLst>
      <p:ext uri="{BB962C8B-B14F-4D97-AF65-F5344CB8AC3E}">
        <p14:creationId xmlns:p14="http://schemas.microsoft.com/office/powerpoint/2010/main" val="17994077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23141B-ACA3-4707-9A34-3D00AB648B3C}" type="datetimeFigureOut">
              <a:rPr lang="en-US" smtClean="0"/>
              <a:t>6/12/25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811AE9-3B98-46D5-973E-61DD4140C19C}" type="slidenum">
              <a:rPr lang="en-US" smtClean="0"/>
              <a:t>‹#›</a:t>
            </a:fld>
            <a:endParaRPr lang="en-US"/>
          </a:p>
        </p:txBody>
      </p:sp>
    </p:spTree>
    <p:extLst>
      <p:ext uri="{BB962C8B-B14F-4D97-AF65-F5344CB8AC3E}">
        <p14:creationId xmlns:p14="http://schemas.microsoft.com/office/powerpoint/2010/main" val="23647552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23141B-ACA3-4707-9A34-3D00AB648B3C}"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11AE9-3B98-46D5-973E-61DD4140C19C}" type="slidenum">
              <a:rPr lang="en-US" smtClean="0"/>
              <a:t>‹#›</a:t>
            </a:fld>
            <a:endParaRPr lang="en-US"/>
          </a:p>
        </p:txBody>
      </p:sp>
    </p:spTree>
    <p:extLst>
      <p:ext uri="{BB962C8B-B14F-4D97-AF65-F5344CB8AC3E}">
        <p14:creationId xmlns:p14="http://schemas.microsoft.com/office/powerpoint/2010/main" val="15935094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23141B-ACA3-4707-9A34-3D00AB648B3C}"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11AE9-3B98-46D5-973E-61DD4140C19C}" type="slidenum">
              <a:rPr lang="en-US" smtClean="0"/>
              <a:t>‹#›</a:t>
            </a:fld>
            <a:endParaRPr lang="en-US"/>
          </a:p>
        </p:txBody>
      </p:sp>
    </p:spTree>
    <p:extLst>
      <p:ext uri="{BB962C8B-B14F-4D97-AF65-F5344CB8AC3E}">
        <p14:creationId xmlns:p14="http://schemas.microsoft.com/office/powerpoint/2010/main" val="39420454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23141B-ACA3-4707-9A34-3D00AB648B3C}"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11AE9-3B98-46D5-973E-61DD4140C19C}" type="slidenum">
              <a:rPr lang="en-US" smtClean="0"/>
              <a:t>‹#›</a:t>
            </a:fld>
            <a:endParaRPr lang="en-US"/>
          </a:p>
        </p:txBody>
      </p:sp>
    </p:spTree>
    <p:extLst>
      <p:ext uri="{BB962C8B-B14F-4D97-AF65-F5344CB8AC3E}">
        <p14:creationId xmlns:p14="http://schemas.microsoft.com/office/powerpoint/2010/main" val="29920689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23141B-ACA3-4707-9A34-3D00AB648B3C}"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11AE9-3B98-46D5-973E-61DD4140C19C}" type="slidenum">
              <a:rPr lang="en-US" smtClean="0"/>
              <a:t>‹#›</a:t>
            </a:fld>
            <a:endParaRPr lang="en-US"/>
          </a:p>
        </p:txBody>
      </p:sp>
    </p:spTree>
    <p:extLst>
      <p:ext uri="{BB962C8B-B14F-4D97-AF65-F5344CB8AC3E}">
        <p14:creationId xmlns:p14="http://schemas.microsoft.com/office/powerpoint/2010/main" val="15583053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23141B-ACA3-4707-9A34-3D00AB648B3C}"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11AE9-3B98-46D5-973E-61DD4140C19C}"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71465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612E8F-954E-054A-916B-D57F0E3C6AA6}" type="datetimeFigureOut">
              <a:rPr lang="en-US" smtClean="0"/>
              <a:t>6/12/25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7E53C0-F87C-424E-A23C-A7A3F61A0160}" type="slidenum">
              <a:rPr lang="en-US" smtClean="0"/>
              <a:t>‹#›</a:t>
            </a:fld>
            <a:endParaRPr lang="en-US"/>
          </a:p>
        </p:txBody>
      </p:sp>
    </p:spTree>
    <p:extLst>
      <p:ext uri="{BB962C8B-B14F-4D97-AF65-F5344CB8AC3E}">
        <p14:creationId xmlns:p14="http://schemas.microsoft.com/office/powerpoint/2010/main" val="22503975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23141B-ACA3-4707-9A34-3D00AB648B3C}"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11AE9-3B98-46D5-973E-61DD4140C19C}" type="slidenum">
              <a:rPr lang="en-US" smtClean="0"/>
              <a:t>‹#›</a:t>
            </a:fld>
            <a:endParaRPr lang="en-US"/>
          </a:p>
        </p:txBody>
      </p:sp>
    </p:spTree>
    <p:extLst>
      <p:ext uri="{BB962C8B-B14F-4D97-AF65-F5344CB8AC3E}">
        <p14:creationId xmlns:p14="http://schemas.microsoft.com/office/powerpoint/2010/main" val="3680885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623141B-ACA3-4707-9A34-3D00AB648B3C}" type="datetimeFigureOut">
              <a:rPr lang="en-US" smtClean="0"/>
              <a:t>6/12/25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811AE9-3B98-46D5-973E-61DD4140C19C}" type="slidenum">
              <a:rPr lang="en-US" smtClean="0"/>
              <a:t>‹#›</a:t>
            </a:fld>
            <a:endParaRPr lang="en-US"/>
          </a:p>
        </p:txBody>
      </p:sp>
    </p:spTree>
    <p:extLst>
      <p:ext uri="{BB962C8B-B14F-4D97-AF65-F5344CB8AC3E}">
        <p14:creationId xmlns:p14="http://schemas.microsoft.com/office/powerpoint/2010/main" val="9518924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623141B-ACA3-4707-9A34-3D00AB648B3C}" type="datetimeFigureOut">
              <a:rPr lang="en-US" smtClean="0"/>
              <a:t>6/12/25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811AE9-3B98-46D5-973E-61DD4140C19C}" type="slidenum">
              <a:rPr lang="en-US" smtClean="0"/>
              <a:t>‹#›</a:t>
            </a:fld>
            <a:endParaRPr lang="en-US"/>
          </a:p>
        </p:txBody>
      </p:sp>
    </p:spTree>
    <p:extLst>
      <p:ext uri="{BB962C8B-B14F-4D97-AF65-F5344CB8AC3E}">
        <p14:creationId xmlns:p14="http://schemas.microsoft.com/office/powerpoint/2010/main" val="41554273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23141B-ACA3-4707-9A34-3D00AB648B3C}"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11AE9-3B98-46D5-973E-61DD4140C19C}" type="slidenum">
              <a:rPr lang="en-US" smtClean="0"/>
              <a:t>‹#›</a:t>
            </a:fld>
            <a:endParaRPr lang="en-US"/>
          </a:p>
        </p:txBody>
      </p:sp>
    </p:spTree>
    <p:extLst>
      <p:ext uri="{BB962C8B-B14F-4D97-AF65-F5344CB8AC3E}">
        <p14:creationId xmlns:p14="http://schemas.microsoft.com/office/powerpoint/2010/main" val="27199741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23141B-ACA3-4707-9A34-3D00AB648B3C}"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11AE9-3B98-46D5-973E-61DD4140C19C}" type="slidenum">
              <a:rPr lang="en-US" smtClean="0"/>
              <a:t>‹#›</a:t>
            </a:fld>
            <a:endParaRPr lang="en-US"/>
          </a:p>
        </p:txBody>
      </p:sp>
    </p:spTree>
    <p:extLst>
      <p:ext uri="{BB962C8B-B14F-4D97-AF65-F5344CB8AC3E}">
        <p14:creationId xmlns:p14="http://schemas.microsoft.com/office/powerpoint/2010/main" val="394172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612E8F-954E-054A-916B-D57F0E3C6AA6}" type="datetimeFigureOut">
              <a:rPr lang="en-US" smtClean="0"/>
              <a:t>6/12/25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7E53C0-F87C-424E-A23C-A7A3F61A0160}" type="slidenum">
              <a:rPr lang="en-US" smtClean="0"/>
              <a:t>‹#›</a:t>
            </a:fld>
            <a:endParaRPr lang="en-US"/>
          </a:p>
        </p:txBody>
      </p:sp>
    </p:spTree>
    <p:extLst>
      <p:ext uri="{BB962C8B-B14F-4D97-AF65-F5344CB8AC3E}">
        <p14:creationId xmlns:p14="http://schemas.microsoft.com/office/powerpoint/2010/main" val="438682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612E8F-954E-054A-916B-D57F0E3C6AA6}"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7E53C0-F87C-424E-A23C-A7A3F61A0160}" type="slidenum">
              <a:rPr lang="en-US" smtClean="0"/>
              <a:t>‹#›</a:t>
            </a:fld>
            <a:endParaRPr lang="en-US"/>
          </a:p>
        </p:txBody>
      </p:sp>
    </p:spTree>
    <p:extLst>
      <p:ext uri="{BB962C8B-B14F-4D97-AF65-F5344CB8AC3E}">
        <p14:creationId xmlns:p14="http://schemas.microsoft.com/office/powerpoint/2010/main" val="4029757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612E8F-954E-054A-916B-D57F0E3C6AA6}"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7E53C0-F87C-424E-A23C-A7A3F61A0160}" type="slidenum">
              <a:rPr lang="en-US" smtClean="0"/>
              <a:t>‹#›</a:t>
            </a:fld>
            <a:endParaRPr lang="en-US"/>
          </a:p>
        </p:txBody>
      </p:sp>
    </p:spTree>
    <p:extLst>
      <p:ext uri="{BB962C8B-B14F-4D97-AF65-F5344CB8AC3E}">
        <p14:creationId xmlns:p14="http://schemas.microsoft.com/office/powerpoint/2010/main" val="139230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5.jp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BC612E8F-954E-054A-916B-D57F0E3C6AA6}" type="datetimeFigureOut">
              <a:rPr lang="en-US" smtClean="0"/>
              <a:t>6/12/25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607E53C0-F87C-424E-A23C-A7A3F61A0160}" type="slidenum">
              <a:rPr lang="en-US" smtClean="0"/>
              <a:t>‹#›</a:t>
            </a:fld>
            <a:endParaRPr lang="en-US"/>
          </a:p>
        </p:txBody>
      </p:sp>
    </p:spTree>
    <p:extLst>
      <p:ext uri="{BB962C8B-B14F-4D97-AF65-F5344CB8AC3E}">
        <p14:creationId xmlns:p14="http://schemas.microsoft.com/office/powerpoint/2010/main" val="12971580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44440-D801-40F1-8DC9-A8E1CD037087}" type="datetimeFigureOut">
              <a:rPr lang="en-US" smtClean="0"/>
              <a:t>6/12/25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B37A9-0544-46E0-ADE0-09FE36BD45F5}" type="slidenum">
              <a:rPr lang="en-US" smtClean="0"/>
              <a:t>‹#›</a:t>
            </a:fld>
            <a:endParaRPr lang="en-US"/>
          </a:p>
        </p:txBody>
      </p:sp>
    </p:spTree>
    <p:extLst>
      <p:ext uri="{BB962C8B-B14F-4D97-AF65-F5344CB8AC3E}">
        <p14:creationId xmlns:p14="http://schemas.microsoft.com/office/powerpoint/2010/main" val="11920590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txStyles>
    <p:titleStyle>
      <a:lvl1pPr algn="l" defTabSz="914400" rtl="0" eaLnBrk="1" latinLnBrk="0" hangingPunct="1">
        <a:lnSpc>
          <a:spcPct val="90000"/>
        </a:lnSpc>
        <a:spcBef>
          <a:spcPct val="0"/>
        </a:spcBef>
        <a:buNone/>
        <a:defRPr sz="4400" kern="1200">
          <a:solidFill>
            <a:srgbClr val="00ACB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5CEE376-3DF8-4C40-85EB-DA501E420F7E}" type="datetimeFigureOut">
              <a:rPr lang="en-US" smtClean="0"/>
              <a:t>6/12/25</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0724BC07-2DB4-674C-885D-9BBE989EA587}" type="slidenum">
              <a:rPr lang="en-US" smtClean="0"/>
              <a:t>‹#›</a:t>
            </a:fld>
            <a:endParaRPr lang="en-US"/>
          </a:p>
        </p:txBody>
      </p:sp>
    </p:spTree>
    <p:extLst>
      <p:ext uri="{BB962C8B-B14F-4D97-AF65-F5344CB8AC3E}">
        <p14:creationId xmlns:p14="http://schemas.microsoft.com/office/powerpoint/2010/main" val="171763863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623141B-ACA3-4707-9A34-3D00AB648B3C}" type="datetimeFigureOut">
              <a:rPr lang="en-US" smtClean="0"/>
              <a:t>6/12/25</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EC811AE9-3B98-46D5-973E-61DD4140C19C}" type="slidenum">
              <a:rPr lang="en-US" smtClean="0"/>
              <a:t>‹#›</a:t>
            </a:fld>
            <a:endParaRPr lang="en-US"/>
          </a:p>
        </p:txBody>
      </p:sp>
    </p:spTree>
    <p:extLst>
      <p:ext uri="{BB962C8B-B14F-4D97-AF65-F5344CB8AC3E}">
        <p14:creationId xmlns:p14="http://schemas.microsoft.com/office/powerpoint/2010/main" val="222296799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hyperlink" Target="mailto:miramontesd@uthscsa.edu" TargetMode="External"/><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jpe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51.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9.xml"/><Relationship Id="rId4" Type="http://schemas.openxmlformats.org/officeDocument/2006/relationships/image" Target="../media/image48.jpg"/></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6.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6.jpeg"/><Relationship Id="rId1" Type="http://schemas.openxmlformats.org/officeDocument/2006/relationships/slideLayout" Target="../slideLayouts/slideLayout51.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6.jpe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6.jpe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jpeg"/><Relationship Id="rId1" Type="http://schemas.openxmlformats.org/officeDocument/2006/relationships/slideLayout" Target="../slideLayouts/slideLayout51.xml"/><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jpeg"/><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jpeg"/><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jpe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image" Target="../media/image6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47.xml"/><Relationship Id="rId5" Type="http://schemas.openxmlformats.org/officeDocument/2006/relationships/image" Target="../media/image66.jpeg"/><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47.xml"/><Relationship Id="rId4" Type="http://schemas.openxmlformats.org/officeDocument/2006/relationships/image" Target="../media/image70.jpeg"/></Relationships>
</file>

<file path=ppt/slides/_rels/slide6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47.xml"/><Relationship Id="rId4" Type="http://schemas.openxmlformats.org/officeDocument/2006/relationships/image" Target="../media/image70.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0.png"/><Relationship Id="rId7" Type="http://schemas.openxmlformats.org/officeDocument/2006/relationships/image" Target="../media/image17.emf"/><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946B2-898A-5595-3211-EE171A0EBAC7}"/>
              </a:ext>
            </a:extLst>
          </p:cNvPr>
          <p:cNvSpPr>
            <a:spLocks noGrp="1"/>
          </p:cNvSpPr>
          <p:nvPr>
            <p:ph type="ctrTitle"/>
          </p:nvPr>
        </p:nvSpPr>
        <p:spPr>
          <a:xfrm>
            <a:off x="1267217" y="308760"/>
            <a:ext cx="9144000" cy="1781958"/>
          </a:xfrm>
        </p:spPr>
        <p:txBody>
          <a:bodyPr>
            <a:normAutofit/>
          </a:bodyPr>
          <a:lstStyle/>
          <a:p>
            <a:r>
              <a:rPr lang="en-US" dirty="0"/>
              <a:t>Pregnant </a:t>
            </a:r>
            <a:r>
              <a:rPr lang="en-US" dirty="0" err="1"/>
              <a:t>Pauces</a:t>
            </a:r>
            <a:r>
              <a:rPr lang="en-US" dirty="0"/>
              <a:t> &amp; Some Perinatal Causes</a:t>
            </a:r>
          </a:p>
        </p:txBody>
      </p:sp>
      <p:sp>
        <p:nvSpPr>
          <p:cNvPr id="3" name="Subtitle 2">
            <a:extLst>
              <a:ext uri="{FF2B5EF4-FFF2-40B4-BE49-F238E27FC236}">
                <a16:creationId xmlns:a16="http://schemas.microsoft.com/office/drawing/2014/main" id="{F044756E-C138-58AE-8955-2715BC842D61}"/>
              </a:ext>
            </a:extLst>
          </p:cNvPr>
          <p:cNvSpPr>
            <a:spLocks noGrp="1"/>
          </p:cNvSpPr>
          <p:nvPr>
            <p:ph type="subTitle" idx="1"/>
          </p:nvPr>
        </p:nvSpPr>
        <p:spPr>
          <a:xfrm>
            <a:off x="1524000" y="2387599"/>
            <a:ext cx="9144000" cy="2044069"/>
          </a:xfrm>
        </p:spPr>
        <p:txBody>
          <a:bodyPr>
            <a:normAutofit lnSpcReduction="10000"/>
          </a:bodyPr>
          <a:lstStyle/>
          <a:p>
            <a:r>
              <a:rPr lang="en-US" sz="3800" dirty="0"/>
              <a:t>Why Do EMS Systems Need to Become More Attentive, More Involved and  More Assertive in Managing Perinatal / Postpartum Emergencies?</a:t>
            </a:r>
          </a:p>
          <a:p>
            <a:endParaRPr lang="en-US" dirty="0"/>
          </a:p>
          <a:p>
            <a:endParaRPr lang="en-US" dirty="0"/>
          </a:p>
        </p:txBody>
      </p:sp>
      <p:pic>
        <p:nvPicPr>
          <p:cNvPr id="5" name="Picture 4" descr="A logo of a sports team&#10;&#10;Description automatically generated">
            <a:extLst>
              <a:ext uri="{FF2B5EF4-FFF2-40B4-BE49-F238E27FC236}">
                <a16:creationId xmlns:a16="http://schemas.microsoft.com/office/drawing/2014/main" id="{010B3C85-6C5D-3E27-54F6-65D2381AD222}"/>
              </a:ext>
            </a:extLst>
          </p:cNvPr>
          <p:cNvPicPr>
            <a:picLocks noChangeAspect="1"/>
          </p:cNvPicPr>
          <p:nvPr/>
        </p:nvPicPr>
        <p:blipFill>
          <a:blip r:embed="rId3">
            <a:alphaModFix amt="50000"/>
          </a:blip>
          <a:stretch>
            <a:fillRect/>
          </a:stretch>
        </p:blipFill>
        <p:spPr>
          <a:xfrm>
            <a:off x="10536237" y="0"/>
            <a:ext cx="1655763" cy="1655763"/>
          </a:xfrm>
          <a:prstGeom prst="rect">
            <a:avLst/>
          </a:prstGeom>
        </p:spPr>
      </p:pic>
      <p:pic>
        <p:nvPicPr>
          <p:cNvPr id="15" name="Picture 14" descr="A logo with white text and black background&#10;&#10;Description automatically generated">
            <a:extLst>
              <a:ext uri="{FF2B5EF4-FFF2-40B4-BE49-F238E27FC236}">
                <a16:creationId xmlns:a16="http://schemas.microsoft.com/office/drawing/2014/main" id="{C1036D77-DF1E-43B4-6B49-AFD1C14967D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902748" y="4581947"/>
            <a:ext cx="2044070" cy="2044070"/>
          </a:xfrm>
          <a:prstGeom prst="rect">
            <a:avLst/>
          </a:prstGeom>
        </p:spPr>
      </p:pic>
      <p:sp>
        <p:nvSpPr>
          <p:cNvPr id="4" name="Title 1">
            <a:extLst>
              <a:ext uri="{FF2B5EF4-FFF2-40B4-BE49-F238E27FC236}">
                <a16:creationId xmlns:a16="http://schemas.microsoft.com/office/drawing/2014/main" id="{C3FA3787-16C8-6632-8D6F-2BF1263D300F}"/>
              </a:ext>
            </a:extLst>
          </p:cNvPr>
          <p:cNvSpPr txBox="1">
            <a:spLocks/>
          </p:cNvSpPr>
          <p:nvPr/>
        </p:nvSpPr>
        <p:spPr>
          <a:xfrm>
            <a:off x="1267217" y="5077402"/>
            <a:ext cx="5609925" cy="1248535"/>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3600" dirty="0"/>
              <a:t>Ben Weston, MD, MPH, FAEMS</a:t>
            </a:r>
          </a:p>
          <a:p>
            <a:pPr>
              <a:lnSpc>
                <a:spcPct val="110000"/>
              </a:lnSpc>
            </a:pPr>
            <a:r>
              <a:rPr lang="en-US" sz="2700" dirty="0"/>
              <a:t>Chief Medical Director</a:t>
            </a:r>
          </a:p>
          <a:p>
            <a:pPr>
              <a:lnSpc>
                <a:spcPct val="110000"/>
              </a:lnSpc>
            </a:pPr>
            <a:r>
              <a:rPr lang="en-US" sz="2700" dirty="0"/>
              <a:t>Milwaukee County EMS</a:t>
            </a:r>
          </a:p>
          <a:p>
            <a:pPr>
              <a:lnSpc>
                <a:spcPct val="110000"/>
              </a:lnSpc>
            </a:pPr>
            <a:r>
              <a:rPr lang="en-US" sz="2700" dirty="0"/>
              <a:t>@</a:t>
            </a:r>
            <a:r>
              <a:rPr lang="en-US" sz="2700" dirty="0" err="1"/>
              <a:t>BenWWeston</a:t>
            </a:r>
            <a:endParaRPr lang="en-US" sz="2700" dirty="0"/>
          </a:p>
        </p:txBody>
      </p:sp>
    </p:spTree>
    <p:extLst>
      <p:ext uri="{BB962C8B-B14F-4D97-AF65-F5344CB8AC3E}">
        <p14:creationId xmlns:p14="http://schemas.microsoft.com/office/powerpoint/2010/main" val="37554694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white text and black background&#10;&#10;Description automatically generated">
            <a:extLst>
              <a:ext uri="{FF2B5EF4-FFF2-40B4-BE49-F238E27FC236}">
                <a16:creationId xmlns:a16="http://schemas.microsoft.com/office/drawing/2014/main" id="{CADF288A-9CA6-1031-C053-737001B48DE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420611" y="5060514"/>
            <a:ext cx="1566623" cy="1566623"/>
          </a:xfrm>
          <a:prstGeom prst="rect">
            <a:avLst/>
          </a:prstGeom>
        </p:spPr>
      </p:pic>
      <p:sp>
        <p:nvSpPr>
          <p:cNvPr id="8" name="Title 1">
            <a:extLst>
              <a:ext uri="{FF2B5EF4-FFF2-40B4-BE49-F238E27FC236}">
                <a16:creationId xmlns:a16="http://schemas.microsoft.com/office/drawing/2014/main" id="{0778AEDB-3FE5-3CC1-4F90-6897017BDF2D}"/>
              </a:ext>
            </a:extLst>
          </p:cNvPr>
          <p:cNvSpPr txBox="1">
            <a:spLocks/>
          </p:cNvSpPr>
          <p:nvPr/>
        </p:nvSpPr>
        <p:spPr>
          <a:xfrm>
            <a:off x="1856984" y="2292264"/>
            <a:ext cx="10335016" cy="407095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3600" dirty="0">
                <a:solidFill>
                  <a:srgbClr val="007066"/>
                </a:solidFill>
              </a:rPr>
              <a:t>Ben Weston, MD, MPH, FAEMS</a:t>
            </a:r>
          </a:p>
          <a:p>
            <a:pPr>
              <a:lnSpc>
                <a:spcPct val="110000"/>
              </a:lnSpc>
            </a:pPr>
            <a:r>
              <a:rPr lang="en-US" sz="2700" dirty="0"/>
              <a:t>Chief Medical Director</a:t>
            </a:r>
          </a:p>
          <a:p>
            <a:pPr>
              <a:lnSpc>
                <a:spcPct val="110000"/>
              </a:lnSpc>
            </a:pPr>
            <a:r>
              <a:rPr lang="en-US" sz="2700" dirty="0"/>
              <a:t>Milwaukee County EMS</a:t>
            </a:r>
          </a:p>
          <a:p>
            <a:pPr>
              <a:lnSpc>
                <a:spcPct val="110000"/>
              </a:lnSpc>
            </a:pPr>
            <a:endParaRPr lang="en-US" sz="2700" dirty="0"/>
          </a:p>
          <a:p>
            <a:pPr>
              <a:lnSpc>
                <a:spcPct val="110000"/>
              </a:lnSpc>
            </a:pPr>
            <a:r>
              <a:rPr lang="en-US" sz="4000" dirty="0"/>
              <a:t>@</a:t>
            </a:r>
            <a:r>
              <a:rPr lang="en-US" sz="4000" dirty="0" err="1"/>
              <a:t>BenWWeston</a:t>
            </a:r>
            <a:endParaRPr lang="en-US" sz="4000" dirty="0"/>
          </a:p>
          <a:p>
            <a:pPr>
              <a:lnSpc>
                <a:spcPct val="110000"/>
              </a:lnSpc>
            </a:pPr>
            <a:endParaRPr lang="en-US" sz="4000" dirty="0"/>
          </a:p>
          <a:p>
            <a:pPr>
              <a:lnSpc>
                <a:spcPct val="110000"/>
              </a:lnSpc>
            </a:pPr>
            <a:r>
              <a:rPr lang="en-US" sz="4000" dirty="0" err="1"/>
              <a:t>beweston@mcw.edu</a:t>
            </a:r>
            <a:endParaRPr lang="en-US" sz="4000" dirty="0"/>
          </a:p>
        </p:txBody>
      </p:sp>
      <p:pic>
        <p:nvPicPr>
          <p:cNvPr id="12" name="Picture 11" descr="A green and white logo&#10;&#10;Description automatically generated">
            <a:extLst>
              <a:ext uri="{FF2B5EF4-FFF2-40B4-BE49-F238E27FC236}">
                <a16:creationId xmlns:a16="http://schemas.microsoft.com/office/drawing/2014/main" id="{BB0E11D4-B5DF-3ABE-7DFD-0603504D6A3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36087" y="5080574"/>
            <a:ext cx="1566623" cy="1569880"/>
          </a:xfrm>
          <a:prstGeom prst="rect">
            <a:avLst/>
          </a:prstGeom>
        </p:spPr>
      </p:pic>
      <p:sp>
        <p:nvSpPr>
          <p:cNvPr id="6" name="I treat all of my patients the same.">
            <a:extLst>
              <a:ext uri="{FF2B5EF4-FFF2-40B4-BE49-F238E27FC236}">
                <a16:creationId xmlns:a16="http://schemas.microsoft.com/office/drawing/2014/main" id="{89857784-7FCB-6D5E-9411-23F41D10217D}"/>
              </a:ext>
            </a:extLst>
          </p:cNvPr>
          <p:cNvSpPr txBox="1"/>
          <p:nvPr/>
        </p:nvSpPr>
        <p:spPr>
          <a:xfrm>
            <a:off x="1048418" y="706285"/>
            <a:ext cx="4212512" cy="858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Autofit/>
          </a:bodyPr>
          <a:lstStyle>
            <a:lvl1pPr>
              <a:lnSpc>
                <a:spcPct val="80000"/>
              </a:lnSpc>
              <a:defRPr sz="8500" spc="-170">
                <a:solidFill>
                  <a:srgbClr val="2E6D66"/>
                </a:solidFill>
              </a:defRPr>
            </a:lvl1pPr>
          </a:lstStyle>
          <a:p>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Thank</a:t>
            </a:r>
            <a:r>
              <a:rPr lang="en-US" sz="4800" dirty="0">
                <a:solidFill>
                  <a:srgbClr val="CEAA7C"/>
                </a:solidFill>
                <a:latin typeface="Helvetica Neue" panose="02000503000000020004" pitchFamily="2" charset="0"/>
                <a:ea typeface="Helvetica Neue" panose="02000503000000020004" pitchFamily="2" charset="0"/>
                <a:cs typeface="Helvetica Neue" panose="02000503000000020004" pitchFamily="2" charset="0"/>
              </a:rPr>
              <a:t> </a:t>
            </a: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you</a:t>
            </a:r>
            <a:endParaRPr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979906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Presentation Title"/>
          <p:cNvSpPr txBox="1">
            <a:spLocks noGrp="1"/>
          </p:cNvSpPr>
          <p:nvPr>
            <p:ph type="ctrTitle"/>
          </p:nvPr>
        </p:nvSpPr>
        <p:spPr>
          <a:xfrm>
            <a:off x="1618360" y="214606"/>
            <a:ext cx="8676222" cy="3200400"/>
          </a:xfrm>
          <a:prstGeom prst="rect">
            <a:avLst/>
          </a:prstGeom>
        </p:spPr>
        <p:txBody>
          <a:bodyPr>
            <a:normAutofit/>
          </a:bodyPr>
          <a:lstStyle/>
          <a:p>
            <a:r>
              <a:rPr lang="en-US" sz="5400" dirty="0">
                <a:latin typeface="+mn-lt"/>
              </a:rPr>
              <a:t>What is the role of EMS in Identifying and aggressively treating Hypertension in Pregnancy ?</a:t>
            </a:r>
            <a:endParaRPr sz="4400" dirty="0">
              <a:solidFill>
                <a:schemeClr val="accent4"/>
              </a:solidFill>
              <a:latin typeface="Arial"/>
              <a:cs typeface="Arial"/>
            </a:endParaRPr>
          </a:p>
        </p:txBody>
      </p:sp>
      <p:sp>
        <p:nvSpPr>
          <p:cNvPr id="95" name="Speaker Name"/>
          <p:cNvSpPr txBox="1">
            <a:spLocks noGrp="1"/>
          </p:cNvSpPr>
          <p:nvPr>
            <p:ph type="subTitle" idx="1"/>
          </p:nvPr>
        </p:nvSpPr>
        <p:spPr>
          <a:xfrm>
            <a:off x="2730238" y="3822362"/>
            <a:ext cx="5437369" cy="2821032"/>
          </a:xfrm>
          <a:prstGeom prst="rect">
            <a:avLst/>
          </a:prstGeom>
        </p:spPr>
        <p:txBody>
          <a:bodyPr>
            <a:noAutofit/>
          </a:bodyPr>
          <a:lstStyle/>
          <a:p>
            <a:r>
              <a:rPr lang="en-US" sz="2000" dirty="0"/>
              <a:t>Dr. David Miramontes MD FAEMS FAEMS EMT-P</a:t>
            </a:r>
            <a:br>
              <a:rPr lang="en-US" sz="2000" dirty="0"/>
            </a:br>
            <a:r>
              <a:rPr lang="en-US" sz="2000" dirty="0">
                <a:solidFill>
                  <a:schemeClr val="tx1"/>
                </a:solidFill>
              </a:rPr>
              <a:t>EMS Medical Director</a:t>
            </a:r>
            <a:br>
              <a:rPr lang="en-US" sz="2000" dirty="0">
                <a:solidFill>
                  <a:schemeClr val="tx1"/>
                </a:solidFill>
              </a:rPr>
            </a:br>
            <a:r>
              <a:rPr lang="en-US" sz="2000" dirty="0">
                <a:solidFill>
                  <a:schemeClr val="tx1"/>
                </a:solidFill>
              </a:rPr>
              <a:t> </a:t>
            </a:r>
            <a:r>
              <a:rPr lang="en-US" sz="2000" dirty="0">
                <a:solidFill>
                  <a:srgbClr val="FF0000"/>
                </a:solidFill>
              </a:rPr>
              <a:t>San Antonio Fire Department </a:t>
            </a:r>
            <a:br>
              <a:rPr lang="en-US" sz="2000" dirty="0">
                <a:solidFill>
                  <a:srgbClr val="FF0000"/>
                </a:solidFill>
              </a:rPr>
            </a:br>
            <a:r>
              <a:rPr lang="en-US" sz="2000" dirty="0">
                <a:solidFill>
                  <a:schemeClr val="tx1"/>
                </a:solidFill>
              </a:rPr>
              <a:t>Univ. Texas Health San Antonio</a:t>
            </a:r>
            <a:br>
              <a:rPr lang="en-US" sz="2000" dirty="0">
                <a:solidFill>
                  <a:schemeClr val="accent5"/>
                </a:solidFill>
              </a:rPr>
            </a:br>
            <a:endParaRPr lang="en-US" sz="2000" dirty="0">
              <a:solidFill>
                <a:schemeClr val="tx1"/>
              </a:solidFill>
            </a:endParaRPr>
          </a:p>
          <a:p>
            <a:endParaRPr sz="1867" dirty="0">
              <a:solidFill>
                <a:schemeClr val="accent5"/>
              </a:solidFill>
            </a:endParaRPr>
          </a:p>
        </p:txBody>
      </p:sp>
      <p:pic>
        <p:nvPicPr>
          <p:cNvPr id="2" name="Picture 1">
            <a:extLst>
              <a:ext uri="{FF2B5EF4-FFF2-40B4-BE49-F238E27FC236}">
                <a16:creationId xmlns:a16="http://schemas.microsoft.com/office/drawing/2014/main" id="{4F1FE310-68D7-4A08-64F8-E2CCEFA1D96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97381" y="4621501"/>
            <a:ext cx="1641957" cy="1932830"/>
          </a:xfrm>
          <a:prstGeom prst="rect">
            <a:avLst/>
          </a:prstGeom>
        </p:spPr>
      </p:pic>
      <p:pic>
        <p:nvPicPr>
          <p:cNvPr id="4" name="Picture 3">
            <a:extLst>
              <a:ext uri="{FF2B5EF4-FFF2-40B4-BE49-F238E27FC236}">
                <a16:creationId xmlns:a16="http://schemas.microsoft.com/office/drawing/2014/main" id="{FC8A7899-2E3E-DD08-BE97-B62A2B3117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8019" y="5016193"/>
            <a:ext cx="2991675" cy="162720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Pathophysiology of Preeclampsia</a:t>
            </a:r>
          </a:p>
        </p:txBody>
      </p:sp>
      <p:sp>
        <p:nvSpPr>
          <p:cNvPr id="3" name="Content Placeholder 2"/>
          <p:cNvSpPr>
            <a:spLocks noGrp="1"/>
          </p:cNvSpPr>
          <p:nvPr>
            <p:ph idx="1"/>
          </p:nvPr>
        </p:nvSpPr>
        <p:spPr/>
        <p:txBody>
          <a:bodyPr/>
          <a:lstStyle/>
          <a:p>
            <a:r>
              <a:rPr lang="en-US"/>
              <a:t>“A disorder of widespread endothelial malfunction and vasospasm” </a:t>
            </a:r>
          </a:p>
          <a:p>
            <a:endParaRPr lang="en-US" dirty="0"/>
          </a:p>
        </p:txBody>
      </p:sp>
      <p:pic>
        <p:nvPicPr>
          <p:cNvPr id="4" name="Picture 3"/>
          <p:cNvPicPr>
            <a:picLocks noChangeAspect="1"/>
          </p:cNvPicPr>
          <p:nvPr/>
        </p:nvPicPr>
        <p:blipFill>
          <a:blip r:embed="rId3"/>
          <a:stretch>
            <a:fillRect/>
          </a:stretch>
        </p:blipFill>
        <p:spPr>
          <a:xfrm>
            <a:off x="3269842" y="2332370"/>
            <a:ext cx="5873332" cy="4171097"/>
          </a:xfrm>
          <a:prstGeom prst="rect">
            <a:avLst/>
          </a:prstGeom>
        </p:spPr>
      </p:pic>
      <p:sp>
        <p:nvSpPr>
          <p:cNvPr id="6" name="Rectangle 5"/>
          <p:cNvSpPr/>
          <p:nvPr/>
        </p:nvSpPr>
        <p:spPr>
          <a:xfrm>
            <a:off x="3274959" y="4299438"/>
            <a:ext cx="2747771" cy="2154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4"/>
          <a:stretch>
            <a:fillRect/>
          </a:stretch>
        </p:blipFill>
        <p:spPr>
          <a:xfrm>
            <a:off x="3274959" y="4525630"/>
            <a:ext cx="3115326" cy="1780186"/>
          </a:xfrm>
          <a:prstGeom prst="rect">
            <a:avLst/>
          </a:prstGeom>
        </p:spPr>
      </p:pic>
    </p:spTree>
    <p:extLst>
      <p:ext uri="{BB962C8B-B14F-4D97-AF65-F5344CB8AC3E}">
        <p14:creationId xmlns:p14="http://schemas.microsoft.com/office/powerpoint/2010/main" val="234786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Shape 2"/>
          <p:cNvSpPr txBox="1"/>
          <p:nvPr/>
        </p:nvSpPr>
        <p:spPr>
          <a:xfrm>
            <a:off x="817200" y="6492120"/>
            <a:ext cx="8640000" cy="198600"/>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1" normalizeH="0" baseline="0" noProof="0" dirty="0">
                <a:ln>
                  <a:noFill/>
                </a:ln>
                <a:solidFill>
                  <a:srgbClr val="0054A6"/>
                </a:solidFill>
                <a:effectLst/>
                <a:uLnTx/>
                <a:uFillTx/>
                <a:latin typeface="Arial"/>
                <a:ea typeface="+mn-ea"/>
                <a:cs typeface="+mn-cs"/>
              </a:rPr>
              <a:t>DOI: (10.1152/physiol.00033.2016) </a:t>
            </a:r>
            <a:endParaRPr kumimoji="0" lang="en-US" sz="800" b="0" i="0" u="none" strike="noStrike" kern="1200" cap="none" spc="-1" normalizeH="0" baseline="0" noProof="0" dirty="0">
              <a:ln>
                <a:noFill/>
              </a:ln>
              <a:solidFill>
                <a:srgbClr val="000000"/>
              </a:solidFill>
              <a:effectLst/>
              <a:uLnTx/>
              <a:uFillTx/>
              <a:latin typeface="Arial"/>
              <a:ea typeface="+mn-ea"/>
              <a:cs typeface="+mn-cs"/>
            </a:endParaRPr>
          </a:p>
        </p:txBody>
      </p:sp>
      <p:pic>
        <p:nvPicPr>
          <p:cNvPr id="40" name="Main graphic"/>
          <p:cNvPicPr/>
          <p:nvPr/>
        </p:nvPicPr>
        <p:blipFill>
          <a:blip r:embed="rId2"/>
          <a:stretch/>
        </p:blipFill>
        <p:spPr>
          <a:xfrm>
            <a:off x="2360925" y="167280"/>
            <a:ext cx="7470150" cy="6187320"/>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urther Development 12.9: Placental Formation and Functions - Developmental  Biology 12e Student Resources - Learning Link">
            <a:extLst>
              <a:ext uri="{FF2B5EF4-FFF2-40B4-BE49-F238E27FC236}">
                <a16:creationId xmlns:a16="http://schemas.microsoft.com/office/drawing/2014/main" id="{CB6BBD93-3806-5E9D-7751-06FDFD7541B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4960" y="465166"/>
            <a:ext cx="8323958" cy="5927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917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6073" y="4756638"/>
            <a:ext cx="11139854" cy="930447"/>
          </a:xfrm>
        </p:spPr>
        <p:txBody>
          <a:bodyPr vert="horz" lIns="91440" tIns="45720" rIns="91440" bIns="45720" rtlCol="0" anchor="b">
            <a:normAutofit/>
          </a:bodyPr>
          <a:lstStyle/>
          <a:p>
            <a:pPr algn="ctr"/>
            <a:r>
              <a:rPr lang="en-US" sz="3000" kern="1200">
                <a:solidFill>
                  <a:schemeClr val="bg1"/>
                </a:solidFill>
                <a:latin typeface="+mj-lt"/>
                <a:ea typeface="+mj-ea"/>
                <a:cs typeface="+mj-cs"/>
              </a:rPr>
              <a:t>Timing of Pregnancy-Related Deaths, </a:t>
            </a:r>
            <a:br>
              <a:rPr lang="en-US" sz="3000" kern="1200">
                <a:solidFill>
                  <a:schemeClr val="bg1"/>
                </a:solidFill>
                <a:latin typeface="+mj-lt"/>
                <a:ea typeface="+mj-ea"/>
                <a:cs typeface="+mj-cs"/>
              </a:rPr>
            </a:br>
            <a:r>
              <a:rPr lang="en-US" sz="3000" kern="1200">
                <a:solidFill>
                  <a:schemeClr val="bg1"/>
                </a:solidFill>
                <a:latin typeface="+mj-lt"/>
                <a:ea typeface="+mj-ea"/>
                <a:cs typeface="+mj-cs"/>
              </a:rPr>
              <a:t>CA-PAMR, 2002 to 2004</a:t>
            </a:r>
          </a:p>
        </p:txBody>
      </p:sp>
      <p:pic>
        <p:nvPicPr>
          <p:cNvPr id="7" name="Content Placeholder 6"/>
          <p:cNvPicPr>
            <a:picLocks noGrp="1" noChangeAspect="1"/>
          </p:cNvPicPr>
          <p:nvPr>
            <p:ph idx="1"/>
          </p:nvPr>
        </p:nvPicPr>
        <p:blipFill>
          <a:blip r:embed="rId3"/>
          <a:stretch>
            <a:fillRect/>
          </a:stretch>
        </p:blipFill>
        <p:spPr>
          <a:xfrm>
            <a:off x="320040" y="423945"/>
            <a:ext cx="11496821" cy="3765208"/>
          </a:xfrm>
          <a:prstGeom prst="rect">
            <a:avLst/>
          </a:prstGeom>
          <a:blipFill>
            <a:blip r:embed="rId4"/>
            <a:tile tx="0" ty="0" sx="100000" sy="100000" flip="none" algn="tl"/>
          </a:blipFill>
        </p:spPr>
      </p:pic>
      <p:cxnSp>
        <p:nvCxnSpPr>
          <p:cNvPr id="17"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p:cNvPicPr/>
          <p:nvPr/>
        </p:nvPicPr>
        <p:blipFill>
          <a:blip r:embed="rId5" cstate="print">
            <a:extLst>
              <a:ext uri="{28A0092B-C50C-407E-A947-70E740481C1C}">
                <a14:useLocalDpi xmlns:a14="http://schemas.microsoft.com/office/drawing/2010/main"/>
              </a:ext>
            </a:extLst>
          </a:blip>
          <a:srcRect/>
          <a:stretch>
            <a:fillRect/>
          </a:stretch>
        </p:blipFill>
        <p:spPr bwMode="auto">
          <a:xfrm>
            <a:off x="1404751" y="616626"/>
            <a:ext cx="1003300" cy="638096"/>
          </a:xfrm>
          <a:prstGeom prst="rect">
            <a:avLst/>
          </a:prstGeom>
          <a:noFill/>
          <a:ln>
            <a:noFill/>
          </a:ln>
        </p:spPr>
      </p:pic>
      <p:sp>
        <p:nvSpPr>
          <p:cNvPr id="5" name="Oval 4"/>
          <p:cNvSpPr/>
          <p:nvPr/>
        </p:nvSpPr>
        <p:spPr>
          <a:xfrm>
            <a:off x="2408051" y="1208204"/>
            <a:ext cx="765455" cy="2196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E7CFDC6-B3A3-29ED-C3D4-404DBA8F0608}"/>
              </a:ext>
            </a:extLst>
          </p:cNvPr>
          <p:cNvSpPr txBox="1"/>
          <p:nvPr/>
        </p:nvSpPr>
        <p:spPr>
          <a:xfrm>
            <a:off x="2867413" y="5949607"/>
            <a:ext cx="65756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Onset of Pre-Eclampsia can occur up to 6weeks or longer after Birth </a:t>
            </a:r>
          </a:p>
        </p:txBody>
      </p:sp>
    </p:spTree>
    <p:extLst>
      <p:ext uri="{BB962C8B-B14F-4D97-AF65-F5344CB8AC3E}">
        <p14:creationId xmlns:p14="http://schemas.microsoft.com/office/powerpoint/2010/main" val="79140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B464D58-EAD9-E1CB-A256-FF0F63636EDB}"/>
              </a:ext>
            </a:extLst>
          </p:cNvPr>
          <p:cNvPicPr>
            <a:picLocks noGrp="1" noChangeAspect="1"/>
          </p:cNvPicPr>
          <p:nvPr>
            <p:ph idx="4294967295"/>
          </p:nvPr>
        </p:nvPicPr>
        <p:blipFill>
          <a:blip r:embed="rId2"/>
          <a:stretch>
            <a:fillRect/>
          </a:stretch>
        </p:blipFill>
        <p:spPr>
          <a:xfrm>
            <a:off x="1297858" y="373362"/>
            <a:ext cx="8922774" cy="6111276"/>
          </a:xfrm>
          <a:prstGeom prst="rect">
            <a:avLst/>
          </a:prstGeom>
        </p:spPr>
      </p:pic>
    </p:spTree>
    <p:extLst>
      <p:ext uri="{BB962C8B-B14F-4D97-AF65-F5344CB8AC3E}">
        <p14:creationId xmlns:p14="http://schemas.microsoft.com/office/powerpoint/2010/main" val="1669914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BAAD01-872C-BE97-BAFB-05F25ACDFCB4}"/>
              </a:ext>
            </a:extLst>
          </p:cNvPr>
          <p:cNvPicPr>
            <a:picLocks noChangeAspect="1"/>
          </p:cNvPicPr>
          <p:nvPr/>
        </p:nvPicPr>
        <p:blipFill>
          <a:blip r:embed="rId2"/>
          <a:stretch>
            <a:fillRect/>
          </a:stretch>
        </p:blipFill>
        <p:spPr>
          <a:xfrm>
            <a:off x="2616200" y="215900"/>
            <a:ext cx="6959600" cy="6426200"/>
          </a:xfrm>
          <a:prstGeom prst="rect">
            <a:avLst/>
          </a:prstGeom>
        </p:spPr>
      </p:pic>
    </p:spTree>
    <p:extLst>
      <p:ext uri="{BB962C8B-B14F-4D97-AF65-F5344CB8AC3E}">
        <p14:creationId xmlns:p14="http://schemas.microsoft.com/office/powerpoint/2010/main" val="3052140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DF75AC-6CAB-AED4-121B-A7C1246B9C86}"/>
              </a:ext>
            </a:extLst>
          </p:cNvPr>
          <p:cNvPicPr>
            <a:picLocks noChangeAspect="1"/>
          </p:cNvPicPr>
          <p:nvPr/>
        </p:nvPicPr>
        <p:blipFill>
          <a:blip r:embed="rId2"/>
          <a:stretch>
            <a:fillRect/>
          </a:stretch>
        </p:blipFill>
        <p:spPr>
          <a:xfrm>
            <a:off x="2441986" y="53917"/>
            <a:ext cx="7158828" cy="6612353"/>
          </a:xfrm>
          <a:prstGeom prst="rect">
            <a:avLst/>
          </a:prstGeom>
        </p:spPr>
      </p:pic>
    </p:spTree>
    <p:extLst>
      <p:ext uri="{BB962C8B-B14F-4D97-AF65-F5344CB8AC3E}">
        <p14:creationId xmlns:p14="http://schemas.microsoft.com/office/powerpoint/2010/main" val="4216732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7F5BA4-C443-ECF5-22F9-B934925D5802}"/>
              </a:ext>
            </a:extLst>
          </p:cNvPr>
          <p:cNvPicPr>
            <a:picLocks noChangeAspect="1"/>
          </p:cNvPicPr>
          <p:nvPr/>
        </p:nvPicPr>
        <p:blipFill>
          <a:blip r:embed="rId2"/>
          <a:stretch>
            <a:fillRect/>
          </a:stretch>
        </p:blipFill>
        <p:spPr>
          <a:xfrm>
            <a:off x="2654300" y="82549"/>
            <a:ext cx="6946900" cy="6754643"/>
          </a:xfrm>
          <a:prstGeom prst="rect">
            <a:avLst/>
          </a:prstGeom>
        </p:spPr>
      </p:pic>
    </p:spTree>
    <p:extLst>
      <p:ext uri="{BB962C8B-B14F-4D97-AF65-F5344CB8AC3E}">
        <p14:creationId xmlns:p14="http://schemas.microsoft.com/office/powerpoint/2010/main" val="227805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 treat all of my patients the same.">
            <a:extLst>
              <a:ext uri="{FF2B5EF4-FFF2-40B4-BE49-F238E27FC236}">
                <a16:creationId xmlns:a16="http://schemas.microsoft.com/office/drawing/2014/main" id="{0274D4A2-E943-BAC6-A4D0-BF584C10E52C}"/>
              </a:ext>
            </a:extLst>
          </p:cNvPr>
          <p:cNvSpPr txBox="1"/>
          <p:nvPr/>
        </p:nvSpPr>
        <p:spPr>
          <a:xfrm>
            <a:off x="1670545" y="2570905"/>
            <a:ext cx="8850910" cy="858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Autofit/>
          </a:bodyPr>
          <a:lstStyle>
            <a:lvl1pPr>
              <a:lnSpc>
                <a:spcPct val="80000"/>
              </a:lnSpc>
              <a:defRPr sz="8500" spc="-170">
                <a:solidFill>
                  <a:srgbClr val="2E6D66"/>
                </a:solidFill>
              </a:defRPr>
            </a:lvl1pPr>
          </a:lstStyle>
          <a:p>
            <a:pPr algn="ctr"/>
            <a:r>
              <a:rPr lang="en-US" sz="4800" dirty="0">
                <a:solidFill>
                  <a:srgbClr val="CEAA7C"/>
                </a:solidFill>
                <a:latin typeface="Helvetica Neue" panose="02000503000000020004" pitchFamily="2" charset="0"/>
                <a:ea typeface="Helvetica Neue" panose="02000503000000020004" pitchFamily="2" charset="0"/>
                <a:cs typeface="Helvetica Neue" panose="02000503000000020004" pitchFamily="2" charset="0"/>
              </a:rPr>
              <a:t>What</a:t>
            </a: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are we </a:t>
            </a:r>
            <a:r>
              <a:rPr lang="en-US" sz="4800" dirty="0">
                <a:solidFill>
                  <a:srgbClr val="007066"/>
                </a:solidFill>
                <a:latin typeface="Helvetica Neue" panose="02000503000000020004" pitchFamily="2" charset="0"/>
                <a:ea typeface="Helvetica Neue" panose="02000503000000020004" pitchFamily="2" charset="0"/>
                <a:cs typeface="Helvetica Neue" panose="02000503000000020004" pitchFamily="2" charset="0"/>
              </a:rPr>
              <a:t>looking</a:t>
            </a: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for ?</a:t>
            </a:r>
            <a:endParaRPr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descr="A logo with white text and black background&#10;&#10;Description automatically generated">
            <a:extLst>
              <a:ext uri="{FF2B5EF4-FFF2-40B4-BE49-F238E27FC236}">
                <a16:creationId xmlns:a16="http://schemas.microsoft.com/office/drawing/2014/main" id="{DD34A794-EF79-CF1A-379F-861C63B8012C}"/>
              </a:ext>
            </a:extLst>
          </p:cNvPr>
          <p:cNvPicPr>
            <a:picLocks noChangeAspect="1"/>
          </p:cNvPicPr>
          <p:nvPr/>
        </p:nvPicPr>
        <p:blipFill>
          <a:blip r:embed="rId2" cstate="hqprint">
            <a:alphaModFix amt="35000"/>
            <a:extLst>
              <a:ext uri="{28A0092B-C50C-407E-A947-70E740481C1C}">
                <a14:useLocalDpi xmlns:a14="http://schemas.microsoft.com/office/drawing/2010/main"/>
              </a:ext>
            </a:extLst>
          </a:blip>
          <a:stretch>
            <a:fillRect/>
          </a:stretch>
        </p:blipFill>
        <p:spPr>
          <a:xfrm>
            <a:off x="10420611" y="5060514"/>
            <a:ext cx="1566623" cy="1566623"/>
          </a:xfrm>
          <a:prstGeom prst="rect">
            <a:avLst/>
          </a:prstGeom>
        </p:spPr>
      </p:pic>
      <p:pic>
        <p:nvPicPr>
          <p:cNvPr id="3" name="Picture 2" descr="A green and white logo&#10;&#10;Description automatically generated">
            <a:extLst>
              <a:ext uri="{FF2B5EF4-FFF2-40B4-BE49-F238E27FC236}">
                <a16:creationId xmlns:a16="http://schemas.microsoft.com/office/drawing/2014/main" id="{FA9C3531-C56A-46B2-09D8-D553415DC32B}"/>
              </a:ext>
            </a:extLst>
          </p:cNvPr>
          <p:cNvPicPr>
            <a:picLocks noChangeAspect="1"/>
          </p:cNvPicPr>
          <p:nvPr/>
        </p:nvPicPr>
        <p:blipFill>
          <a:blip r:embed="rId3" cstate="hqprint">
            <a:alphaModFix amt="35000"/>
            <a:extLst>
              <a:ext uri="{28A0092B-C50C-407E-A947-70E740481C1C}">
                <a14:useLocalDpi xmlns:a14="http://schemas.microsoft.com/office/drawing/2010/main"/>
              </a:ext>
            </a:extLst>
          </a:blip>
          <a:stretch>
            <a:fillRect/>
          </a:stretch>
        </p:blipFill>
        <p:spPr>
          <a:xfrm>
            <a:off x="8436087" y="5080574"/>
            <a:ext cx="1566623" cy="1569880"/>
          </a:xfrm>
          <a:prstGeom prst="rect">
            <a:avLst/>
          </a:prstGeom>
        </p:spPr>
      </p:pic>
    </p:spTree>
    <p:extLst>
      <p:ext uri="{BB962C8B-B14F-4D97-AF65-F5344CB8AC3E}">
        <p14:creationId xmlns:p14="http://schemas.microsoft.com/office/powerpoint/2010/main" val="1129615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E2FA-219B-0A6A-12D2-16BD6F30BF2B}"/>
              </a:ext>
            </a:extLst>
          </p:cNvPr>
          <p:cNvSpPr>
            <a:spLocks noGrp="1"/>
          </p:cNvSpPr>
          <p:nvPr>
            <p:ph type="ctrTitle"/>
          </p:nvPr>
        </p:nvSpPr>
        <p:spPr/>
        <p:txBody>
          <a:bodyPr/>
          <a:lstStyle/>
          <a:p>
            <a:r>
              <a:rPr lang="en-US" dirty="0"/>
              <a:t>Google-  NAEMSP ACOG Guidelines </a:t>
            </a:r>
          </a:p>
        </p:txBody>
      </p:sp>
      <p:sp>
        <p:nvSpPr>
          <p:cNvPr id="3" name="Subtitle 2">
            <a:extLst>
              <a:ext uri="{FF2B5EF4-FFF2-40B4-BE49-F238E27FC236}">
                <a16:creationId xmlns:a16="http://schemas.microsoft.com/office/drawing/2014/main" id="{1864F476-1EF7-636C-9F8F-7F99F0ABD060}"/>
              </a:ext>
            </a:extLst>
          </p:cNvPr>
          <p:cNvSpPr>
            <a:spLocks noGrp="1"/>
          </p:cNvSpPr>
          <p:nvPr>
            <p:ph type="subTitle" idx="1"/>
          </p:nvPr>
        </p:nvSpPr>
        <p:spPr>
          <a:xfrm>
            <a:off x="1757889" y="4890248"/>
            <a:ext cx="8676222" cy="1905000"/>
          </a:xfrm>
        </p:spPr>
        <p:txBody>
          <a:bodyPr/>
          <a:lstStyle/>
          <a:p>
            <a:r>
              <a:rPr lang="en-US" dirty="0"/>
              <a:t>https://</a:t>
            </a:r>
            <a:r>
              <a:rPr lang="en-US" dirty="0" err="1"/>
              <a:t>naemsp.org</a:t>
            </a:r>
            <a:r>
              <a:rPr lang="en-US" dirty="0"/>
              <a:t>/news/now-available-new-</a:t>
            </a:r>
            <a:r>
              <a:rPr lang="en-US" dirty="0" err="1"/>
              <a:t>ems</a:t>
            </a:r>
            <a:r>
              <a:rPr lang="en-US" dirty="0"/>
              <a:t>-obstetric-emergency-guidelines/</a:t>
            </a:r>
          </a:p>
        </p:txBody>
      </p:sp>
    </p:spTree>
    <p:extLst>
      <p:ext uri="{BB962C8B-B14F-4D97-AF65-F5344CB8AC3E}">
        <p14:creationId xmlns:p14="http://schemas.microsoft.com/office/powerpoint/2010/main" val="160222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916B68-887C-5EF1-3A03-D26244A0B28C}"/>
              </a:ext>
            </a:extLst>
          </p:cNvPr>
          <p:cNvSpPr>
            <a:spLocks noGrp="1"/>
          </p:cNvSpPr>
          <p:nvPr>
            <p:ph type="title"/>
          </p:nvPr>
        </p:nvSpPr>
        <p:spPr>
          <a:xfrm>
            <a:off x="654908" y="3429000"/>
            <a:ext cx="10394091" cy="2817341"/>
          </a:xfrm>
        </p:spPr>
        <p:txBody>
          <a:bodyPr anchor="t">
            <a:normAutofit fontScale="90000"/>
          </a:bodyPr>
          <a:lstStyle/>
          <a:p>
            <a:pPr marL="0" indent="0">
              <a:lnSpc>
                <a:spcPct val="150000"/>
              </a:lnSpc>
            </a:pPr>
            <a:r>
              <a:rPr lang="en-US" sz="3200" b="1" dirty="0">
                <a:solidFill>
                  <a:srgbClr val="FFC000"/>
                </a:solidFill>
                <a:latin typeface="+mn-lt"/>
              </a:rPr>
              <a:t>David Miramontes MD FACEP FAEMS  EMT-P</a:t>
            </a:r>
            <a:br>
              <a:rPr lang="en-US" sz="3200" b="1" dirty="0">
                <a:solidFill>
                  <a:srgbClr val="FFC000"/>
                </a:solidFill>
                <a:latin typeface="+mn-lt"/>
              </a:rPr>
            </a:br>
            <a:r>
              <a:rPr lang="en-US" sz="3200" b="1" dirty="0">
                <a:solidFill>
                  <a:schemeClr val="tx1"/>
                </a:solidFill>
                <a:latin typeface="+mn-lt"/>
              </a:rPr>
              <a:t>210-265-7891   </a:t>
            </a:r>
            <a:br>
              <a:rPr lang="en-US" sz="3200" b="1" dirty="0">
                <a:solidFill>
                  <a:schemeClr val="tx1"/>
                </a:solidFill>
                <a:latin typeface="+mn-lt"/>
              </a:rPr>
            </a:br>
            <a:r>
              <a:rPr lang="en-US" sz="3200" b="1" dirty="0">
                <a:solidFill>
                  <a:schemeClr val="tx1"/>
                </a:solidFill>
                <a:latin typeface="+mn-lt"/>
              </a:rPr>
              <a:t> </a:t>
            </a:r>
            <a:r>
              <a:rPr lang="en-US" sz="3200" b="1" dirty="0">
                <a:solidFill>
                  <a:schemeClr val="tx1"/>
                </a:solidFill>
                <a:latin typeface="+mn-lt"/>
                <a:hlinkClick r:id="rId3">
                  <a:extLst>
                    <a:ext uri="{A12FA001-AC4F-418D-AE19-62706E023703}">
                      <ahyp:hlinkClr xmlns:ahyp="http://schemas.microsoft.com/office/drawing/2018/hyperlinkcolor" val="tx"/>
                    </a:ext>
                  </a:extLst>
                </a:hlinkClick>
              </a:rPr>
              <a:t>miramontesd@uthscsa.edu</a:t>
            </a:r>
            <a:br>
              <a:rPr lang="en-US" sz="3600" b="1" dirty="0">
                <a:solidFill>
                  <a:schemeClr val="tx1"/>
                </a:solidFill>
                <a:effectLst>
                  <a:outerShdw blurRad="38100" dist="38100" dir="2700000" algn="tl">
                    <a:srgbClr val="000000">
                      <a:alpha val="43137"/>
                    </a:srgbClr>
                  </a:outerShdw>
                </a:effectLst>
                <a:latin typeface="+mn-lt"/>
              </a:rPr>
            </a:br>
            <a:br>
              <a:rPr lang="en-US" sz="3200" dirty="0">
                <a:solidFill>
                  <a:schemeClr val="tx1"/>
                </a:solidFill>
              </a:rPr>
            </a:br>
            <a:endParaRPr lang="en-US" dirty="0"/>
          </a:p>
        </p:txBody>
      </p:sp>
      <p:pic>
        <p:nvPicPr>
          <p:cNvPr id="7" name="Picture 6" descr="A white car parked on the side of the road&#10;&#10;Description automatically generated with medium confidence">
            <a:extLst>
              <a:ext uri="{FF2B5EF4-FFF2-40B4-BE49-F238E27FC236}">
                <a16:creationId xmlns:a16="http://schemas.microsoft.com/office/drawing/2014/main" id="{BC8BE185-B018-CB34-0E43-F41D9CC9920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592"/>
          <a:stretch/>
        </p:blipFill>
        <p:spPr>
          <a:xfrm>
            <a:off x="278296" y="318769"/>
            <a:ext cx="7681784" cy="2817341"/>
          </a:xfrm>
          <a:prstGeom prst="rect">
            <a:avLst/>
          </a:prstGeom>
        </p:spPr>
      </p:pic>
      <p:pic>
        <p:nvPicPr>
          <p:cNvPr id="8" name="Picture 7" descr="Logo&#10;&#10;Description automatically generated">
            <a:extLst>
              <a:ext uri="{FF2B5EF4-FFF2-40B4-BE49-F238E27FC236}">
                <a16:creationId xmlns:a16="http://schemas.microsoft.com/office/drawing/2014/main" id="{41FD4993-8D45-1B5F-4974-88DE1F38CA1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31337" y="318769"/>
            <a:ext cx="3010038" cy="3010038"/>
          </a:xfrm>
          <a:prstGeom prst="rect">
            <a:avLst/>
          </a:prstGeom>
        </p:spPr>
      </p:pic>
      <p:pic>
        <p:nvPicPr>
          <p:cNvPr id="2" name="Picture 2" descr="Batman Logo and symbol, meaning, history, PNG, brand">
            <a:extLst>
              <a:ext uri="{FF2B5EF4-FFF2-40B4-BE49-F238E27FC236}">
                <a16:creationId xmlns:a16="http://schemas.microsoft.com/office/drawing/2014/main" id="{7FA3B3AF-7DD6-55A7-BD59-FB9FDA9AC89E}"/>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021874" y="5064470"/>
            <a:ext cx="2938206" cy="16527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qr code on a white background&#10;&#10;Description automatically generated">
            <a:extLst>
              <a:ext uri="{FF2B5EF4-FFF2-40B4-BE49-F238E27FC236}">
                <a16:creationId xmlns:a16="http://schemas.microsoft.com/office/drawing/2014/main" id="{31225F74-E79E-4B6B-8FDC-C17A86AF313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065765" y="3328807"/>
            <a:ext cx="3471327" cy="3471327"/>
          </a:xfrm>
          <a:prstGeom prst="rect">
            <a:avLst/>
          </a:prstGeom>
        </p:spPr>
      </p:pic>
    </p:spTree>
    <p:extLst>
      <p:ext uri="{BB962C8B-B14F-4D97-AF65-F5344CB8AC3E}">
        <p14:creationId xmlns:p14="http://schemas.microsoft.com/office/powerpoint/2010/main" val="233729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6E3B18-A7DB-87AF-C5ED-F8B6B3FF6065}"/>
              </a:ext>
            </a:extLst>
          </p:cNvPr>
          <p:cNvSpPr>
            <a:spLocks noGrp="1"/>
          </p:cNvSpPr>
          <p:nvPr>
            <p:ph type="body" sz="quarter" idx="10"/>
          </p:nvPr>
        </p:nvSpPr>
        <p:spPr/>
        <p:txBody>
          <a:bodyPr/>
          <a:lstStyle/>
          <a:p>
            <a:endParaRPr lang="en-US"/>
          </a:p>
        </p:txBody>
      </p:sp>
      <p:pic>
        <p:nvPicPr>
          <p:cNvPr id="5" name="Content Placeholder 4" descr="A close-up of a pile of candy&#10;&#10;AI-generated content may be incorrect.">
            <a:extLst>
              <a:ext uri="{FF2B5EF4-FFF2-40B4-BE49-F238E27FC236}">
                <a16:creationId xmlns:a16="http://schemas.microsoft.com/office/drawing/2014/main" id="{07B5EE65-5F26-E8A7-2FA2-F84048F1970F}"/>
              </a:ext>
            </a:extLst>
          </p:cNvPr>
          <p:cNvPicPr>
            <a:picLocks noGrp="1" noChangeAspect="1"/>
          </p:cNvPicPr>
          <p:nvPr>
            <p:ph sz="quarter" idx="11"/>
          </p:nvPr>
        </p:nvPicPr>
        <p:blipFill>
          <a:blip r:embed="rId2">
            <a:extLst>
              <a:ext uri="{28A0092B-C50C-407E-A947-70E740481C1C}">
                <a14:useLocalDpi xmlns:a14="http://schemas.microsoft.com/office/drawing/2010/main"/>
              </a:ext>
            </a:extLst>
          </a:blip>
          <a:stretch>
            <a:fillRect/>
          </a:stretch>
        </p:blipFill>
        <p:spPr>
          <a:xfrm>
            <a:off x="-5626177" y="0"/>
            <a:ext cx="17818177" cy="6858000"/>
          </a:xfrm>
        </p:spPr>
      </p:pic>
    </p:spTree>
    <p:extLst>
      <p:ext uri="{BB962C8B-B14F-4D97-AF65-F5344CB8AC3E}">
        <p14:creationId xmlns:p14="http://schemas.microsoft.com/office/powerpoint/2010/main" val="284782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DAECCF-D6C1-8E70-EDC2-DB04DC06E101}"/>
              </a:ext>
            </a:extLst>
          </p:cNvPr>
          <p:cNvSpPr txBox="1"/>
          <p:nvPr/>
        </p:nvSpPr>
        <p:spPr>
          <a:xfrm>
            <a:off x="3941382" y="1536300"/>
            <a:ext cx="8250618" cy="1107996"/>
          </a:xfrm>
          <a:prstGeom prst="rect">
            <a:avLst/>
          </a:prstGeom>
          <a:noFill/>
        </p:spPr>
        <p:txBody>
          <a:bodyPr wrap="square" rtlCol="0">
            <a:spAutoFit/>
          </a:bodyPr>
          <a:lstStyle/>
          <a:p>
            <a:pPr algn="ctr"/>
            <a:r>
              <a:rPr lang="en-US" sz="6600" b="1" dirty="0">
                <a:solidFill>
                  <a:schemeClr val="bg1"/>
                </a:solidFill>
                <a:latin typeface="Georgia" panose="02040502050405020303" pitchFamily="18" charset="0"/>
                <a:cs typeface="Arial" pitchFamily="34" charset="0"/>
              </a:rPr>
              <a:t>OB Deserts</a:t>
            </a:r>
          </a:p>
        </p:txBody>
      </p:sp>
      <p:sp>
        <p:nvSpPr>
          <p:cNvPr id="3" name="TextBox 2">
            <a:extLst>
              <a:ext uri="{FF2B5EF4-FFF2-40B4-BE49-F238E27FC236}">
                <a16:creationId xmlns:a16="http://schemas.microsoft.com/office/drawing/2014/main" id="{79834FF3-8453-0A5E-FBB7-0923B806E539}"/>
              </a:ext>
            </a:extLst>
          </p:cNvPr>
          <p:cNvSpPr txBox="1"/>
          <p:nvPr/>
        </p:nvSpPr>
        <p:spPr>
          <a:xfrm>
            <a:off x="6096000" y="2768672"/>
            <a:ext cx="5880100" cy="1446550"/>
          </a:xfrm>
          <a:prstGeom prst="rect">
            <a:avLst/>
          </a:prstGeom>
          <a:noFill/>
        </p:spPr>
        <p:txBody>
          <a:bodyPr wrap="square" rtlCol="0">
            <a:spAutoFit/>
          </a:bodyPr>
          <a:lstStyle/>
          <a:p>
            <a:r>
              <a:rPr lang="en-IN" sz="2800" b="1" i="1" dirty="0">
                <a:solidFill>
                  <a:schemeClr val="bg1"/>
                </a:solidFill>
              </a:rPr>
              <a:t>Kevin Mackey MD, FAEMS</a:t>
            </a:r>
          </a:p>
          <a:p>
            <a:r>
              <a:rPr lang="en-IN" sz="2000" i="1" dirty="0">
                <a:solidFill>
                  <a:schemeClr val="bg1"/>
                </a:solidFill>
              </a:rPr>
              <a:t>Medical Director, Sacramento Fire Department </a:t>
            </a:r>
          </a:p>
          <a:p>
            <a:r>
              <a:rPr lang="en-IN" sz="2000" i="1" dirty="0">
                <a:solidFill>
                  <a:schemeClr val="bg1"/>
                </a:solidFill>
              </a:rPr>
              <a:t>Medical Director, Sacramento Airport Fire</a:t>
            </a:r>
          </a:p>
          <a:p>
            <a:r>
              <a:rPr lang="en-IN" sz="2000" i="1" dirty="0">
                <a:solidFill>
                  <a:schemeClr val="bg1"/>
                </a:solidFill>
              </a:rPr>
              <a:t>President Elect, National Association of EMS Physicians</a:t>
            </a:r>
          </a:p>
        </p:txBody>
      </p:sp>
      <p:pic>
        <p:nvPicPr>
          <p:cNvPr id="5" name="Picture 4" descr="A qr code with a person in the middle&#10;&#10;AI-generated content may be incorrect.">
            <a:extLst>
              <a:ext uri="{FF2B5EF4-FFF2-40B4-BE49-F238E27FC236}">
                <a16:creationId xmlns:a16="http://schemas.microsoft.com/office/drawing/2014/main" id="{A9674339-5C80-3C60-557F-F593B36EB7E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47723" y="277099"/>
            <a:ext cx="1943212" cy="2518402"/>
          </a:xfrm>
          <a:prstGeom prst="rect">
            <a:avLst/>
          </a:prstGeom>
        </p:spPr>
      </p:pic>
    </p:spTree>
    <p:extLst>
      <p:ext uri="{BB962C8B-B14F-4D97-AF65-F5344CB8AC3E}">
        <p14:creationId xmlns:p14="http://schemas.microsoft.com/office/powerpoint/2010/main" val="356768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541C064-EAF3-93E3-CC6F-E97BD161A209}"/>
              </a:ext>
            </a:extLst>
          </p:cNvPr>
          <p:cNvSpPr>
            <a:spLocks noGrp="1"/>
          </p:cNvSpPr>
          <p:nvPr>
            <p:ph sz="quarter" idx="11"/>
          </p:nvPr>
        </p:nvSpPr>
        <p:spPr>
          <a:xfrm>
            <a:off x="1992842" y="2111992"/>
            <a:ext cx="8852958" cy="3145808"/>
          </a:xfrm>
        </p:spPr>
        <p:txBody>
          <a:bodyPr/>
          <a:lstStyle/>
          <a:p>
            <a:r>
              <a:rPr lang="en-US" sz="2400" b="1" dirty="0"/>
              <a:t>Definition:</a:t>
            </a:r>
            <a:endParaRPr lang="en-US" sz="2400" dirty="0"/>
          </a:p>
          <a:p>
            <a:pPr lvl="1"/>
            <a:r>
              <a:rPr lang="en-US" sz="2400" dirty="0"/>
              <a:t>A county qualifies as a maternity care desert if it has </a:t>
            </a:r>
            <a:r>
              <a:rPr lang="en-US" sz="2400" b="1" dirty="0"/>
              <a:t>no hospitals providing obstetric care, no birth centers, no OB/GYN and no certified nurse midwives</a:t>
            </a:r>
            <a:r>
              <a:rPr lang="en-US" sz="2400" dirty="0"/>
              <a:t>.</a:t>
            </a:r>
          </a:p>
          <a:p>
            <a:pPr lvl="1"/>
            <a:r>
              <a:rPr lang="en-US" sz="2400" b="1" dirty="0"/>
              <a:t>Impact:</a:t>
            </a:r>
            <a:endParaRPr lang="en-US" sz="2400" dirty="0"/>
          </a:p>
          <a:p>
            <a:pPr lvl="2"/>
            <a:r>
              <a:rPr lang="en-US" sz="2100" dirty="0"/>
              <a:t>OB deserts can lead to </a:t>
            </a:r>
            <a:r>
              <a:rPr lang="en-US" sz="2100" b="1" dirty="0"/>
              <a:t>higher maternal and infant mortality rates</a:t>
            </a:r>
            <a:r>
              <a:rPr lang="en-US" sz="2100" dirty="0"/>
              <a:t>, </a:t>
            </a:r>
            <a:r>
              <a:rPr lang="en-US" sz="2100" b="1" dirty="0"/>
              <a:t>delayed prenatal care</a:t>
            </a:r>
            <a:r>
              <a:rPr lang="en-US" sz="2100" dirty="0"/>
              <a:t>, and </a:t>
            </a:r>
            <a:r>
              <a:rPr lang="en-US" sz="2100" b="1" dirty="0"/>
              <a:t>increased complications</a:t>
            </a:r>
            <a:r>
              <a:rPr lang="en-US" sz="2100" dirty="0"/>
              <a:t> during childbirth.</a:t>
            </a:r>
          </a:p>
        </p:txBody>
      </p:sp>
      <p:sp>
        <p:nvSpPr>
          <p:cNvPr id="12" name="Title 1">
            <a:extLst>
              <a:ext uri="{FF2B5EF4-FFF2-40B4-BE49-F238E27FC236}">
                <a16:creationId xmlns:a16="http://schemas.microsoft.com/office/drawing/2014/main" id="{63EC0236-601F-B72A-3B8D-0F6F18C65BF8}"/>
              </a:ext>
            </a:extLst>
          </p:cNvPr>
          <p:cNvSpPr>
            <a:spLocks noGrp="1"/>
          </p:cNvSpPr>
          <p:nvPr>
            <p:ph type="body" sz="quarter" idx="10"/>
          </p:nvPr>
        </p:nvSpPr>
        <p:spPr>
          <a:xfrm>
            <a:off x="1992842" y="1251744"/>
            <a:ext cx="8206316" cy="696912"/>
          </a:xfrm>
        </p:spPr>
        <p:txBody>
          <a:bodyPr anchor="b">
            <a:normAutofit/>
          </a:bodyPr>
          <a:lstStyle/>
          <a:p>
            <a:pPr marL="0" indent="0">
              <a:buNone/>
            </a:pPr>
            <a:r>
              <a:rPr lang="en-US" sz="3600" b="1" dirty="0"/>
              <a:t>What are OB Deserts?</a:t>
            </a:r>
          </a:p>
        </p:txBody>
      </p:sp>
    </p:spTree>
    <p:extLst>
      <p:ext uri="{BB962C8B-B14F-4D97-AF65-F5344CB8AC3E}">
        <p14:creationId xmlns:p14="http://schemas.microsoft.com/office/powerpoint/2010/main" val="2870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9D87D5-CA84-6B65-D697-2C949EE11A89}"/>
              </a:ext>
            </a:extLst>
          </p:cNvPr>
          <p:cNvSpPr/>
          <p:nvPr/>
        </p:nvSpPr>
        <p:spPr bwMode="auto">
          <a:xfrm>
            <a:off x="0" y="0"/>
            <a:ext cx="12192000" cy="6858000"/>
          </a:xfrm>
          <a:prstGeom prst="rect">
            <a:avLst/>
          </a:prstGeom>
          <a:solidFill>
            <a:srgbClr val="F9D5B1"/>
          </a:solidFill>
          <a:ln>
            <a:noFill/>
          </a:ln>
        </p:spPr>
        <p:txBody>
          <a:bodyPr vert="horz" wrap="square" lIns="91440" tIns="45720" rIns="91440" bIns="45720" numCol="1" rtlCol="0" anchor="t" anchorCtr="0" compatLnSpc="1">
            <a:prstTxWarp prst="textNoShape">
              <a:avLst/>
            </a:prstTxWarp>
          </a:bodyPr>
          <a:lstStyle/>
          <a:p>
            <a:pPr algn="ctr"/>
            <a:endParaRPr lang="en-US"/>
          </a:p>
        </p:txBody>
      </p:sp>
      <p:pic>
        <p:nvPicPr>
          <p:cNvPr id="1026" name="Picture 2">
            <a:extLst>
              <a:ext uri="{FF2B5EF4-FFF2-40B4-BE49-F238E27FC236}">
                <a16:creationId xmlns:a16="http://schemas.microsoft.com/office/drawing/2014/main" id="{46A928AD-5DD9-DD91-9324-782B388A69A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2462" y="136509"/>
            <a:ext cx="8347075" cy="6584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31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TextBox 2055">
            <a:extLst>
              <a:ext uri="{FF2B5EF4-FFF2-40B4-BE49-F238E27FC236}">
                <a16:creationId xmlns:a16="http://schemas.microsoft.com/office/drawing/2014/main" id="{4CDB81BD-C082-B826-E449-F9CADFC590C6}"/>
              </a:ext>
            </a:extLst>
          </p:cNvPr>
          <p:cNvSpPr txBox="1"/>
          <p:nvPr/>
        </p:nvSpPr>
        <p:spPr>
          <a:xfrm>
            <a:off x="0" y="79773"/>
            <a:ext cx="4631415" cy="646331"/>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OB DESERT FACTS</a:t>
            </a:r>
          </a:p>
        </p:txBody>
      </p:sp>
      <p:grpSp>
        <p:nvGrpSpPr>
          <p:cNvPr id="2" name="Group 1">
            <a:extLst>
              <a:ext uri="{FF2B5EF4-FFF2-40B4-BE49-F238E27FC236}">
                <a16:creationId xmlns:a16="http://schemas.microsoft.com/office/drawing/2014/main" id="{A3F5F208-7C61-9EC2-5B60-DD5775E3B089}"/>
              </a:ext>
            </a:extLst>
          </p:cNvPr>
          <p:cNvGrpSpPr/>
          <p:nvPr/>
        </p:nvGrpSpPr>
        <p:grpSpPr>
          <a:xfrm>
            <a:off x="1369380" y="1084003"/>
            <a:ext cx="8331760" cy="4096422"/>
            <a:chOff x="1369380" y="1084003"/>
            <a:chExt cx="8331760" cy="4096422"/>
          </a:xfrm>
        </p:grpSpPr>
        <p:grpSp>
          <p:nvGrpSpPr>
            <p:cNvPr id="21" name="Group 20">
              <a:extLst>
                <a:ext uri="{FF2B5EF4-FFF2-40B4-BE49-F238E27FC236}">
                  <a16:creationId xmlns:a16="http://schemas.microsoft.com/office/drawing/2014/main" id="{DF0B8C9B-2C10-7BF5-B9F9-91ED3C4EDFA9}"/>
                </a:ext>
              </a:extLst>
            </p:cNvPr>
            <p:cNvGrpSpPr/>
            <p:nvPr/>
          </p:nvGrpSpPr>
          <p:grpSpPr>
            <a:xfrm>
              <a:off x="4126165" y="1084003"/>
              <a:ext cx="5574975" cy="4096422"/>
              <a:chOff x="2219709" y="1084003"/>
              <a:chExt cx="5574975" cy="4096422"/>
            </a:xfrm>
          </p:grpSpPr>
          <p:sp>
            <p:nvSpPr>
              <p:cNvPr id="19" name="TextBox 18">
                <a:extLst>
                  <a:ext uri="{FF2B5EF4-FFF2-40B4-BE49-F238E27FC236}">
                    <a16:creationId xmlns:a16="http://schemas.microsoft.com/office/drawing/2014/main" id="{92F827F1-F164-F34E-CD55-0EFDB8B8867D}"/>
                  </a:ext>
                </a:extLst>
              </p:cNvPr>
              <p:cNvSpPr txBox="1"/>
              <p:nvPr/>
            </p:nvSpPr>
            <p:spPr>
              <a:xfrm>
                <a:off x="3346907" y="1084003"/>
                <a:ext cx="4447777" cy="646331"/>
              </a:xfrm>
              <a:prstGeom prst="rect">
                <a:avLst/>
              </a:prstGeom>
              <a:noFill/>
            </p:spPr>
            <p:txBody>
              <a:bodyPr wrap="square" rtlCol="0">
                <a:spAutoFit/>
              </a:bodyPr>
              <a:lstStyle/>
              <a:p>
                <a:r>
                  <a:rPr lang="en-US" dirty="0">
                    <a:solidFill>
                      <a:srgbClr val="A57113"/>
                    </a:solidFill>
                    <a:latin typeface="Abyssinica SIL" panose="02000000000000000000" pitchFamily="2" charset="0"/>
                    <a:ea typeface="Abyssinica SIL" panose="02000000000000000000" pitchFamily="2" charset="0"/>
                    <a:cs typeface="Abyssinica SIL" panose="02000000000000000000" pitchFamily="2" charset="0"/>
                  </a:rPr>
                  <a:t>of US Counties have ZERO access to maternity healthcare (2.3 million at risk women)</a:t>
                </a:r>
              </a:p>
            </p:txBody>
          </p:sp>
          <p:sp>
            <p:nvSpPr>
              <p:cNvPr id="25" name="TextBox 24">
                <a:extLst>
                  <a:ext uri="{FF2B5EF4-FFF2-40B4-BE49-F238E27FC236}">
                    <a16:creationId xmlns:a16="http://schemas.microsoft.com/office/drawing/2014/main" id="{AF35C141-8C53-5EE8-06E0-AA5A3D9066E1}"/>
                  </a:ext>
                </a:extLst>
              </p:cNvPr>
              <p:cNvSpPr txBox="1"/>
              <p:nvPr/>
            </p:nvSpPr>
            <p:spPr>
              <a:xfrm>
                <a:off x="3346907" y="2947549"/>
                <a:ext cx="4447777" cy="369332"/>
              </a:xfrm>
              <a:prstGeom prst="rect">
                <a:avLst/>
              </a:prstGeom>
              <a:noFill/>
            </p:spPr>
            <p:txBody>
              <a:bodyPr wrap="square" rtlCol="0">
                <a:spAutoFit/>
              </a:bodyPr>
              <a:lstStyle/>
              <a:p>
                <a:r>
                  <a:rPr lang="en-US" dirty="0">
                    <a:solidFill>
                      <a:srgbClr val="A57113"/>
                    </a:solidFill>
                    <a:latin typeface="Abyssinica SIL" panose="02000000000000000000" pitchFamily="2" charset="0"/>
                    <a:ea typeface="Abyssinica SIL" panose="02000000000000000000" pitchFamily="2" charset="0"/>
                    <a:cs typeface="Abyssinica SIL" panose="02000000000000000000" pitchFamily="2" charset="0"/>
                  </a:rPr>
                  <a:t>Maternity wards have closed since 2011</a:t>
                </a:r>
              </a:p>
            </p:txBody>
          </p:sp>
          <p:sp>
            <p:nvSpPr>
              <p:cNvPr id="30" name="TextBox 29">
                <a:extLst>
                  <a:ext uri="{FF2B5EF4-FFF2-40B4-BE49-F238E27FC236}">
                    <a16:creationId xmlns:a16="http://schemas.microsoft.com/office/drawing/2014/main" id="{D675A669-85F4-C9ED-EAD1-43352A869E12}"/>
                  </a:ext>
                </a:extLst>
              </p:cNvPr>
              <p:cNvSpPr txBox="1"/>
              <p:nvPr/>
            </p:nvSpPr>
            <p:spPr>
              <a:xfrm>
                <a:off x="3346907" y="4534094"/>
                <a:ext cx="4447777" cy="646331"/>
              </a:xfrm>
              <a:prstGeom prst="rect">
                <a:avLst/>
              </a:prstGeom>
              <a:noFill/>
            </p:spPr>
            <p:txBody>
              <a:bodyPr wrap="square" rtlCol="0">
                <a:spAutoFit/>
              </a:bodyPr>
              <a:lstStyle/>
              <a:p>
                <a:r>
                  <a:rPr lang="en-US" dirty="0">
                    <a:solidFill>
                      <a:srgbClr val="A57113"/>
                    </a:solidFill>
                    <a:latin typeface="Abyssinica SIL" panose="02000000000000000000" pitchFamily="2" charset="0"/>
                    <a:ea typeface="Abyssinica SIL" panose="02000000000000000000" pitchFamily="2" charset="0"/>
                    <a:cs typeface="Abyssinica SIL" panose="02000000000000000000" pitchFamily="2" charset="0"/>
                  </a:rPr>
                  <a:t>Rural or Critical Access hospitals are at immediate or high risk of closure</a:t>
                </a:r>
              </a:p>
            </p:txBody>
          </p:sp>
          <p:sp>
            <p:nvSpPr>
              <p:cNvPr id="37" name="TextBox 36">
                <a:extLst>
                  <a:ext uri="{FF2B5EF4-FFF2-40B4-BE49-F238E27FC236}">
                    <a16:creationId xmlns:a16="http://schemas.microsoft.com/office/drawing/2014/main" id="{8D8FC082-D01C-F067-934C-EE3EE7FA9F6B}"/>
                  </a:ext>
                </a:extLst>
              </p:cNvPr>
              <p:cNvSpPr txBox="1"/>
              <p:nvPr/>
            </p:nvSpPr>
            <p:spPr>
              <a:xfrm>
                <a:off x="3346907" y="2085026"/>
                <a:ext cx="4447777" cy="369332"/>
              </a:xfrm>
              <a:prstGeom prst="rect">
                <a:avLst/>
              </a:prstGeom>
              <a:noFill/>
            </p:spPr>
            <p:txBody>
              <a:bodyPr wrap="square" rtlCol="0">
                <a:spAutoFit/>
              </a:bodyPr>
              <a:lstStyle/>
              <a:p>
                <a:r>
                  <a:rPr lang="en-US" dirty="0">
                    <a:solidFill>
                      <a:srgbClr val="A57113"/>
                    </a:solidFill>
                    <a:latin typeface="Abyssinica SIL" panose="02000000000000000000" pitchFamily="2" charset="0"/>
                    <a:ea typeface="Abyssinica SIL" panose="02000000000000000000" pitchFamily="2" charset="0"/>
                    <a:cs typeface="Abyssinica SIL" panose="02000000000000000000" pitchFamily="2" charset="0"/>
                  </a:rPr>
                  <a:t>Maternity care deserts are in RURAL counties</a:t>
                </a:r>
              </a:p>
            </p:txBody>
          </p:sp>
          <p:sp>
            <p:nvSpPr>
              <p:cNvPr id="41" name="TextBox 40">
                <a:extLst>
                  <a:ext uri="{FF2B5EF4-FFF2-40B4-BE49-F238E27FC236}">
                    <a16:creationId xmlns:a16="http://schemas.microsoft.com/office/drawing/2014/main" id="{3EDD63D9-B708-56FA-E3C1-5CEC8017CB5A}"/>
                  </a:ext>
                </a:extLst>
              </p:cNvPr>
              <p:cNvSpPr txBox="1"/>
              <p:nvPr/>
            </p:nvSpPr>
            <p:spPr>
              <a:xfrm>
                <a:off x="3346907" y="3671573"/>
                <a:ext cx="4447777" cy="646331"/>
              </a:xfrm>
              <a:prstGeom prst="rect">
                <a:avLst/>
              </a:prstGeom>
              <a:noFill/>
            </p:spPr>
            <p:txBody>
              <a:bodyPr wrap="square" rtlCol="0">
                <a:spAutoFit/>
              </a:bodyPr>
              <a:lstStyle/>
              <a:p>
                <a:r>
                  <a:rPr lang="en-US" dirty="0">
                    <a:solidFill>
                      <a:srgbClr val="A57113"/>
                    </a:solidFill>
                    <a:latin typeface="Abyssinica SIL" panose="02000000000000000000" pitchFamily="2" charset="0"/>
                    <a:ea typeface="Abyssinica SIL" panose="02000000000000000000" pitchFamily="2" charset="0"/>
                    <a:cs typeface="Abyssinica SIL" panose="02000000000000000000" pitchFamily="2" charset="0"/>
                  </a:rPr>
                  <a:t>Black infants were born in an area defined as an OB desert</a:t>
                </a:r>
              </a:p>
            </p:txBody>
          </p:sp>
          <p:sp>
            <p:nvSpPr>
              <p:cNvPr id="53" name="TextBox 52">
                <a:extLst>
                  <a:ext uri="{FF2B5EF4-FFF2-40B4-BE49-F238E27FC236}">
                    <a16:creationId xmlns:a16="http://schemas.microsoft.com/office/drawing/2014/main" id="{CE19581D-FCF7-7C94-87DE-AADA49E34134}"/>
                  </a:ext>
                </a:extLst>
              </p:cNvPr>
              <p:cNvSpPr txBox="1"/>
              <p:nvPr/>
            </p:nvSpPr>
            <p:spPr>
              <a:xfrm>
                <a:off x="2348044" y="1176337"/>
                <a:ext cx="897573" cy="461665"/>
              </a:xfrm>
              <a:prstGeom prst="rect">
                <a:avLst/>
              </a:prstGeom>
              <a:noFill/>
            </p:spPr>
            <p:txBody>
              <a:bodyPr wrap="square" rtlCol="0">
                <a:spAutoFit/>
              </a:bodyPr>
              <a:lstStyle/>
              <a:p>
                <a:pPr algn="ctr"/>
                <a:r>
                  <a:rPr lang="en-US" sz="2400" b="1" dirty="0">
                    <a:solidFill>
                      <a:srgbClr val="A57113"/>
                    </a:solidFill>
                    <a:latin typeface="Abyssinica SIL" panose="02000000000000000000" pitchFamily="2" charset="0"/>
                    <a:ea typeface="Abyssinica SIL" panose="02000000000000000000" pitchFamily="2" charset="0"/>
                    <a:cs typeface="Abyssinica SIL" panose="02000000000000000000" pitchFamily="2" charset="0"/>
                  </a:rPr>
                  <a:t>35%</a:t>
                </a:r>
              </a:p>
            </p:txBody>
          </p:sp>
          <p:sp>
            <p:nvSpPr>
              <p:cNvPr id="54" name="TextBox 53">
                <a:extLst>
                  <a:ext uri="{FF2B5EF4-FFF2-40B4-BE49-F238E27FC236}">
                    <a16:creationId xmlns:a16="http://schemas.microsoft.com/office/drawing/2014/main" id="{E99FEBA1-1017-BB7C-5E3E-6F35503FE621}"/>
                  </a:ext>
                </a:extLst>
              </p:cNvPr>
              <p:cNvSpPr txBox="1"/>
              <p:nvPr/>
            </p:nvSpPr>
            <p:spPr>
              <a:xfrm>
                <a:off x="2517950" y="2901383"/>
                <a:ext cx="727667" cy="461665"/>
              </a:xfrm>
              <a:prstGeom prst="rect">
                <a:avLst/>
              </a:prstGeom>
              <a:noFill/>
            </p:spPr>
            <p:txBody>
              <a:bodyPr wrap="square" rtlCol="0">
                <a:spAutoFit/>
              </a:bodyPr>
              <a:lstStyle/>
              <a:p>
                <a:pPr algn="ctr"/>
                <a:r>
                  <a:rPr lang="en-US" sz="2400" b="1" dirty="0">
                    <a:solidFill>
                      <a:srgbClr val="A57113"/>
                    </a:solidFill>
                    <a:latin typeface="Abyssinica SIL" panose="02000000000000000000" pitchFamily="2" charset="0"/>
                    <a:ea typeface="Abyssinica SIL" panose="02000000000000000000" pitchFamily="2" charset="0"/>
                    <a:cs typeface="Abyssinica SIL" panose="02000000000000000000" pitchFamily="2" charset="0"/>
                  </a:rPr>
                  <a:t>217</a:t>
                </a:r>
              </a:p>
            </p:txBody>
          </p:sp>
          <p:sp>
            <p:nvSpPr>
              <p:cNvPr id="55" name="TextBox 54">
                <a:extLst>
                  <a:ext uri="{FF2B5EF4-FFF2-40B4-BE49-F238E27FC236}">
                    <a16:creationId xmlns:a16="http://schemas.microsoft.com/office/drawing/2014/main" id="{958AC223-9597-E3C9-5A21-4026F14AC97C}"/>
                  </a:ext>
                </a:extLst>
              </p:cNvPr>
              <p:cNvSpPr txBox="1"/>
              <p:nvPr/>
            </p:nvSpPr>
            <p:spPr>
              <a:xfrm>
                <a:off x="2517950" y="4626427"/>
                <a:ext cx="727667" cy="461665"/>
              </a:xfrm>
              <a:prstGeom prst="rect">
                <a:avLst/>
              </a:prstGeom>
              <a:noFill/>
            </p:spPr>
            <p:txBody>
              <a:bodyPr wrap="square" rtlCol="0">
                <a:spAutoFit/>
              </a:bodyPr>
              <a:lstStyle/>
              <a:p>
                <a:pPr algn="ctr"/>
                <a:r>
                  <a:rPr lang="en-US" sz="2400" b="1" dirty="0">
                    <a:solidFill>
                      <a:srgbClr val="A57113"/>
                    </a:solidFill>
                    <a:latin typeface="Abyssinica SIL" panose="02000000000000000000" pitchFamily="2" charset="0"/>
                    <a:ea typeface="Abyssinica SIL" panose="02000000000000000000" pitchFamily="2" charset="0"/>
                    <a:cs typeface="Abyssinica SIL" panose="02000000000000000000" pitchFamily="2" charset="0"/>
                  </a:rPr>
                  <a:t>29%</a:t>
                </a:r>
              </a:p>
            </p:txBody>
          </p:sp>
          <p:sp>
            <p:nvSpPr>
              <p:cNvPr id="56" name="TextBox 55">
                <a:extLst>
                  <a:ext uri="{FF2B5EF4-FFF2-40B4-BE49-F238E27FC236}">
                    <a16:creationId xmlns:a16="http://schemas.microsoft.com/office/drawing/2014/main" id="{081C9F9F-9B01-10F6-8B0D-E89C24EDDFD6}"/>
                  </a:ext>
                </a:extLst>
              </p:cNvPr>
              <p:cNvSpPr txBox="1"/>
              <p:nvPr/>
            </p:nvSpPr>
            <p:spPr>
              <a:xfrm>
                <a:off x="2219709" y="2038860"/>
                <a:ext cx="1025908" cy="461665"/>
              </a:xfrm>
              <a:prstGeom prst="rect">
                <a:avLst/>
              </a:prstGeom>
              <a:noFill/>
            </p:spPr>
            <p:txBody>
              <a:bodyPr wrap="square" rtlCol="0">
                <a:spAutoFit/>
              </a:bodyPr>
              <a:lstStyle/>
              <a:p>
                <a:pPr algn="ctr"/>
                <a:r>
                  <a:rPr lang="en-US" sz="2400" b="1" dirty="0">
                    <a:solidFill>
                      <a:srgbClr val="A57113"/>
                    </a:solidFill>
                    <a:latin typeface="Abyssinica SIL" panose="02000000000000000000" pitchFamily="2" charset="0"/>
                    <a:ea typeface="Abyssinica SIL" panose="02000000000000000000" pitchFamily="2" charset="0"/>
                    <a:cs typeface="Abyssinica SIL" panose="02000000000000000000" pitchFamily="2" charset="0"/>
                  </a:rPr>
                  <a:t>2 of 3</a:t>
                </a:r>
              </a:p>
            </p:txBody>
          </p:sp>
          <p:sp>
            <p:nvSpPr>
              <p:cNvPr id="57" name="TextBox 56">
                <a:extLst>
                  <a:ext uri="{FF2B5EF4-FFF2-40B4-BE49-F238E27FC236}">
                    <a16:creationId xmlns:a16="http://schemas.microsoft.com/office/drawing/2014/main" id="{D999E956-E208-187A-BA78-F01C4C508EEA}"/>
                  </a:ext>
                </a:extLst>
              </p:cNvPr>
              <p:cNvSpPr txBox="1"/>
              <p:nvPr/>
            </p:nvSpPr>
            <p:spPr>
              <a:xfrm>
                <a:off x="2348044" y="3763906"/>
                <a:ext cx="897573" cy="461665"/>
              </a:xfrm>
              <a:prstGeom prst="rect">
                <a:avLst/>
              </a:prstGeom>
              <a:noFill/>
            </p:spPr>
            <p:txBody>
              <a:bodyPr wrap="square" rtlCol="0">
                <a:spAutoFit/>
              </a:bodyPr>
              <a:lstStyle/>
              <a:p>
                <a:pPr algn="ctr"/>
                <a:r>
                  <a:rPr lang="en-US" sz="2400" b="1" dirty="0">
                    <a:solidFill>
                      <a:srgbClr val="A57113"/>
                    </a:solidFill>
                    <a:latin typeface="Abyssinica SIL" panose="02000000000000000000" pitchFamily="2" charset="0"/>
                    <a:ea typeface="Abyssinica SIL" panose="02000000000000000000" pitchFamily="2" charset="0"/>
                    <a:cs typeface="Abyssinica SIL" panose="02000000000000000000" pitchFamily="2" charset="0"/>
                  </a:rPr>
                  <a:t>1 in 6</a:t>
                </a:r>
              </a:p>
            </p:txBody>
          </p:sp>
        </p:grpSp>
        <p:grpSp>
          <p:nvGrpSpPr>
            <p:cNvPr id="2095" name="Group 2094">
              <a:extLst>
                <a:ext uri="{FF2B5EF4-FFF2-40B4-BE49-F238E27FC236}">
                  <a16:creationId xmlns:a16="http://schemas.microsoft.com/office/drawing/2014/main" id="{EE556B15-13FF-8563-CE04-1A662980F3D5}"/>
                </a:ext>
              </a:extLst>
            </p:cNvPr>
            <p:cNvGrpSpPr/>
            <p:nvPr/>
          </p:nvGrpSpPr>
          <p:grpSpPr>
            <a:xfrm>
              <a:off x="1369380" y="1891215"/>
              <a:ext cx="2242959" cy="2901161"/>
              <a:chOff x="550282" y="1912248"/>
              <a:chExt cx="2039054" cy="2637419"/>
            </a:xfrm>
          </p:grpSpPr>
          <p:grpSp>
            <p:nvGrpSpPr>
              <p:cNvPr id="2087" name="Group 2086">
                <a:extLst>
                  <a:ext uri="{FF2B5EF4-FFF2-40B4-BE49-F238E27FC236}">
                    <a16:creationId xmlns:a16="http://schemas.microsoft.com/office/drawing/2014/main" id="{EE5449A0-6F4E-9FB7-2049-4050EA2CB79E}"/>
                  </a:ext>
                </a:extLst>
              </p:cNvPr>
              <p:cNvGrpSpPr/>
              <p:nvPr/>
            </p:nvGrpSpPr>
            <p:grpSpPr>
              <a:xfrm>
                <a:off x="635352" y="3044884"/>
                <a:ext cx="1869044" cy="1504783"/>
                <a:chOff x="635352" y="3044884"/>
                <a:chExt cx="1869044" cy="1504783"/>
              </a:xfrm>
            </p:grpSpPr>
            <p:sp>
              <p:nvSpPr>
                <p:cNvPr id="62" name="Freeform: Shape 61">
                  <a:extLst>
                    <a:ext uri="{FF2B5EF4-FFF2-40B4-BE49-F238E27FC236}">
                      <a16:creationId xmlns:a16="http://schemas.microsoft.com/office/drawing/2014/main" id="{4A8554CC-A843-336A-6D6A-D95B5050D1BB}"/>
                    </a:ext>
                  </a:extLst>
                </p:cNvPr>
                <p:cNvSpPr/>
                <p:nvPr/>
              </p:nvSpPr>
              <p:spPr>
                <a:xfrm>
                  <a:off x="635577" y="3044884"/>
                  <a:ext cx="1868819" cy="1497371"/>
                </a:xfrm>
                <a:custGeom>
                  <a:avLst/>
                  <a:gdLst>
                    <a:gd name="connsiteX0" fmla="*/ 1460169 w 1544478"/>
                    <a:gd name="connsiteY0" fmla="*/ 1209099 h 1237497"/>
                    <a:gd name="connsiteX1" fmla="*/ 1454230 w 1544478"/>
                    <a:gd name="connsiteY1" fmla="*/ 1237498 h 1237497"/>
                    <a:gd name="connsiteX2" fmla="*/ 90141 w 1544478"/>
                    <a:gd name="connsiteY2" fmla="*/ 1237498 h 1237497"/>
                    <a:gd name="connsiteX3" fmla="*/ 84016 w 1544478"/>
                    <a:gd name="connsiteY3" fmla="*/ 1207985 h 1237497"/>
                    <a:gd name="connsiteX4" fmla="*/ 6057 w 1544478"/>
                    <a:gd name="connsiteY4" fmla="*/ 546637 h 1237497"/>
                    <a:gd name="connsiteX5" fmla="*/ 118 w 1544478"/>
                    <a:gd name="connsiteY5" fmla="*/ 334850 h 1237497"/>
                    <a:gd name="connsiteX6" fmla="*/ 8099 w 1544478"/>
                    <a:gd name="connsiteY6" fmla="*/ 50302 h 1237497"/>
                    <a:gd name="connsiteX7" fmla="*/ 11997 w 1544478"/>
                    <a:gd name="connsiteY7" fmla="*/ 0 h 1237497"/>
                    <a:gd name="connsiteX8" fmla="*/ 1532374 w 1544478"/>
                    <a:gd name="connsiteY8" fmla="*/ 0 h 1237497"/>
                    <a:gd name="connsiteX9" fmla="*/ 1535529 w 1544478"/>
                    <a:gd name="connsiteY9" fmla="*/ 39350 h 1237497"/>
                    <a:gd name="connsiteX10" fmla="*/ 1460169 w 1544478"/>
                    <a:gd name="connsiteY10" fmla="*/ 1209284 h 123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4478" h="1237497">
                      <a:moveTo>
                        <a:pt x="1460169" y="1209099"/>
                      </a:moveTo>
                      <a:cubicBezTo>
                        <a:pt x="1458313" y="1218751"/>
                        <a:pt x="1456271" y="1228217"/>
                        <a:pt x="1454230" y="1237498"/>
                      </a:cubicBezTo>
                      <a:lnTo>
                        <a:pt x="90141" y="1237498"/>
                      </a:lnTo>
                      <a:cubicBezTo>
                        <a:pt x="88099" y="1227660"/>
                        <a:pt x="86058" y="1217823"/>
                        <a:pt x="84016" y="1207985"/>
                      </a:cubicBezTo>
                      <a:cubicBezTo>
                        <a:pt x="44294" y="1011790"/>
                        <a:pt x="17380" y="776986"/>
                        <a:pt x="6057" y="546637"/>
                      </a:cubicBezTo>
                      <a:cubicBezTo>
                        <a:pt x="2531" y="475175"/>
                        <a:pt x="489" y="404085"/>
                        <a:pt x="118" y="334850"/>
                      </a:cubicBezTo>
                      <a:cubicBezTo>
                        <a:pt x="-625" y="235175"/>
                        <a:pt x="2159" y="139026"/>
                        <a:pt x="8099" y="50302"/>
                      </a:cubicBezTo>
                      <a:cubicBezTo>
                        <a:pt x="9213" y="33225"/>
                        <a:pt x="10512" y="16520"/>
                        <a:pt x="11997" y="0"/>
                      </a:cubicBezTo>
                      <a:lnTo>
                        <a:pt x="1532374" y="0"/>
                      </a:lnTo>
                      <a:cubicBezTo>
                        <a:pt x="1533487" y="12993"/>
                        <a:pt x="1534601" y="25986"/>
                        <a:pt x="1535529" y="39350"/>
                      </a:cubicBezTo>
                      <a:cubicBezTo>
                        <a:pt x="1560958" y="390163"/>
                        <a:pt x="1531074" y="860884"/>
                        <a:pt x="1460169" y="1209284"/>
                      </a:cubicBezTo>
                      <a:close/>
                    </a:path>
                  </a:pathLst>
                </a:custGeom>
                <a:solidFill>
                  <a:srgbClr val="AC8B62"/>
                </a:solidFill>
                <a:ln w="18527" cap="flat">
                  <a:noFill/>
                  <a:prstDash val="solid"/>
                  <a:miter/>
                </a:ln>
              </p:spPr>
              <p:txBody>
                <a:bodyPr rtlCol="0" anchor="ctr"/>
                <a:lstStyle/>
                <a:p>
                  <a:endParaRPr lang="en-US"/>
                </a:p>
              </p:txBody>
            </p:sp>
            <p:sp>
              <p:nvSpPr>
                <p:cNvPr id="2086" name="Freeform: Shape 2085">
                  <a:extLst>
                    <a:ext uri="{FF2B5EF4-FFF2-40B4-BE49-F238E27FC236}">
                      <a16:creationId xmlns:a16="http://schemas.microsoft.com/office/drawing/2014/main" id="{E03B19D6-A545-4F41-B366-239BD5CC3073}"/>
                    </a:ext>
                  </a:extLst>
                </p:cNvPr>
                <p:cNvSpPr/>
                <p:nvPr/>
              </p:nvSpPr>
              <p:spPr>
                <a:xfrm>
                  <a:off x="635352" y="3070263"/>
                  <a:ext cx="1868819" cy="1444592"/>
                </a:xfrm>
                <a:custGeom>
                  <a:avLst/>
                  <a:gdLst>
                    <a:gd name="connsiteX0" fmla="*/ 1767030 w 1868819"/>
                    <a:gd name="connsiteY0" fmla="*/ 1437630 h 1444592"/>
                    <a:gd name="connsiteX1" fmla="*/ 1766805 w 1868819"/>
                    <a:gd name="connsiteY1" fmla="*/ 1437855 h 1444592"/>
                    <a:gd name="connsiteX2" fmla="*/ 1766845 w 1868819"/>
                    <a:gd name="connsiteY2" fmla="*/ 1437633 h 1444592"/>
                    <a:gd name="connsiteX3" fmla="*/ 7554 w 1868819"/>
                    <a:gd name="connsiteY3" fmla="*/ 636052 h 1444592"/>
                    <a:gd name="connsiteX4" fmla="*/ 1037995 w 1868819"/>
                    <a:gd name="connsiteY4" fmla="*/ 1406637 h 1444592"/>
                    <a:gd name="connsiteX5" fmla="*/ 101884 w 1868819"/>
                    <a:gd name="connsiteY5" fmla="*/ 1436284 h 1444592"/>
                    <a:gd name="connsiteX6" fmla="*/ 7554 w 1868819"/>
                    <a:gd name="connsiteY6" fmla="*/ 636052 h 1444592"/>
                    <a:gd name="connsiteX7" fmla="*/ 642259 w 1868819"/>
                    <a:gd name="connsiteY7" fmla="*/ 0 h 1444592"/>
                    <a:gd name="connsiteX8" fmla="*/ 1857991 w 1868819"/>
                    <a:gd name="connsiteY8" fmla="*/ 22235 h 1444592"/>
                    <a:gd name="connsiteX9" fmla="*/ 1796618 w 1868819"/>
                    <a:gd name="connsiteY9" fmla="*/ 1273403 h 1444592"/>
                    <a:gd name="connsiteX10" fmla="*/ 1766845 w 1868819"/>
                    <a:gd name="connsiteY10" fmla="*/ 1437633 h 1444592"/>
                    <a:gd name="connsiteX11" fmla="*/ 1375561 w 1868819"/>
                    <a:gd name="connsiteY11" fmla="*/ 1444592 h 1444592"/>
                    <a:gd name="connsiteX12" fmla="*/ 1789040 w 1868819"/>
                    <a:gd name="connsiteY12" fmla="*/ 371704 h 1444592"/>
                    <a:gd name="connsiteX13" fmla="*/ 143 w 1868819"/>
                    <a:gd name="connsiteY13" fmla="*/ 379790 h 1444592"/>
                    <a:gd name="connsiteX14" fmla="*/ 9800 w 1868819"/>
                    <a:gd name="connsiteY14" fmla="*/ 35486 h 1444592"/>
                    <a:gd name="connsiteX15" fmla="*/ 59884 w 1868819"/>
                    <a:gd name="connsiteY15" fmla="*/ 6962 h 1444592"/>
                    <a:gd name="connsiteX16" fmla="*/ 642259 w 1868819"/>
                    <a:gd name="connsiteY16" fmla="*/ 0 h 144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8819" h="1444592">
                      <a:moveTo>
                        <a:pt x="1767030" y="1437630"/>
                      </a:moveTo>
                      <a:lnTo>
                        <a:pt x="1766805" y="1437855"/>
                      </a:lnTo>
                      <a:lnTo>
                        <a:pt x="1766845" y="1437633"/>
                      </a:lnTo>
                      <a:close/>
                      <a:moveTo>
                        <a:pt x="7554" y="636052"/>
                      </a:moveTo>
                      <a:cubicBezTo>
                        <a:pt x="125915" y="861097"/>
                        <a:pt x="422830" y="1277944"/>
                        <a:pt x="1037995" y="1406637"/>
                      </a:cubicBezTo>
                      <a:cubicBezTo>
                        <a:pt x="752536" y="1444593"/>
                        <a:pt x="344222" y="1442123"/>
                        <a:pt x="101884" y="1436284"/>
                      </a:cubicBezTo>
                      <a:cubicBezTo>
                        <a:pt x="53821" y="1198886"/>
                        <a:pt x="21255" y="914775"/>
                        <a:pt x="7554" y="636052"/>
                      </a:cubicBezTo>
                      <a:close/>
                      <a:moveTo>
                        <a:pt x="642259" y="0"/>
                      </a:moveTo>
                      <a:cubicBezTo>
                        <a:pt x="661125" y="0"/>
                        <a:pt x="1564446" y="21112"/>
                        <a:pt x="1857991" y="22235"/>
                      </a:cubicBezTo>
                      <a:cubicBezTo>
                        <a:pt x="1884914" y="393658"/>
                        <a:pt x="1860594" y="876165"/>
                        <a:pt x="1796618" y="1273403"/>
                      </a:cubicBezTo>
                      <a:lnTo>
                        <a:pt x="1766845" y="1437633"/>
                      </a:lnTo>
                      <a:lnTo>
                        <a:pt x="1375561" y="1444592"/>
                      </a:lnTo>
                      <a:cubicBezTo>
                        <a:pt x="1375561" y="1444592"/>
                        <a:pt x="1765233" y="662330"/>
                        <a:pt x="1789040" y="371704"/>
                      </a:cubicBezTo>
                      <a:cubicBezTo>
                        <a:pt x="1128282" y="505562"/>
                        <a:pt x="145904" y="397083"/>
                        <a:pt x="143" y="379790"/>
                      </a:cubicBezTo>
                      <a:cubicBezTo>
                        <a:pt x="-756" y="259182"/>
                        <a:pt x="2612" y="142842"/>
                        <a:pt x="9800" y="35486"/>
                      </a:cubicBezTo>
                      <a:cubicBezTo>
                        <a:pt x="38773" y="18866"/>
                        <a:pt x="59884" y="6962"/>
                        <a:pt x="59884" y="6962"/>
                      </a:cubicBezTo>
                      <a:cubicBezTo>
                        <a:pt x="59884" y="6962"/>
                        <a:pt x="620698" y="0"/>
                        <a:pt x="642259" y="0"/>
                      </a:cubicBezTo>
                      <a:close/>
                    </a:path>
                  </a:pathLst>
                </a:custGeom>
                <a:solidFill>
                  <a:srgbClr val="5F492D">
                    <a:alpha val="25000"/>
                  </a:srgbClr>
                </a:solidFill>
                <a:ln w="18527" cap="flat">
                  <a:noFill/>
                  <a:prstDash val="solid"/>
                  <a:miter/>
                </a:ln>
              </p:spPr>
              <p:txBody>
                <a:bodyPr rtlCol="0" anchor="ctr"/>
                <a:lstStyle/>
                <a:p>
                  <a:endParaRPr lang="en-US"/>
                </a:p>
              </p:txBody>
            </p:sp>
            <p:grpSp>
              <p:nvGrpSpPr>
                <p:cNvPr id="2083" name="Group 2082">
                  <a:extLst>
                    <a:ext uri="{FF2B5EF4-FFF2-40B4-BE49-F238E27FC236}">
                      <a16:creationId xmlns:a16="http://schemas.microsoft.com/office/drawing/2014/main" id="{11E9ACCB-21FD-BD38-07E7-128231113C24}"/>
                    </a:ext>
                  </a:extLst>
                </p:cNvPr>
                <p:cNvGrpSpPr/>
                <p:nvPr/>
              </p:nvGrpSpPr>
              <p:grpSpPr>
                <a:xfrm>
                  <a:off x="2094463" y="3517656"/>
                  <a:ext cx="373052" cy="426279"/>
                  <a:chOff x="2094463" y="3517656"/>
                  <a:chExt cx="373052" cy="426279"/>
                </a:xfrm>
              </p:grpSpPr>
              <p:sp>
                <p:nvSpPr>
                  <p:cNvPr id="2055" name="Freeform: Shape 2054">
                    <a:extLst>
                      <a:ext uri="{FF2B5EF4-FFF2-40B4-BE49-F238E27FC236}">
                        <a16:creationId xmlns:a16="http://schemas.microsoft.com/office/drawing/2014/main" id="{22C81165-4BA4-3973-1411-A018FCE2A566}"/>
                      </a:ext>
                    </a:extLst>
                  </p:cNvPr>
                  <p:cNvSpPr/>
                  <p:nvPr/>
                </p:nvSpPr>
                <p:spPr>
                  <a:xfrm>
                    <a:off x="2094463" y="3517656"/>
                    <a:ext cx="373052" cy="426279"/>
                  </a:xfrm>
                  <a:custGeom>
                    <a:avLst/>
                    <a:gdLst>
                      <a:gd name="connsiteX0" fmla="*/ 236845 w 308307"/>
                      <a:gd name="connsiteY0" fmla="*/ 64594 h 352297"/>
                      <a:gd name="connsiteX1" fmla="*/ 162599 w 308307"/>
                      <a:gd name="connsiteY1" fmla="*/ 1299 h 352297"/>
                      <a:gd name="connsiteX2" fmla="*/ 158701 w 308307"/>
                      <a:gd name="connsiteY2" fmla="*/ 0 h 352297"/>
                      <a:gd name="connsiteX3" fmla="*/ 154989 w 308307"/>
                      <a:gd name="connsiteY3" fmla="*/ 1670 h 352297"/>
                      <a:gd name="connsiteX4" fmla="*/ 141996 w 308307"/>
                      <a:gd name="connsiteY4" fmla="*/ 9095 h 352297"/>
                      <a:gd name="connsiteX5" fmla="*/ 56798 w 308307"/>
                      <a:gd name="connsiteY5" fmla="*/ 101346 h 352297"/>
                      <a:gd name="connsiteX6" fmla="*/ 0 w 308307"/>
                      <a:gd name="connsiteY6" fmla="*/ 342089 h 352297"/>
                      <a:gd name="connsiteX7" fmla="*/ 0 w 308307"/>
                      <a:gd name="connsiteY7" fmla="*/ 352298 h 352297"/>
                      <a:gd name="connsiteX8" fmla="*/ 308307 w 308307"/>
                      <a:gd name="connsiteY8" fmla="*/ 352298 h 352297"/>
                      <a:gd name="connsiteX9" fmla="*/ 308307 w 308307"/>
                      <a:gd name="connsiteY9" fmla="*/ 342089 h 352297"/>
                      <a:gd name="connsiteX10" fmla="*/ 237031 w 308307"/>
                      <a:gd name="connsiteY10" fmla="*/ 64594 h 352297"/>
                      <a:gd name="connsiteX11" fmla="*/ 10209 w 308307"/>
                      <a:gd name="connsiteY11" fmla="*/ 342089 h 352297"/>
                      <a:gd name="connsiteX12" fmla="*/ 147379 w 308307"/>
                      <a:gd name="connsiteY12" fmla="*/ 17633 h 352297"/>
                      <a:gd name="connsiteX13" fmla="*/ 272669 w 308307"/>
                      <a:gd name="connsiteY13" fmla="*/ 342089 h 352297"/>
                      <a:gd name="connsiteX14" fmla="*/ 10023 w 308307"/>
                      <a:gd name="connsiteY14" fmla="*/ 342089 h 35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307" h="352297">
                        <a:moveTo>
                          <a:pt x="236845" y="64594"/>
                        </a:moveTo>
                        <a:cubicBezTo>
                          <a:pt x="200650" y="15035"/>
                          <a:pt x="164084" y="1856"/>
                          <a:pt x="162599" y="1299"/>
                        </a:cubicBezTo>
                        <a:lnTo>
                          <a:pt x="158701" y="0"/>
                        </a:lnTo>
                        <a:lnTo>
                          <a:pt x="154989" y="1670"/>
                        </a:lnTo>
                        <a:cubicBezTo>
                          <a:pt x="154989" y="1670"/>
                          <a:pt x="149606" y="4083"/>
                          <a:pt x="141996" y="9095"/>
                        </a:cubicBezTo>
                        <a:cubicBezTo>
                          <a:pt x="123434" y="20974"/>
                          <a:pt x="87796" y="48631"/>
                          <a:pt x="56798" y="101346"/>
                        </a:cubicBezTo>
                        <a:cubicBezTo>
                          <a:pt x="19118" y="165755"/>
                          <a:pt x="0" y="246683"/>
                          <a:pt x="0" y="342089"/>
                        </a:cubicBezTo>
                        <a:lnTo>
                          <a:pt x="0" y="352298"/>
                        </a:lnTo>
                        <a:lnTo>
                          <a:pt x="308307" y="352298"/>
                        </a:lnTo>
                        <a:lnTo>
                          <a:pt x="308307" y="342089"/>
                        </a:lnTo>
                        <a:cubicBezTo>
                          <a:pt x="308307" y="193411"/>
                          <a:pt x="269514" y="109142"/>
                          <a:pt x="237031" y="64594"/>
                        </a:cubicBezTo>
                        <a:close/>
                        <a:moveTo>
                          <a:pt x="10209" y="342089"/>
                        </a:moveTo>
                        <a:cubicBezTo>
                          <a:pt x="10209" y="123991"/>
                          <a:pt x="112297" y="40279"/>
                          <a:pt x="147379" y="17633"/>
                        </a:cubicBezTo>
                        <a:cubicBezTo>
                          <a:pt x="182089" y="38237"/>
                          <a:pt x="272669" y="113782"/>
                          <a:pt x="272669" y="342089"/>
                        </a:cubicBezTo>
                        <a:lnTo>
                          <a:pt x="10023" y="342089"/>
                        </a:lnTo>
                        <a:close/>
                      </a:path>
                    </a:pathLst>
                  </a:custGeom>
                  <a:solidFill>
                    <a:srgbClr val="896741"/>
                  </a:solidFill>
                  <a:ln w="18527" cap="flat">
                    <a:noFill/>
                    <a:prstDash val="solid"/>
                    <a:miter/>
                  </a:ln>
                </p:spPr>
                <p:txBody>
                  <a:bodyPr rtlCol="0" anchor="ctr"/>
                  <a:lstStyle/>
                  <a:p>
                    <a:endParaRPr lang="en-US"/>
                  </a:p>
                </p:txBody>
              </p:sp>
              <p:sp>
                <p:nvSpPr>
                  <p:cNvPr id="2057" name="Freeform: Shape 2056">
                    <a:extLst>
                      <a:ext uri="{FF2B5EF4-FFF2-40B4-BE49-F238E27FC236}">
                        <a16:creationId xmlns:a16="http://schemas.microsoft.com/office/drawing/2014/main" id="{23A8D625-9169-B4E9-4D7A-776FFBDE0FB5}"/>
                      </a:ext>
                    </a:extLst>
                  </p:cNvPr>
                  <p:cNvSpPr/>
                  <p:nvPr/>
                </p:nvSpPr>
                <p:spPr>
                  <a:xfrm>
                    <a:off x="2272791" y="3530907"/>
                    <a:ext cx="182146" cy="400676"/>
                  </a:xfrm>
                  <a:custGeom>
                    <a:avLst/>
                    <a:gdLst>
                      <a:gd name="connsiteX0" fmla="*/ 150534 w 150534"/>
                      <a:gd name="connsiteY0" fmla="*/ 331138 h 331137"/>
                      <a:gd name="connsiteX1" fmla="*/ 125290 w 150534"/>
                      <a:gd name="connsiteY1" fmla="*/ 331138 h 331137"/>
                      <a:gd name="connsiteX2" fmla="*/ 0 w 150534"/>
                      <a:gd name="connsiteY2" fmla="*/ 6682 h 331137"/>
                      <a:gd name="connsiteX3" fmla="*/ 11879 w 150534"/>
                      <a:gd name="connsiteY3" fmla="*/ 0 h 331137"/>
                      <a:gd name="connsiteX4" fmla="*/ 150534 w 150534"/>
                      <a:gd name="connsiteY4" fmla="*/ 331138 h 331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534" h="331137">
                        <a:moveTo>
                          <a:pt x="150534" y="331138"/>
                        </a:moveTo>
                        <a:lnTo>
                          <a:pt x="125290" y="331138"/>
                        </a:lnTo>
                        <a:cubicBezTo>
                          <a:pt x="125290" y="103017"/>
                          <a:pt x="34710" y="27471"/>
                          <a:pt x="0" y="6682"/>
                        </a:cubicBezTo>
                        <a:cubicBezTo>
                          <a:pt x="7425" y="2042"/>
                          <a:pt x="11879" y="0"/>
                          <a:pt x="11879" y="0"/>
                        </a:cubicBezTo>
                        <a:cubicBezTo>
                          <a:pt x="11879" y="0"/>
                          <a:pt x="150534" y="48631"/>
                          <a:pt x="150534" y="331138"/>
                        </a:cubicBezTo>
                        <a:close/>
                      </a:path>
                    </a:pathLst>
                  </a:custGeom>
                  <a:solidFill>
                    <a:srgbClr val="AC8B62"/>
                  </a:solidFill>
                  <a:ln w="18527" cap="flat">
                    <a:noFill/>
                    <a:prstDash val="solid"/>
                    <a:miter/>
                  </a:ln>
                </p:spPr>
                <p:txBody>
                  <a:bodyPr rtlCol="0" anchor="ctr"/>
                  <a:lstStyle/>
                  <a:p>
                    <a:endParaRPr lang="en-US"/>
                  </a:p>
                </p:txBody>
              </p:sp>
              <p:sp>
                <p:nvSpPr>
                  <p:cNvPr id="2058" name="Freeform: Shape 2057">
                    <a:extLst>
                      <a:ext uri="{FF2B5EF4-FFF2-40B4-BE49-F238E27FC236}">
                        <a16:creationId xmlns:a16="http://schemas.microsoft.com/office/drawing/2014/main" id="{0804A448-B436-DC48-4649-2394D95413F2}"/>
                      </a:ext>
                    </a:extLst>
                  </p:cNvPr>
                  <p:cNvSpPr/>
                  <p:nvPr/>
                </p:nvSpPr>
                <p:spPr>
                  <a:xfrm>
                    <a:off x="2106816" y="3538993"/>
                    <a:ext cx="317801" cy="392591"/>
                  </a:xfrm>
                  <a:custGeom>
                    <a:avLst/>
                    <a:gdLst>
                      <a:gd name="connsiteX0" fmla="*/ 262646 w 262645"/>
                      <a:gd name="connsiteY0" fmla="*/ 324456 h 324455"/>
                      <a:gd name="connsiteX1" fmla="*/ 0 w 262645"/>
                      <a:gd name="connsiteY1" fmla="*/ 324456 h 324455"/>
                      <a:gd name="connsiteX2" fmla="*/ 137170 w 262645"/>
                      <a:gd name="connsiteY2" fmla="*/ 0 h 324455"/>
                      <a:gd name="connsiteX3" fmla="*/ 262460 w 262645"/>
                      <a:gd name="connsiteY3" fmla="*/ 324456 h 324455"/>
                    </a:gdLst>
                    <a:ahLst/>
                    <a:cxnLst>
                      <a:cxn ang="0">
                        <a:pos x="connsiteX0" y="connsiteY0"/>
                      </a:cxn>
                      <a:cxn ang="0">
                        <a:pos x="connsiteX1" y="connsiteY1"/>
                      </a:cxn>
                      <a:cxn ang="0">
                        <a:pos x="connsiteX2" y="connsiteY2"/>
                      </a:cxn>
                      <a:cxn ang="0">
                        <a:pos x="connsiteX3" y="connsiteY3"/>
                      </a:cxn>
                    </a:cxnLst>
                    <a:rect l="l" t="t" r="r" b="b"/>
                    <a:pathLst>
                      <a:path w="262645" h="324455">
                        <a:moveTo>
                          <a:pt x="262646" y="324456"/>
                        </a:moveTo>
                        <a:lnTo>
                          <a:pt x="0" y="324456"/>
                        </a:lnTo>
                        <a:cubicBezTo>
                          <a:pt x="0" y="106358"/>
                          <a:pt x="102089" y="22645"/>
                          <a:pt x="137170" y="0"/>
                        </a:cubicBezTo>
                        <a:cubicBezTo>
                          <a:pt x="171880" y="20603"/>
                          <a:pt x="262460" y="96149"/>
                          <a:pt x="262460" y="324456"/>
                        </a:cubicBezTo>
                        <a:close/>
                      </a:path>
                    </a:pathLst>
                  </a:custGeom>
                  <a:solidFill>
                    <a:srgbClr val="5F492D"/>
                  </a:solidFill>
                  <a:ln w="18527" cap="flat">
                    <a:noFill/>
                    <a:prstDash val="solid"/>
                    <a:miter/>
                  </a:ln>
                </p:spPr>
                <p:txBody>
                  <a:bodyPr rtlCol="0" anchor="ctr"/>
                  <a:lstStyle/>
                  <a:p>
                    <a:endParaRPr lang="en-US"/>
                  </a:p>
                </p:txBody>
              </p:sp>
            </p:grpSp>
            <p:sp>
              <p:nvSpPr>
                <p:cNvPr id="2060" name="Freeform: Shape 2059">
                  <a:extLst>
                    <a:ext uri="{FF2B5EF4-FFF2-40B4-BE49-F238E27FC236}">
                      <a16:creationId xmlns:a16="http://schemas.microsoft.com/office/drawing/2014/main" id="{470549F2-DC6E-D1BD-980D-218FB9869E5E}"/>
                    </a:ext>
                  </a:extLst>
                </p:cNvPr>
                <p:cNvSpPr/>
                <p:nvPr/>
              </p:nvSpPr>
              <p:spPr>
                <a:xfrm>
                  <a:off x="676193" y="4449578"/>
                  <a:ext cx="1793242" cy="100089"/>
                </a:xfrm>
                <a:custGeom>
                  <a:avLst/>
                  <a:gdLst>
                    <a:gd name="connsiteX0" fmla="*/ 17594 w 1482018"/>
                    <a:gd name="connsiteY0" fmla="*/ 18681 h 82718"/>
                    <a:gd name="connsiteX1" fmla="*/ 1464467 w 1482018"/>
                    <a:gd name="connsiteY1" fmla="*/ 3461 h 82718"/>
                    <a:gd name="connsiteX2" fmla="*/ 1481915 w 1482018"/>
                    <a:gd name="connsiteY2" fmla="*/ 23507 h 82718"/>
                    <a:gd name="connsiteX3" fmla="*/ 1477646 w 1482018"/>
                    <a:gd name="connsiteY3" fmla="*/ 66385 h 82718"/>
                    <a:gd name="connsiteX4" fmla="*/ 1459641 w 1482018"/>
                    <a:gd name="connsiteY4" fmla="*/ 82719 h 82718"/>
                    <a:gd name="connsiteX5" fmla="*/ 27061 w 1482018"/>
                    <a:gd name="connsiteY5" fmla="*/ 82719 h 82718"/>
                    <a:gd name="connsiteX6" fmla="*/ 9799 w 1482018"/>
                    <a:gd name="connsiteY6" fmla="*/ 70097 h 82718"/>
                    <a:gd name="connsiteX7" fmla="*/ 889 w 1482018"/>
                    <a:gd name="connsiteY7" fmla="*/ 42626 h 82718"/>
                    <a:gd name="connsiteX8" fmla="*/ 17780 w 1482018"/>
                    <a:gd name="connsiteY8" fmla="*/ 18867 h 8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2018" h="82718">
                      <a:moveTo>
                        <a:pt x="17594" y="18681"/>
                      </a:moveTo>
                      <a:cubicBezTo>
                        <a:pt x="179637" y="14412"/>
                        <a:pt x="1108828" y="-8604"/>
                        <a:pt x="1464467" y="3461"/>
                      </a:cubicBezTo>
                      <a:cubicBezTo>
                        <a:pt x="1475047" y="3832"/>
                        <a:pt x="1483029" y="12927"/>
                        <a:pt x="1481915" y="23507"/>
                      </a:cubicBezTo>
                      <a:lnTo>
                        <a:pt x="1477646" y="66385"/>
                      </a:lnTo>
                      <a:cubicBezTo>
                        <a:pt x="1476718" y="75665"/>
                        <a:pt x="1468922" y="82719"/>
                        <a:pt x="1459641" y="82719"/>
                      </a:cubicBezTo>
                      <a:lnTo>
                        <a:pt x="27061" y="82719"/>
                      </a:lnTo>
                      <a:cubicBezTo>
                        <a:pt x="19265" y="82719"/>
                        <a:pt x="12212" y="77707"/>
                        <a:pt x="9799" y="70097"/>
                      </a:cubicBezTo>
                      <a:lnTo>
                        <a:pt x="889" y="42626"/>
                      </a:lnTo>
                      <a:cubicBezTo>
                        <a:pt x="-2823" y="31118"/>
                        <a:pt x="5529" y="19238"/>
                        <a:pt x="17780" y="18867"/>
                      </a:cubicBezTo>
                      <a:close/>
                    </a:path>
                  </a:pathLst>
                </a:custGeom>
                <a:solidFill>
                  <a:srgbClr val="7A6046"/>
                </a:solidFill>
                <a:ln w="18527" cap="flat">
                  <a:noFill/>
                  <a:prstDash val="solid"/>
                  <a:miter/>
                </a:ln>
              </p:spPr>
              <p:txBody>
                <a:bodyPr rtlCol="0" anchor="ctr"/>
                <a:lstStyle/>
                <a:p>
                  <a:endParaRPr lang="en-US"/>
                </a:p>
              </p:txBody>
            </p:sp>
            <p:grpSp>
              <p:nvGrpSpPr>
                <p:cNvPr id="2082" name="Group 2081">
                  <a:extLst>
                    <a:ext uri="{FF2B5EF4-FFF2-40B4-BE49-F238E27FC236}">
                      <a16:creationId xmlns:a16="http://schemas.microsoft.com/office/drawing/2014/main" id="{43B7D054-9F9D-C8DE-5D40-EE52B878961F}"/>
                    </a:ext>
                  </a:extLst>
                </p:cNvPr>
                <p:cNvGrpSpPr/>
                <p:nvPr/>
              </p:nvGrpSpPr>
              <p:grpSpPr>
                <a:xfrm>
                  <a:off x="818787" y="3490699"/>
                  <a:ext cx="978760" cy="662755"/>
                  <a:chOff x="818787" y="3490699"/>
                  <a:chExt cx="978760" cy="662755"/>
                </a:xfrm>
              </p:grpSpPr>
              <p:sp>
                <p:nvSpPr>
                  <p:cNvPr id="2336" name="Freeform: Shape 2335">
                    <a:extLst>
                      <a:ext uri="{FF2B5EF4-FFF2-40B4-BE49-F238E27FC236}">
                        <a16:creationId xmlns:a16="http://schemas.microsoft.com/office/drawing/2014/main" id="{DDA84BBF-D692-C423-3F86-9F784BB4F7A6}"/>
                      </a:ext>
                    </a:extLst>
                  </p:cNvPr>
                  <p:cNvSpPr/>
                  <p:nvPr/>
                </p:nvSpPr>
                <p:spPr>
                  <a:xfrm>
                    <a:off x="897597" y="3559206"/>
                    <a:ext cx="818199" cy="506236"/>
                  </a:xfrm>
                  <a:custGeom>
                    <a:avLst/>
                    <a:gdLst>
                      <a:gd name="connsiteX0" fmla="*/ 676197 w 676197"/>
                      <a:gd name="connsiteY0" fmla="*/ 0 h 418377"/>
                      <a:gd name="connsiteX1" fmla="*/ 671186 w 676197"/>
                      <a:gd name="connsiteY1" fmla="*/ 410396 h 418377"/>
                      <a:gd name="connsiteX2" fmla="*/ 5197 w 676197"/>
                      <a:gd name="connsiteY2" fmla="*/ 418377 h 418377"/>
                      <a:gd name="connsiteX3" fmla="*/ 0 w 676197"/>
                      <a:gd name="connsiteY3" fmla="*/ 0 h 418377"/>
                      <a:gd name="connsiteX4" fmla="*/ 676197 w 676197"/>
                      <a:gd name="connsiteY4" fmla="*/ 0 h 418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197" h="418377">
                        <a:moveTo>
                          <a:pt x="676197" y="0"/>
                        </a:moveTo>
                        <a:lnTo>
                          <a:pt x="671186" y="410396"/>
                        </a:lnTo>
                        <a:lnTo>
                          <a:pt x="5197" y="418377"/>
                        </a:lnTo>
                        <a:lnTo>
                          <a:pt x="0" y="0"/>
                        </a:lnTo>
                        <a:lnTo>
                          <a:pt x="676197" y="0"/>
                        </a:lnTo>
                        <a:close/>
                      </a:path>
                    </a:pathLst>
                  </a:custGeom>
                  <a:solidFill>
                    <a:srgbClr val="5F492D"/>
                  </a:solidFill>
                  <a:ln w="18527" cap="flat">
                    <a:noFill/>
                    <a:prstDash val="solid"/>
                    <a:miter/>
                  </a:ln>
                </p:spPr>
                <p:txBody>
                  <a:bodyPr rtlCol="0" anchor="ctr"/>
                  <a:lstStyle/>
                  <a:p>
                    <a:endParaRPr lang="en-US"/>
                  </a:p>
                </p:txBody>
              </p:sp>
              <p:sp>
                <p:nvSpPr>
                  <p:cNvPr id="2080" name="Freeform: Shape 2079">
                    <a:extLst>
                      <a:ext uri="{FF2B5EF4-FFF2-40B4-BE49-F238E27FC236}">
                        <a16:creationId xmlns:a16="http://schemas.microsoft.com/office/drawing/2014/main" id="{6D525D5D-2634-AC32-1D16-75522640AD7A}"/>
                      </a:ext>
                    </a:extLst>
                  </p:cNvPr>
                  <p:cNvSpPr/>
                  <p:nvPr/>
                </p:nvSpPr>
                <p:spPr>
                  <a:xfrm>
                    <a:off x="840749" y="3490699"/>
                    <a:ext cx="932318" cy="662755"/>
                  </a:xfrm>
                  <a:custGeom>
                    <a:avLst/>
                    <a:gdLst>
                      <a:gd name="connsiteX0" fmla="*/ 11706 w 932318"/>
                      <a:gd name="connsiteY0" fmla="*/ 230 h 662755"/>
                      <a:gd name="connsiteX1" fmla="*/ 44047 w 932318"/>
                      <a:gd name="connsiteY1" fmla="*/ 230 h 662755"/>
                      <a:gd name="connsiteX2" fmla="*/ 56176 w 932318"/>
                      <a:gd name="connsiteY2" fmla="*/ 11909 h 662755"/>
                      <a:gd name="connsiteX3" fmla="*/ 56176 w 932318"/>
                      <a:gd name="connsiteY3" fmla="*/ 22689 h 662755"/>
                      <a:gd name="connsiteX4" fmla="*/ 56849 w 932318"/>
                      <a:gd name="connsiteY4" fmla="*/ 68507 h 662755"/>
                      <a:gd name="connsiteX5" fmla="*/ 63138 w 932318"/>
                      <a:gd name="connsiteY5" fmla="*/ 574744 h 662755"/>
                      <a:gd name="connsiteX6" fmla="*/ 63587 w 932318"/>
                      <a:gd name="connsiteY6" fmla="*/ 620785 h 662755"/>
                      <a:gd name="connsiteX7" fmla="*/ 64036 w 932318"/>
                      <a:gd name="connsiteY7" fmla="*/ 650432 h 662755"/>
                      <a:gd name="connsiteX8" fmla="*/ 49886 w 932318"/>
                      <a:gd name="connsiteY8" fmla="*/ 662336 h 662755"/>
                      <a:gd name="connsiteX9" fmla="*/ 28774 w 932318"/>
                      <a:gd name="connsiteY9" fmla="*/ 658518 h 662755"/>
                      <a:gd name="connsiteX10" fmla="*/ 18892 w 932318"/>
                      <a:gd name="connsiteY10" fmla="*/ 646839 h 662755"/>
                      <a:gd name="connsiteX11" fmla="*/ 17994 w 932318"/>
                      <a:gd name="connsiteY11" fmla="*/ 620561 h 662755"/>
                      <a:gd name="connsiteX12" fmla="*/ 16646 w 932318"/>
                      <a:gd name="connsiteY12" fmla="*/ 575192 h 662755"/>
                      <a:gd name="connsiteX13" fmla="*/ 1373 w 932318"/>
                      <a:gd name="connsiteY13" fmla="*/ 68507 h 662755"/>
                      <a:gd name="connsiteX14" fmla="*/ 27 w 932318"/>
                      <a:gd name="connsiteY14" fmla="*/ 23363 h 662755"/>
                      <a:gd name="connsiteX15" fmla="*/ 27 w 932318"/>
                      <a:gd name="connsiteY15" fmla="*/ 12583 h 662755"/>
                      <a:gd name="connsiteX16" fmla="*/ 11706 w 932318"/>
                      <a:gd name="connsiteY16" fmla="*/ 230 h 662755"/>
                      <a:gd name="connsiteX17" fmla="*/ 887848 w 932318"/>
                      <a:gd name="connsiteY17" fmla="*/ 6 h 662755"/>
                      <a:gd name="connsiteX18" fmla="*/ 920190 w 932318"/>
                      <a:gd name="connsiteY18" fmla="*/ 6 h 662755"/>
                      <a:gd name="connsiteX19" fmla="*/ 932093 w 932318"/>
                      <a:gd name="connsiteY19" fmla="*/ 12359 h 662755"/>
                      <a:gd name="connsiteX20" fmla="*/ 932318 w 932318"/>
                      <a:gd name="connsiteY20" fmla="*/ 12134 h 662755"/>
                      <a:gd name="connsiteX21" fmla="*/ 930521 w 932318"/>
                      <a:gd name="connsiteY21" fmla="*/ 68507 h 662755"/>
                      <a:gd name="connsiteX22" fmla="*/ 915698 w 932318"/>
                      <a:gd name="connsiteY22" fmla="*/ 564638 h 662755"/>
                      <a:gd name="connsiteX23" fmla="*/ 913902 w 932318"/>
                      <a:gd name="connsiteY23" fmla="*/ 620786 h 662755"/>
                      <a:gd name="connsiteX24" fmla="*/ 913003 w 932318"/>
                      <a:gd name="connsiteY24" fmla="*/ 647064 h 662755"/>
                      <a:gd name="connsiteX25" fmla="*/ 903121 w 932318"/>
                      <a:gd name="connsiteY25" fmla="*/ 658743 h 662755"/>
                      <a:gd name="connsiteX26" fmla="*/ 882009 w 932318"/>
                      <a:gd name="connsiteY26" fmla="*/ 662561 h 662755"/>
                      <a:gd name="connsiteX27" fmla="*/ 867859 w 932318"/>
                      <a:gd name="connsiteY27" fmla="*/ 650657 h 662755"/>
                      <a:gd name="connsiteX28" fmla="*/ 868309 w 932318"/>
                      <a:gd name="connsiteY28" fmla="*/ 621010 h 662755"/>
                      <a:gd name="connsiteX29" fmla="*/ 868982 w 932318"/>
                      <a:gd name="connsiteY29" fmla="*/ 565312 h 662755"/>
                      <a:gd name="connsiteX30" fmla="*/ 875046 w 932318"/>
                      <a:gd name="connsiteY30" fmla="*/ 68732 h 662755"/>
                      <a:gd name="connsiteX31" fmla="*/ 875720 w 932318"/>
                      <a:gd name="connsiteY31" fmla="*/ 13032 h 662755"/>
                      <a:gd name="connsiteX32" fmla="*/ 875720 w 932318"/>
                      <a:gd name="connsiteY32" fmla="*/ 11909 h 662755"/>
                      <a:gd name="connsiteX33" fmla="*/ 887848 w 932318"/>
                      <a:gd name="connsiteY33" fmla="*/ 6 h 66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2318" h="662755">
                        <a:moveTo>
                          <a:pt x="11706" y="230"/>
                        </a:moveTo>
                        <a:lnTo>
                          <a:pt x="44047" y="230"/>
                        </a:lnTo>
                        <a:cubicBezTo>
                          <a:pt x="50785" y="5"/>
                          <a:pt x="56176" y="5171"/>
                          <a:pt x="56176" y="11909"/>
                        </a:cubicBezTo>
                        <a:lnTo>
                          <a:pt x="56176" y="22689"/>
                        </a:lnTo>
                        <a:cubicBezTo>
                          <a:pt x="56176" y="22689"/>
                          <a:pt x="56849" y="68507"/>
                          <a:pt x="56849" y="68507"/>
                        </a:cubicBezTo>
                        <a:lnTo>
                          <a:pt x="63138" y="574744"/>
                        </a:lnTo>
                        <a:lnTo>
                          <a:pt x="63587" y="620785"/>
                        </a:lnTo>
                        <a:lnTo>
                          <a:pt x="64036" y="650432"/>
                        </a:lnTo>
                        <a:cubicBezTo>
                          <a:pt x="64036" y="658068"/>
                          <a:pt x="57299" y="663683"/>
                          <a:pt x="49886" y="662336"/>
                        </a:cubicBezTo>
                        <a:lnTo>
                          <a:pt x="28774" y="658518"/>
                        </a:lnTo>
                        <a:cubicBezTo>
                          <a:pt x="23160" y="657395"/>
                          <a:pt x="18892" y="652677"/>
                          <a:pt x="18892" y="646839"/>
                        </a:cubicBezTo>
                        <a:lnTo>
                          <a:pt x="17994" y="620561"/>
                        </a:lnTo>
                        <a:lnTo>
                          <a:pt x="16646" y="575192"/>
                        </a:lnTo>
                        <a:lnTo>
                          <a:pt x="1373" y="68507"/>
                        </a:lnTo>
                        <a:lnTo>
                          <a:pt x="27" y="23363"/>
                        </a:lnTo>
                        <a:lnTo>
                          <a:pt x="27" y="12583"/>
                        </a:lnTo>
                        <a:cubicBezTo>
                          <a:pt x="-424" y="5845"/>
                          <a:pt x="4967" y="230"/>
                          <a:pt x="11706" y="230"/>
                        </a:cubicBezTo>
                        <a:close/>
                        <a:moveTo>
                          <a:pt x="887848" y="6"/>
                        </a:moveTo>
                        <a:lnTo>
                          <a:pt x="920190" y="6"/>
                        </a:lnTo>
                        <a:cubicBezTo>
                          <a:pt x="926928" y="230"/>
                          <a:pt x="932093" y="5621"/>
                          <a:pt x="932093" y="12359"/>
                        </a:cubicBezTo>
                        <a:lnTo>
                          <a:pt x="932318" y="12134"/>
                        </a:lnTo>
                        <a:cubicBezTo>
                          <a:pt x="932318" y="12134"/>
                          <a:pt x="930521" y="68507"/>
                          <a:pt x="930521" y="68507"/>
                        </a:cubicBezTo>
                        <a:lnTo>
                          <a:pt x="915698" y="564638"/>
                        </a:lnTo>
                        <a:lnTo>
                          <a:pt x="913902" y="620786"/>
                        </a:lnTo>
                        <a:lnTo>
                          <a:pt x="913003" y="647064"/>
                        </a:lnTo>
                        <a:cubicBezTo>
                          <a:pt x="913003" y="652904"/>
                          <a:pt x="908735" y="657619"/>
                          <a:pt x="903121" y="658743"/>
                        </a:cubicBezTo>
                        <a:lnTo>
                          <a:pt x="882009" y="662561"/>
                        </a:lnTo>
                        <a:cubicBezTo>
                          <a:pt x="874597" y="663908"/>
                          <a:pt x="867635" y="658069"/>
                          <a:pt x="867859" y="650657"/>
                        </a:cubicBezTo>
                        <a:lnTo>
                          <a:pt x="868309" y="621010"/>
                        </a:lnTo>
                        <a:lnTo>
                          <a:pt x="868982" y="565312"/>
                        </a:lnTo>
                        <a:lnTo>
                          <a:pt x="875046" y="68732"/>
                        </a:lnTo>
                        <a:lnTo>
                          <a:pt x="875720" y="13032"/>
                        </a:lnTo>
                        <a:lnTo>
                          <a:pt x="875720" y="11909"/>
                        </a:lnTo>
                        <a:cubicBezTo>
                          <a:pt x="875720" y="5172"/>
                          <a:pt x="881335" y="-219"/>
                          <a:pt x="887848" y="6"/>
                        </a:cubicBezTo>
                        <a:close/>
                      </a:path>
                    </a:pathLst>
                  </a:custGeom>
                  <a:solidFill>
                    <a:srgbClr val="997858"/>
                  </a:solidFill>
                  <a:ln w="18527" cap="flat">
                    <a:noFill/>
                    <a:prstDash val="solid"/>
                    <a:miter/>
                  </a:ln>
                </p:spPr>
                <p:txBody>
                  <a:bodyPr rtlCol="0" anchor="ctr"/>
                  <a:lstStyle/>
                  <a:p>
                    <a:endParaRPr lang="en-US" dirty="0"/>
                  </a:p>
                </p:txBody>
              </p:sp>
              <p:sp>
                <p:nvSpPr>
                  <p:cNvPr id="2081" name="Freeform: Shape 2080">
                    <a:extLst>
                      <a:ext uri="{FF2B5EF4-FFF2-40B4-BE49-F238E27FC236}">
                        <a16:creationId xmlns:a16="http://schemas.microsoft.com/office/drawing/2014/main" id="{885FED8D-B889-97A1-D70B-B1CEEC3A38D9}"/>
                      </a:ext>
                    </a:extLst>
                  </p:cNvPr>
                  <p:cNvSpPr/>
                  <p:nvPr/>
                </p:nvSpPr>
                <p:spPr>
                  <a:xfrm>
                    <a:off x="818787" y="3502826"/>
                    <a:ext cx="978760" cy="608659"/>
                  </a:xfrm>
                  <a:custGeom>
                    <a:avLst/>
                    <a:gdLst>
                      <a:gd name="connsiteX0" fmla="*/ 966632 w 978760"/>
                      <a:gd name="connsiteY0" fmla="*/ 551836 h 608659"/>
                      <a:gd name="connsiteX1" fmla="*/ 978760 w 978760"/>
                      <a:gd name="connsiteY1" fmla="*/ 563964 h 608659"/>
                      <a:gd name="connsiteX2" fmla="*/ 978536 w 978760"/>
                      <a:gd name="connsiteY2" fmla="*/ 564189 h 608659"/>
                      <a:gd name="connsiteX3" fmla="*/ 978536 w 978760"/>
                      <a:gd name="connsiteY3" fmla="*/ 596530 h 608659"/>
                      <a:gd name="connsiteX4" fmla="*/ 966407 w 978760"/>
                      <a:gd name="connsiteY4" fmla="*/ 608659 h 608659"/>
                      <a:gd name="connsiteX5" fmla="*/ 12104 w 978760"/>
                      <a:gd name="connsiteY5" fmla="*/ 608659 h 608659"/>
                      <a:gd name="connsiteX6" fmla="*/ 201 w 978760"/>
                      <a:gd name="connsiteY6" fmla="*/ 594284 h 608659"/>
                      <a:gd name="connsiteX7" fmla="*/ 4244 w 978760"/>
                      <a:gd name="connsiteY7" fmla="*/ 573172 h 608659"/>
                      <a:gd name="connsiteX8" fmla="*/ 15922 w 978760"/>
                      <a:gd name="connsiteY8" fmla="*/ 563290 h 608659"/>
                      <a:gd name="connsiteX9" fmla="*/ 38830 w 978760"/>
                      <a:gd name="connsiteY9" fmla="*/ 563290 h 608659"/>
                      <a:gd name="connsiteX10" fmla="*/ 85322 w 978760"/>
                      <a:gd name="connsiteY10" fmla="*/ 562392 h 608659"/>
                      <a:gd name="connsiteX11" fmla="*/ 891168 w 978760"/>
                      <a:gd name="connsiteY11" fmla="*/ 552734 h 608659"/>
                      <a:gd name="connsiteX12" fmla="*/ 937884 w 978760"/>
                      <a:gd name="connsiteY12" fmla="*/ 552285 h 608659"/>
                      <a:gd name="connsiteX13" fmla="*/ 954279 w 978760"/>
                      <a:gd name="connsiteY13" fmla="*/ 7 h 608659"/>
                      <a:gd name="connsiteX14" fmla="*/ 966407 w 978760"/>
                      <a:gd name="connsiteY14" fmla="*/ 7 h 608659"/>
                      <a:gd name="connsiteX15" fmla="*/ 978536 w 978760"/>
                      <a:gd name="connsiteY15" fmla="*/ 11910 h 608659"/>
                      <a:gd name="connsiteX16" fmla="*/ 978536 w 978760"/>
                      <a:gd name="connsiteY16" fmla="*/ 44252 h 608659"/>
                      <a:gd name="connsiteX17" fmla="*/ 966407 w 978760"/>
                      <a:gd name="connsiteY17" fmla="*/ 56380 h 608659"/>
                      <a:gd name="connsiteX18" fmla="*/ 12104 w 978760"/>
                      <a:gd name="connsiteY18" fmla="*/ 56380 h 608659"/>
                      <a:gd name="connsiteX19" fmla="*/ 201 w 978760"/>
                      <a:gd name="connsiteY19" fmla="*/ 42007 h 608659"/>
                      <a:gd name="connsiteX20" fmla="*/ 4244 w 978760"/>
                      <a:gd name="connsiteY20" fmla="*/ 20894 h 608659"/>
                      <a:gd name="connsiteX21" fmla="*/ 15922 w 978760"/>
                      <a:gd name="connsiteY21" fmla="*/ 11012 h 608659"/>
                      <a:gd name="connsiteX22" fmla="*/ 21986 w 978760"/>
                      <a:gd name="connsiteY22" fmla="*/ 11012 h 608659"/>
                      <a:gd name="connsiteX23" fmla="*/ 78360 w 978760"/>
                      <a:gd name="connsiteY23" fmla="*/ 10338 h 608659"/>
                      <a:gd name="connsiteX24" fmla="*/ 897682 w 978760"/>
                      <a:gd name="connsiteY24" fmla="*/ 680 h 60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8760" h="608659">
                        <a:moveTo>
                          <a:pt x="966632" y="551836"/>
                        </a:moveTo>
                        <a:cubicBezTo>
                          <a:pt x="973371" y="551836"/>
                          <a:pt x="978760" y="557227"/>
                          <a:pt x="978760" y="563964"/>
                        </a:cubicBezTo>
                        <a:lnTo>
                          <a:pt x="978536" y="564189"/>
                        </a:lnTo>
                        <a:lnTo>
                          <a:pt x="978536" y="596530"/>
                        </a:lnTo>
                        <a:cubicBezTo>
                          <a:pt x="978536" y="603269"/>
                          <a:pt x="973146" y="608659"/>
                          <a:pt x="966407" y="608659"/>
                        </a:cubicBezTo>
                        <a:lnTo>
                          <a:pt x="12104" y="608659"/>
                        </a:lnTo>
                        <a:cubicBezTo>
                          <a:pt x="4467" y="608659"/>
                          <a:pt x="-1147" y="601697"/>
                          <a:pt x="201" y="594284"/>
                        </a:cubicBezTo>
                        <a:lnTo>
                          <a:pt x="4244" y="573172"/>
                        </a:lnTo>
                        <a:cubicBezTo>
                          <a:pt x="5366" y="567558"/>
                          <a:pt x="10307" y="563515"/>
                          <a:pt x="15922" y="563290"/>
                        </a:cubicBezTo>
                        <a:lnTo>
                          <a:pt x="38830" y="563290"/>
                        </a:lnTo>
                        <a:cubicBezTo>
                          <a:pt x="38830" y="563290"/>
                          <a:pt x="85322" y="562392"/>
                          <a:pt x="85322" y="562392"/>
                        </a:cubicBezTo>
                        <a:lnTo>
                          <a:pt x="891168" y="552734"/>
                        </a:lnTo>
                        <a:lnTo>
                          <a:pt x="937884" y="552285"/>
                        </a:lnTo>
                        <a:close/>
                        <a:moveTo>
                          <a:pt x="954279" y="7"/>
                        </a:moveTo>
                        <a:lnTo>
                          <a:pt x="966407" y="7"/>
                        </a:lnTo>
                        <a:cubicBezTo>
                          <a:pt x="973146" y="-218"/>
                          <a:pt x="978536" y="5173"/>
                          <a:pt x="978536" y="11910"/>
                        </a:cubicBezTo>
                        <a:lnTo>
                          <a:pt x="978536" y="44252"/>
                        </a:lnTo>
                        <a:cubicBezTo>
                          <a:pt x="978536" y="50990"/>
                          <a:pt x="973146" y="56380"/>
                          <a:pt x="966407" y="56380"/>
                        </a:cubicBezTo>
                        <a:lnTo>
                          <a:pt x="12104" y="56380"/>
                        </a:lnTo>
                        <a:cubicBezTo>
                          <a:pt x="4467" y="56380"/>
                          <a:pt x="-1147" y="49418"/>
                          <a:pt x="201" y="42007"/>
                        </a:cubicBezTo>
                        <a:lnTo>
                          <a:pt x="4244" y="20894"/>
                        </a:lnTo>
                        <a:cubicBezTo>
                          <a:pt x="5366" y="15279"/>
                          <a:pt x="10307" y="11236"/>
                          <a:pt x="15922" y="11012"/>
                        </a:cubicBezTo>
                        <a:lnTo>
                          <a:pt x="21986" y="11012"/>
                        </a:lnTo>
                        <a:cubicBezTo>
                          <a:pt x="21986" y="11012"/>
                          <a:pt x="78360" y="10338"/>
                          <a:pt x="78360" y="10338"/>
                        </a:cubicBezTo>
                        <a:lnTo>
                          <a:pt x="897682" y="680"/>
                        </a:lnTo>
                        <a:close/>
                      </a:path>
                    </a:pathLst>
                  </a:custGeom>
                  <a:solidFill>
                    <a:srgbClr val="896741"/>
                  </a:solidFill>
                  <a:ln w="18527" cap="flat">
                    <a:noFill/>
                    <a:prstDash val="solid"/>
                    <a:miter/>
                  </a:ln>
                </p:spPr>
                <p:txBody>
                  <a:bodyPr rtlCol="0" anchor="ctr"/>
                  <a:lstStyle/>
                  <a:p>
                    <a:endParaRPr lang="en-US"/>
                  </a:p>
                </p:txBody>
              </p:sp>
              <p:sp>
                <p:nvSpPr>
                  <p:cNvPr id="2079" name="Freeform: Shape 2078">
                    <a:extLst>
                      <a:ext uri="{FF2B5EF4-FFF2-40B4-BE49-F238E27FC236}">
                        <a16:creationId xmlns:a16="http://schemas.microsoft.com/office/drawing/2014/main" id="{608B2C51-708B-5F2C-CAB6-F22DD701A3F9}"/>
                      </a:ext>
                    </a:extLst>
                  </p:cNvPr>
                  <p:cNvSpPr/>
                  <p:nvPr/>
                </p:nvSpPr>
                <p:spPr>
                  <a:xfrm>
                    <a:off x="831169" y="3493120"/>
                    <a:ext cx="952510" cy="631296"/>
                  </a:xfrm>
                  <a:custGeom>
                    <a:avLst/>
                    <a:gdLst>
                      <a:gd name="connsiteX0" fmla="*/ 185688 w 952510"/>
                      <a:gd name="connsiteY0" fmla="*/ 566931 h 631296"/>
                      <a:gd name="connsiteX1" fmla="*/ 186811 w 952510"/>
                      <a:gd name="connsiteY1" fmla="*/ 566931 h 631296"/>
                      <a:gd name="connsiteX2" fmla="*/ 189731 w 952510"/>
                      <a:gd name="connsiteY2" fmla="*/ 570974 h 631296"/>
                      <a:gd name="connsiteX3" fmla="*/ 183218 w 952510"/>
                      <a:gd name="connsiteY3" fmla="*/ 620160 h 631296"/>
                      <a:gd name="connsiteX4" fmla="*/ 179399 w 952510"/>
                      <a:gd name="connsiteY4" fmla="*/ 623080 h 631296"/>
                      <a:gd name="connsiteX5" fmla="*/ 178276 w 952510"/>
                      <a:gd name="connsiteY5" fmla="*/ 623080 h 631296"/>
                      <a:gd name="connsiteX6" fmla="*/ 175356 w 952510"/>
                      <a:gd name="connsiteY6" fmla="*/ 619037 h 631296"/>
                      <a:gd name="connsiteX7" fmla="*/ 181870 w 952510"/>
                      <a:gd name="connsiteY7" fmla="*/ 569851 h 631296"/>
                      <a:gd name="connsiteX8" fmla="*/ 185688 w 952510"/>
                      <a:gd name="connsiteY8" fmla="*/ 566931 h 631296"/>
                      <a:gd name="connsiteX9" fmla="*/ 78329 w 952510"/>
                      <a:gd name="connsiteY9" fmla="*/ 563563 h 631296"/>
                      <a:gd name="connsiteX10" fmla="*/ 87088 w 952510"/>
                      <a:gd name="connsiteY10" fmla="*/ 563563 h 631296"/>
                      <a:gd name="connsiteX11" fmla="*/ 87088 w 952510"/>
                      <a:gd name="connsiteY11" fmla="*/ 572323 h 631296"/>
                      <a:gd name="connsiteX12" fmla="*/ 60660 w 952510"/>
                      <a:gd name="connsiteY12" fmla="*/ 597459 h 631296"/>
                      <a:gd name="connsiteX13" fmla="*/ 80126 w 952510"/>
                      <a:gd name="connsiteY13" fmla="*/ 616342 h 631296"/>
                      <a:gd name="connsiteX14" fmla="*/ 80126 w 952510"/>
                      <a:gd name="connsiteY14" fmla="*/ 625101 h 631296"/>
                      <a:gd name="connsiteX15" fmla="*/ 75634 w 952510"/>
                      <a:gd name="connsiteY15" fmla="*/ 626898 h 631296"/>
                      <a:gd name="connsiteX16" fmla="*/ 71366 w 952510"/>
                      <a:gd name="connsiteY16" fmla="*/ 625101 h 631296"/>
                      <a:gd name="connsiteX17" fmla="*/ 51678 w 952510"/>
                      <a:gd name="connsiteY17" fmla="*/ 606002 h 631296"/>
                      <a:gd name="connsiteX18" fmla="*/ 27346 w 952510"/>
                      <a:gd name="connsiteY18" fmla="*/ 629144 h 631296"/>
                      <a:gd name="connsiteX19" fmla="*/ 23079 w 952510"/>
                      <a:gd name="connsiteY19" fmla="*/ 630941 h 631296"/>
                      <a:gd name="connsiteX20" fmla="*/ 23079 w 952510"/>
                      <a:gd name="connsiteY20" fmla="*/ 631166 h 631296"/>
                      <a:gd name="connsiteX21" fmla="*/ 18587 w 952510"/>
                      <a:gd name="connsiteY21" fmla="*/ 629144 h 631296"/>
                      <a:gd name="connsiteX22" fmla="*/ 18587 w 952510"/>
                      <a:gd name="connsiteY22" fmla="*/ 620385 h 631296"/>
                      <a:gd name="connsiteX23" fmla="*/ 42783 w 952510"/>
                      <a:gd name="connsiteY23" fmla="*/ 597372 h 631296"/>
                      <a:gd name="connsiteX24" fmla="*/ 18812 w 952510"/>
                      <a:gd name="connsiteY24" fmla="*/ 574118 h 631296"/>
                      <a:gd name="connsiteX25" fmla="*/ 18812 w 952510"/>
                      <a:gd name="connsiteY25" fmla="*/ 565359 h 631296"/>
                      <a:gd name="connsiteX26" fmla="*/ 27571 w 952510"/>
                      <a:gd name="connsiteY26" fmla="*/ 565359 h 631296"/>
                      <a:gd name="connsiteX27" fmla="*/ 51765 w 952510"/>
                      <a:gd name="connsiteY27" fmla="*/ 588829 h 631296"/>
                      <a:gd name="connsiteX28" fmla="*/ 406180 w 952510"/>
                      <a:gd name="connsiteY28" fmla="*/ 563384 h 631296"/>
                      <a:gd name="connsiteX29" fmla="*/ 407738 w 952510"/>
                      <a:gd name="connsiteY29" fmla="*/ 563593 h 631296"/>
                      <a:gd name="connsiteX30" fmla="*/ 411205 w 952510"/>
                      <a:gd name="connsiteY30" fmla="*/ 568139 h 631296"/>
                      <a:gd name="connsiteX31" fmla="*/ 403171 w 952510"/>
                      <a:gd name="connsiteY31" fmla="*/ 627793 h 631296"/>
                      <a:gd name="connsiteX32" fmla="*/ 398625 w 952510"/>
                      <a:gd name="connsiteY32" fmla="*/ 631260 h 631296"/>
                      <a:gd name="connsiteX33" fmla="*/ 397067 w 952510"/>
                      <a:gd name="connsiteY33" fmla="*/ 631050 h 631296"/>
                      <a:gd name="connsiteX34" fmla="*/ 393600 w 952510"/>
                      <a:gd name="connsiteY34" fmla="*/ 626504 h 631296"/>
                      <a:gd name="connsiteX35" fmla="*/ 401634 w 952510"/>
                      <a:gd name="connsiteY35" fmla="*/ 566851 h 631296"/>
                      <a:gd name="connsiteX36" fmla="*/ 406180 w 952510"/>
                      <a:gd name="connsiteY36" fmla="*/ 563384 h 631296"/>
                      <a:gd name="connsiteX37" fmla="*/ 606313 w 952510"/>
                      <a:gd name="connsiteY37" fmla="*/ 561316 h 631296"/>
                      <a:gd name="connsiteX38" fmla="*/ 606964 w 952510"/>
                      <a:gd name="connsiteY38" fmla="*/ 561491 h 631296"/>
                      <a:gd name="connsiteX39" fmla="*/ 609817 w 952510"/>
                      <a:gd name="connsiteY39" fmla="*/ 566445 h 631296"/>
                      <a:gd name="connsiteX40" fmla="*/ 593360 w 952510"/>
                      <a:gd name="connsiteY40" fmla="*/ 627606 h 631296"/>
                      <a:gd name="connsiteX41" fmla="*/ 588406 w 952510"/>
                      <a:gd name="connsiteY41" fmla="*/ 630459 h 631296"/>
                      <a:gd name="connsiteX42" fmla="*/ 587755 w 952510"/>
                      <a:gd name="connsiteY42" fmla="*/ 630284 h 631296"/>
                      <a:gd name="connsiteX43" fmla="*/ 584902 w 952510"/>
                      <a:gd name="connsiteY43" fmla="*/ 625330 h 631296"/>
                      <a:gd name="connsiteX44" fmla="*/ 601359 w 952510"/>
                      <a:gd name="connsiteY44" fmla="*/ 564169 h 631296"/>
                      <a:gd name="connsiteX45" fmla="*/ 606313 w 952510"/>
                      <a:gd name="connsiteY45" fmla="*/ 561316 h 631296"/>
                      <a:gd name="connsiteX46" fmla="*/ 805671 w 952510"/>
                      <a:gd name="connsiteY46" fmla="*/ 557681 h 631296"/>
                      <a:gd name="connsiteX47" fmla="*/ 806540 w 952510"/>
                      <a:gd name="connsiteY47" fmla="*/ 557915 h 631296"/>
                      <a:gd name="connsiteX48" fmla="*/ 809393 w 952510"/>
                      <a:gd name="connsiteY48" fmla="*/ 562869 h 631296"/>
                      <a:gd name="connsiteX49" fmla="*/ 792936 w 952510"/>
                      <a:gd name="connsiteY49" fmla="*/ 624030 h 631296"/>
                      <a:gd name="connsiteX50" fmla="*/ 787982 w 952510"/>
                      <a:gd name="connsiteY50" fmla="*/ 626883 h 631296"/>
                      <a:gd name="connsiteX51" fmla="*/ 787114 w 952510"/>
                      <a:gd name="connsiteY51" fmla="*/ 626650 h 631296"/>
                      <a:gd name="connsiteX52" fmla="*/ 784261 w 952510"/>
                      <a:gd name="connsiteY52" fmla="*/ 621695 h 631296"/>
                      <a:gd name="connsiteX53" fmla="*/ 800717 w 952510"/>
                      <a:gd name="connsiteY53" fmla="*/ 560535 h 631296"/>
                      <a:gd name="connsiteX54" fmla="*/ 805671 w 952510"/>
                      <a:gd name="connsiteY54" fmla="*/ 557681 h 631296"/>
                      <a:gd name="connsiteX55" fmla="*/ 870702 w 952510"/>
                      <a:gd name="connsiteY55" fmla="*/ 552558 h 631296"/>
                      <a:gd name="connsiteX56" fmla="*/ 879461 w 952510"/>
                      <a:gd name="connsiteY56" fmla="*/ 553457 h 631296"/>
                      <a:gd name="connsiteX57" fmla="*/ 901152 w 952510"/>
                      <a:gd name="connsiteY57" fmla="*/ 580256 h 631296"/>
                      <a:gd name="connsiteX58" fmla="*/ 924381 w 952510"/>
                      <a:gd name="connsiteY58" fmla="*/ 553231 h 631296"/>
                      <a:gd name="connsiteX59" fmla="*/ 933140 w 952510"/>
                      <a:gd name="connsiteY59" fmla="*/ 552558 h 631296"/>
                      <a:gd name="connsiteX60" fmla="*/ 933814 w 952510"/>
                      <a:gd name="connsiteY60" fmla="*/ 561317 h 631296"/>
                      <a:gd name="connsiteX61" fmla="*/ 909097 w 952510"/>
                      <a:gd name="connsiteY61" fmla="*/ 590073 h 631296"/>
                      <a:gd name="connsiteX62" fmla="*/ 933813 w 952510"/>
                      <a:gd name="connsiteY62" fmla="*/ 620610 h 631296"/>
                      <a:gd name="connsiteX63" fmla="*/ 932914 w 952510"/>
                      <a:gd name="connsiteY63" fmla="*/ 629369 h 631296"/>
                      <a:gd name="connsiteX64" fmla="*/ 929096 w 952510"/>
                      <a:gd name="connsiteY64" fmla="*/ 630717 h 631296"/>
                      <a:gd name="connsiteX65" fmla="*/ 924154 w 952510"/>
                      <a:gd name="connsiteY65" fmla="*/ 628470 h 631296"/>
                      <a:gd name="connsiteX66" fmla="*/ 900846 w 952510"/>
                      <a:gd name="connsiteY66" fmla="*/ 599672 h 631296"/>
                      <a:gd name="connsiteX67" fmla="*/ 876093 w 952510"/>
                      <a:gd name="connsiteY67" fmla="*/ 628471 h 631296"/>
                      <a:gd name="connsiteX68" fmla="*/ 871376 w 952510"/>
                      <a:gd name="connsiteY68" fmla="*/ 630716 h 631296"/>
                      <a:gd name="connsiteX69" fmla="*/ 867334 w 952510"/>
                      <a:gd name="connsiteY69" fmla="*/ 629143 h 631296"/>
                      <a:gd name="connsiteX70" fmla="*/ 866661 w 952510"/>
                      <a:gd name="connsiteY70" fmla="*/ 620384 h 631296"/>
                      <a:gd name="connsiteX71" fmla="*/ 892901 w 952510"/>
                      <a:gd name="connsiteY71" fmla="*/ 589856 h 631296"/>
                      <a:gd name="connsiteX72" fmla="*/ 869803 w 952510"/>
                      <a:gd name="connsiteY72" fmla="*/ 561317 h 631296"/>
                      <a:gd name="connsiteX73" fmla="*/ 870702 w 952510"/>
                      <a:gd name="connsiteY73" fmla="*/ 552558 h 631296"/>
                      <a:gd name="connsiteX74" fmla="*/ 24878 w 952510"/>
                      <a:gd name="connsiteY74" fmla="*/ 521563 h 631296"/>
                      <a:gd name="connsiteX75" fmla="*/ 72043 w 952510"/>
                      <a:gd name="connsiteY75" fmla="*/ 528076 h 631296"/>
                      <a:gd name="connsiteX76" fmla="*/ 75636 w 952510"/>
                      <a:gd name="connsiteY76" fmla="*/ 532568 h 631296"/>
                      <a:gd name="connsiteX77" fmla="*/ 75636 w 952510"/>
                      <a:gd name="connsiteY77" fmla="*/ 533916 h 631296"/>
                      <a:gd name="connsiteX78" fmla="*/ 70920 w 952510"/>
                      <a:gd name="connsiteY78" fmla="*/ 537509 h 631296"/>
                      <a:gd name="connsiteX79" fmla="*/ 23754 w 952510"/>
                      <a:gd name="connsiteY79" fmla="*/ 530995 h 631296"/>
                      <a:gd name="connsiteX80" fmla="*/ 20162 w 952510"/>
                      <a:gd name="connsiteY80" fmla="*/ 526503 h 631296"/>
                      <a:gd name="connsiteX81" fmla="*/ 20162 w 952510"/>
                      <a:gd name="connsiteY81" fmla="*/ 525155 h 631296"/>
                      <a:gd name="connsiteX82" fmla="*/ 24878 w 952510"/>
                      <a:gd name="connsiteY82" fmla="*/ 521563 h 631296"/>
                      <a:gd name="connsiteX83" fmla="*/ 928199 w 952510"/>
                      <a:gd name="connsiteY83" fmla="*/ 489447 h 631296"/>
                      <a:gd name="connsiteX84" fmla="*/ 932915 w 952510"/>
                      <a:gd name="connsiteY84" fmla="*/ 493039 h 631296"/>
                      <a:gd name="connsiteX85" fmla="*/ 932915 w 952510"/>
                      <a:gd name="connsiteY85" fmla="*/ 494387 h 631296"/>
                      <a:gd name="connsiteX86" fmla="*/ 929322 w 952510"/>
                      <a:gd name="connsiteY86" fmla="*/ 498879 h 631296"/>
                      <a:gd name="connsiteX87" fmla="*/ 882157 w 952510"/>
                      <a:gd name="connsiteY87" fmla="*/ 505393 h 631296"/>
                      <a:gd name="connsiteX88" fmla="*/ 877441 w 952510"/>
                      <a:gd name="connsiteY88" fmla="*/ 501800 h 631296"/>
                      <a:gd name="connsiteX89" fmla="*/ 877441 w 952510"/>
                      <a:gd name="connsiteY89" fmla="*/ 500452 h 631296"/>
                      <a:gd name="connsiteX90" fmla="*/ 881033 w 952510"/>
                      <a:gd name="connsiteY90" fmla="*/ 495960 h 631296"/>
                      <a:gd name="connsiteX91" fmla="*/ 20610 w 952510"/>
                      <a:gd name="connsiteY91" fmla="*/ 391074 h 631296"/>
                      <a:gd name="connsiteX92" fmla="*/ 73839 w 952510"/>
                      <a:gd name="connsiteY92" fmla="*/ 398485 h 631296"/>
                      <a:gd name="connsiteX93" fmla="*/ 77432 w 952510"/>
                      <a:gd name="connsiteY93" fmla="*/ 402977 h 631296"/>
                      <a:gd name="connsiteX94" fmla="*/ 77432 w 952510"/>
                      <a:gd name="connsiteY94" fmla="*/ 404325 h 631296"/>
                      <a:gd name="connsiteX95" fmla="*/ 72716 w 952510"/>
                      <a:gd name="connsiteY95" fmla="*/ 407918 h 631296"/>
                      <a:gd name="connsiteX96" fmla="*/ 19486 w 952510"/>
                      <a:gd name="connsiteY96" fmla="*/ 400506 h 631296"/>
                      <a:gd name="connsiteX97" fmla="*/ 15894 w 952510"/>
                      <a:gd name="connsiteY97" fmla="*/ 396014 h 631296"/>
                      <a:gd name="connsiteX98" fmla="*/ 15894 w 952510"/>
                      <a:gd name="connsiteY98" fmla="*/ 394666 h 631296"/>
                      <a:gd name="connsiteX99" fmla="*/ 20610 w 952510"/>
                      <a:gd name="connsiteY99" fmla="*/ 391074 h 631296"/>
                      <a:gd name="connsiteX100" fmla="*/ 932691 w 952510"/>
                      <a:gd name="connsiteY100" fmla="*/ 359183 h 631296"/>
                      <a:gd name="connsiteX101" fmla="*/ 937407 w 952510"/>
                      <a:gd name="connsiteY101" fmla="*/ 362777 h 631296"/>
                      <a:gd name="connsiteX102" fmla="*/ 937407 w 952510"/>
                      <a:gd name="connsiteY102" fmla="*/ 364123 h 631296"/>
                      <a:gd name="connsiteX103" fmla="*/ 933814 w 952510"/>
                      <a:gd name="connsiteY103" fmla="*/ 368616 h 631296"/>
                      <a:gd name="connsiteX104" fmla="*/ 880585 w 952510"/>
                      <a:gd name="connsiteY104" fmla="*/ 376028 h 631296"/>
                      <a:gd name="connsiteX105" fmla="*/ 875869 w 952510"/>
                      <a:gd name="connsiteY105" fmla="*/ 372434 h 631296"/>
                      <a:gd name="connsiteX106" fmla="*/ 875869 w 952510"/>
                      <a:gd name="connsiteY106" fmla="*/ 371086 h 631296"/>
                      <a:gd name="connsiteX107" fmla="*/ 879461 w 952510"/>
                      <a:gd name="connsiteY107" fmla="*/ 366594 h 631296"/>
                      <a:gd name="connsiteX108" fmla="*/ 17465 w 952510"/>
                      <a:gd name="connsiteY108" fmla="*/ 277205 h 631296"/>
                      <a:gd name="connsiteX109" fmla="*/ 71368 w 952510"/>
                      <a:gd name="connsiteY109" fmla="*/ 285065 h 631296"/>
                      <a:gd name="connsiteX110" fmla="*/ 74961 w 952510"/>
                      <a:gd name="connsiteY110" fmla="*/ 289557 h 631296"/>
                      <a:gd name="connsiteX111" fmla="*/ 74961 w 952510"/>
                      <a:gd name="connsiteY111" fmla="*/ 290905 h 631296"/>
                      <a:gd name="connsiteX112" fmla="*/ 70245 w 952510"/>
                      <a:gd name="connsiteY112" fmla="*/ 294498 h 631296"/>
                      <a:gd name="connsiteX113" fmla="*/ 16341 w 952510"/>
                      <a:gd name="connsiteY113" fmla="*/ 286637 h 631296"/>
                      <a:gd name="connsiteX114" fmla="*/ 12749 w 952510"/>
                      <a:gd name="connsiteY114" fmla="*/ 282145 h 631296"/>
                      <a:gd name="connsiteX115" fmla="*/ 12749 w 952510"/>
                      <a:gd name="connsiteY115" fmla="*/ 280797 h 631296"/>
                      <a:gd name="connsiteX116" fmla="*/ 17465 w 952510"/>
                      <a:gd name="connsiteY116" fmla="*/ 277205 h 631296"/>
                      <a:gd name="connsiteX117" fmla="*/ 935611 w 952510"/>
                      <a:gd name="connsiteY117" fmla="*/ 245314 h 631296"/>
                      <a:gd name="connsiteX118" fmla="*/ 940327 w 952510"/>
                      <a:gd name="connsiteY118" fmla="*/ 248908 h 631296"/>
                      <a:gd name="connsiteX119" fmla="*/ 940327 w 952510"/>
                      <a:gd name="connsiteY119" fmla="*/ 250254 h 631296"/>
                      <a:gd name="connsiteX120" fmla="*/ 936734 w 952510"/>
                      <a:gd name="connsiteY120" fmla="*/ 254747 h 631296"/>
                      <a:gd name="connsiteX121" fmla="*/ 882831 w 952510"/>
                      <a:gd name="connsiteY121" fmla="*/ 262608 h 631296"/>
                      <a:gd name="connsiteX122" fmla="*/ 878115 w 952510"/>
                      <a:gd name="connsiteY122" fmla="*/ 259014 h 631296"/>
                      <a:gd name="connsiteX123" fmla="*/ 878115 w 952510"/>
                      <a:gd name="connsiteY123" fmla="*/ 257667 h 631296"/>
                      <a:gd name="connsiteX124" fmla="*/ 881707 w 952510"/>
                      <a:gd name="connsiteY124" fmla="*/ 253174 h 631296"/>
                      <a:gd name="connsiteX125" fmla="*/ 14096 w 952510"/>
                      <a:gd name="connsiteY125" fmla="*/ 163784 h 631296"/>
                      <a:gd name="connsiteX126" fmla="*/ 70020 w 952510"/>
                      <a:gd name="connsiteY126" fmla="*/ 170746 h 631296"/>
                      <a:gd name="connsiteX127" fmla="*/ 73613 w 952510"/>
                      <a:gd name="connsiteY127" fmla="*/ 175238 h 631296"/>
                      <a:gd name="connsiteX128" fmla="*/ 73613 w 952510"/>
                      <a:gd name="connsiteY128" fmla="*/ 176586 h 631296"/>
                      <a:gd name="connsiteX129" fmla="*/ 68897 w 952510"/>
                      <a:gd name="connsiteY129" fmla="*/ 180179 h 631296"/>
                      <a:gd name="connsiteX130" fmla="*/ 12972 w 952510"/>
                      <a:gd name="connsiteY130" fmla="*/ 173216 h 631296"/>
                      <a:gd name="connsiteX131" fmla="*/ 9380 w 952510"/>
                      <a:gd name="connsiteY131" fmla="*/ 168724 h 631296"/>
                      <a:gd name="connsiteX132" fmla="*/ 9380 w 952510"/>
                      <a:gd name="connsiteY132" fmla="*/ 167376 h 631296"/>
                      <a:gd name="connsiteX133" fmla="*/ 14096 w 952510"/>
                      <a:gd name="connsiteY133" fmla="*/ 163784 h 631296"/>
                      <a:gd name="connsiteX134" fmla="*/ 938979 w 952510"/>
                      <a:gd name="connsiteY134" fmla="*/ 131668 h 631296"/>
                      <a:gd name="connsiteX135" fmla="*/ 943695 w 952510"/>
                      <a:gd name="connsiteY135" fmla="*/ 135262 h 631296"/>
                      <a:gd name="connsiteX136" fmla="*/ 943695 w 952510"/>
                      <a:gd name="connsiteY136" fmla="*/ 136608 h 631296"/>
                      <a:gd name="connsiteX137" fmla="*/ 940102 w 952510"/>
                      <a:gd name="connsiteY137" fmla="*/ 141100 h 631296"/>
                      <a:gd name="connsiteX138" fmla="*/ 884178 w 952510"/>
                      <a:gd name="connsiteY138" fmla="*/ 148064 h 631296"/>
                      <a:gd name="connsiteX139" fmla="*/ 879462 w 952510"/>
                      <a:gd name="connsiteY139" fmla="*/ 144470 h 631296"/>
                      <a:gd name="connsiteX140" fmla="*/ 879462 w 952510"/>
                      <a:gd name="connsiteY140" fmla="*/ 143122 h 631296"/>
                      <a:gd name="connsiteX141" fmla="*/ 883054 w 952510"/>
                      <a:gd name="connsiteY141" fmla="*/ 138630 h 631296"/>
                      <a:gd name="connsiteX142" fmla="*/ 172211 w 952510"/>
                      <a:gd name="connsiteY142" fmla="*/ 18695 h 631296"/>
                      <a:gd name="connsiteX143" fmla="*/ 173334 w 952510"/>
                      <a:gd name="connsiteY143" fmla="*/ 18695 h 631296"/>
                      <a:gd name="connsiteX144" fmla="*/ 176254 w 952510"/>
                      <a:gd name="connsiteY144" fmla="*/ 22738 h 631296"/>
                      <a:gd name="connsiteX145" fmla="*/ 169741 w 952510"/>
                      <a:gd name="connsiteY145" fmla="*/ 71924 h 631296"/>
                      <a:gd name="connsiteX146" fmla="*/ 165922 w 952510"/>
                      <a:gd name="connsiteY146" fmla="*/ 74844 h 631296"/>
                      <a:gd name="connsiteX147" fmla="*/ 164799 w 952510"/>
                      <a:gd name="connsiteY147" fmla="*/ 74844 h 631296"/>
                      <a:gd name="connsiteX148" fmla="*/ 161879 w 952510"/>
                      <a:gd name="connsiteY148" fmla="*/ 70801 h 631296"/>
                      <a:gd name="connsiteX149" fmla="*/ 168393 w 952510"/>
                      <a:gd name="connsiteY149" fmla="*/ 21615 h 631296"/>
                      <a:gd name="connsiteX150" fmla="*/ 172211 w 952510"/>
                      <a:gd name="connsiteY150" fmla="*/ 18695 h 631296"/>
                      <a:gd name="connsiteX151" fmla="*/ 392539 w 952510"/>
                      <a:gd name="connsiteY151" fmla="*/ 12407 h 631296"/>
                      <a:gd name="connsiteX152" fmla="*/ 393887 w 952510"/>
                      <a:gd name="connsiteY152" fmla="*/ 12407 h 631296"/>
                      <a:gd name="connsiteX153" fmla="*/ 397480 w 952510"/>
                      <a:gd name="connsiteY153" fmla="*/ 17123 h 631296"/>
                      <a:gd name="connsiteX154" fmla="*/ 390517 w 952510"/>
                      <a:gd name="connsiteY154" fmla="*/ 66983 h 631296"/>
                      <a:gd name="connsiteX155" fmla="*/ 386025 w 952510"/>
                      <a:gd name="connsiteY155" fmla="*/ 70577 h 631296"/>
                      <a:gd name="connsiteX156" fmla="*/ 384677 w 952510"/>
                      <a:gd name="connsiteY156" fmla="*/ 70577 h 631296"/>
                      <a:gd name="connsiteX157" fmla="*/ 381085 w 952510"/>
                      <a:gd name="connsiteY157" fmla="*/ 65860 h 631296"/>
                      <a:gd name="connsiteX158" fmla="*/ 388047 w 952510"/>
                      <a:gd name="connsiteY158" fmla="*/ 15999 h 631296"/>
                      <a:gd name="connsiteX159" fmla="*/ 392539 w 952510"/>
                      <a:gd name="connsiteY159" fmla="*/ 12407 h 631296"/>
                      <a:gd name="connsiteX160" fmla="*/ 792092 w 952510"/>
                      <a:gd name="connsiteY160" fmla="*/ 9263 h 631296"/>
                      <a:gd name="connsiteX161" fmla="*/ 792991 w 952510"/>
                      <a:gd name="connsiteY161" fmla="*/ 9263 h 631296"/>
                      <a:gd name="connsiteX162" fmla="*/ 795911 w 952510"/>
                      <a:gd name="connsiteY162" fmla="*/ 14429 h 631296"/>
                      <a:gd name="connsiteX163" fmla="*/ 781986 w 952510"/>
                      <a:gd name="connsiteY163" fmla="*/ 69904 h 631296"/>
                      <a:gd name="connsiteX164" fmla="*/ 777045 w 952510"/>
                      <a:gd name="connsiteY164" fmla="*/ 72823 h 631296"/>
                      <a:gd name="connsiteX165" fmla="*/ 777045 w 952510"/>
                      <a:gd name="connsiteY165" fmla="*/ 72598 h 631296"/>
                      <a:gd name="connsiteX166" fmla="*/ 776147 w 952510"/>
                      <a:gd name="connsiteY166" fmla="*/ 72598 h 631296"/>
                      <a:gd name="connsiteX167" fmla="*/ 773227 w 952510"/>
                      <a:gd name="connsiteY167" fmla="*/ 67433 h 631296"/>
                      <a:gd name="connsiteX168" fmla="*/ 787152 w 952510"/>
                      <a:gd name="connsiteY168" fmla="*/ 12183 h 631296"/>
                      <a:gd name="connsiteX169" fmla="*/ 792092 w 952510"/>
                      <a:gd name="connsiteY169" fmla="*/ 9263 h 631296"/>
                      <a:gd name="connsiteX170" fmla="*/ 81474 w 952510"/>
                      <a:gd name="connsiteY170" fmla="*/ 8364 h 631296"/>
                      <a:gd name="connsiteX171" fmla="*/ 81699 w 952510"/>
                      <a:gd name="connsiteY171" fmla="*/ 17123 h 631296"/>
                      <a:gd name="connsiteX172" fmla="*/ 54328 w 952510"/>
                      <a:gd name="connsiteY172" fmla="*/ 46313 h 631296"/>
                      <a:gd name="connsiteX173" fmla="*/ 74514 w 952510"/>
                      <a:gd name="connsiteY173" fmla="*/ 63615 h 631296"/>
                      <a:gd name="connsiteX174" fmla="*/ 75186 w 952510"/>
                      <a:gd name="connsiteY174" fmla="*/ 72375 h 631296"/>
                      <a:gd name="connsiteX175" fmla="*/ 70471 w 952510"/>
                      <a:gd name="connsiteY175" fmla="*/ 74620 h 631296"/>
                      <a:gd name="connsiteX176" fmla="*/ 66427 w 952510"/>
                      <a:gd name="connsiteY176" fmla="*/ 73047 h 631296"/>
                      <a:gd name="connsiteX177" fmla="*/ 45821 w 952510"/>
                      <a:gd name="connsiteY177" fmla="*/ 55385 h 631296"/>
                      <a:gd name="connsiteX178" fmla="*/ 10727 w 952510"/>
                      <a:gd name="connsiteY178" fmla="*/ 92811 h 631296"/>
                      <a:gd name="connsiteX179" fmla="*/ 6235 w 952510"/>
                      <a:gd name="connsiteY179" fmla="*/ 94833 h 631296"/>
                      <a:gd name="connsiteX180" fmla="*/ 6235 w 952510"/>
                      <a:gd name="connsiteY180" fmla="*/ 94608 h 631296"/>
                      <a:gd name="connsiteX181" fmla="*/ 1968 w 952510"/>
                      <a:gd name="connsiteY181" fmla="*/ 93036 h 631296"/>
                      <a:gd name="connsiteX182" fmla="*/ 1744 w 952510"/>
                      <a:gd name="connsiteY182" fmla="*/ 84277 h 631296"/>
                      <a:gd name="connsiteX183" fmla="*/ 36404 w 952510"/>
                      <a:gd name="connsiteY183" fmla="*/ 47313 h 631296"/>
                      <a:gd name="connsiteX184" fmla="*/ 5113 w 952510"/>
                      <a:gd name="connsiteY184" fmla="*/ 20492 h 631296"/>
                      <a:gd name="connsiteX185" fmla="*/ 4440 w 952510"/>
                      <a:gd name="connsiteY185" fmla="*/ 11733 h 631296"/>
                      <a:gd name="connsiteX186" fmla="*/ 13199 w 952510"/>
                      <a:gd name="connsiteY186" fmla="*/ 11060 h 631296"/>
                      <a:gd name="connsiteX187" fmla="*/ 44910 w 952510"/>
                      <a:gd name="connsiteY187" fmla="*/ 38241 h 631296"/>
                      <a:gd name="connsiteX188" fmla="*/ 72715 w 952510"/>
                      <a:gd name="connsiteY188" fmla="*/ 8588 h 631296"/>
                      <a:gd name="connsiteX189" fmla="*/ 81474 w 952510"/>
                      <a:gd name="connsiteY189" fmla="*/ 8364 h 631296"/>
                      <a:gd name="connsiteX190" fmla="*/ 594224 w 952510"/>
                      <a:gd name="connsiteY190" fmla="*/ 6792 h 631296"/>
                      <a:gd name="connsiteX191" fmla="*/ 595123 w 952510"/>
                      <a:gd name="connsiteY191" fmla="*/ 6792 h 631296"/>
                      <a:gd name="connsiteX192" fmla="*/ 598043 w 952510"/>
                      <a:gd name="connsiteY192" fmla="*/ 11958 h 631296"/>
                      <a:gd name="connsiteX193" fmla="*/ 582770 w 952510"/>
                      <a:gd name="connsiteY193" fmla="*/ 67208 h 631296"/>
                      <a:gd name="connsiteX194" fmla="*/ 577829 w 952510"/>
                      <a:gd name="connsiteY194" fmla="*/ 70127 h 631296"/>
                      <a:gd name="connsiteX195" fmla="*/ 576931 w 952510"/>
                      <a:gd name="connsiteY195" fmla="*/ 70127 h 631296"/>
                      <a:gd name="connsiteX196" fmla="*/ 574011 w 952510"/>
                      <a:gd name="connsiteY196" fmla="*/ 64962 h 631296"/>
                      <a:gd name="connsiteX197" fmla="*/ 589284 w 952510"/>
                      <a:gd name="connsiteY197" fmla="*/ 9712 h 631296"/>
                      <a:gd name="connsiteX198" fmla="*/ 594224 w 952510"/>
                      <a:gd name="connsiteY198" fmla="*/ 6792 h 631296"/>
                      <a:gd name="connsiteX199" fmla="*/ 941898 w 952510"/>
                      <a:gd name="connsiteY199" fmla="*/ 1851 h 631296"/>
                      <a:gd name="connsiteX200" fmla="*/ 950659 w 952510"/>
                      <a:gd name="connsiteY200" fmla="*/ 1851 h 631296"/>
                      <a:gd name="connsiteX201" fmla="*/ 950659 w 952510"/>
                      <a:gd name="connsiteY201" fmla="*/ 10611 h 631296"/>
                      <a:gd name="connsiteX202" fmla="*/ 920227 w 952510"/>
                      <a:gd name="connsiteY202" fmla="*/ 41355 h 631296"/>
                      <a:gd name="connsiteX203" fmla="*/ 950433 w 952510"/>
                      <a:gd name="connsiteY203" fmla="*/ 72599 h 631296"/>
                      <a:gd name="connsiteX204" fmla="*/ 950433 w 952510"/>
                      <a:gd name="connsiteY204" fmla="*/ 81358 h 631296"/>
                      <a:gd name="connsiteX205" fmla="*/ 946165 w 952510"/>
                      <a:gd name="connsiteY205" fmla="*/ 83155 h 631296"/>
                      <a:gd name="connsiteX206" fmla="*/ 941674 w 952510"/>
                      <a:gd name="connsiteY206" fmla="*/ 81358 h 631296"/>
                      <a:gd name="connsiteX207" fmla="*/ 911512 w 952510"/>
                      <a:gd name="connsiteY207" fmla="*/ 50160 h 631296"/>
                      <a:gd name="connsiteX208" fmla="*/ 885301 w 952510"/>
                      <a:gd name="connsiteY208" fmla="*/ 76641 h 631296"/>
                      <a:gd name="connsiteX209" fmla="*/ 880809 w 952510"/>
                      <a:gd name="connsiteY209" fmla="*/ 78438 h 631296"/>
                      <a:gd name="connsiteX210" fmla="*/ 876542 w 952510"/>
                      <a:gd name="connsiteY210" fmla="*/ 76641 h 631296"/>
                      <a:gd name="connsiteX211" fmla="*/ 876542 w 952510"/>
                      <a:gd name="connsiteY211" fmla="*/ 67882 h 631296"/>
                      <a:gd name="connsiteX212" fmla="*/ 902900 w 952510"/>
                      <a:gd name="connsiteY212" fmla="*/ 41252 h 631296"/>
                      <a:gd name="connsiteX213" fmla="*/ 876317 w 952510"/>
                      <a:gd name="connsiteY213" fmla="*/ 13756 h 631296"/>
                      <a:gd name="connsiteX214" fmla="*/ 876317 w 952510"/>
                      <a:gd name="connsiteY214" fmla="*/ 4996 h 631296"/>
                      <a:gd name="connsiteX215" fmla="*/ 885076 w 952510"/>
                      <a:gd name="connsiteY215" fmla="*/ 4996 h 631296"/>
                      <a:gd name="connsiteX216" fmla="*/ 911615 w 952510"/>
                      <a:gd name="connsiteY216" fmla="*/ 32447 h 63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952510" h="631296">
                        <a:moveTo>
                          <a:pt x="185688" y="566931"/>
                        </a:moveTo>
                        <a:lnTo>
                          <a:pt x="186811" y="566931"/>
                        </a:lnTo>
                        <a:cubicBezTo>
                          <a:pt x="188608" y="567381"/>
                          <a:pt x="189955" y="568953"/>
                          <a:pt x="189731" y="570974"/>
                        </a:cubicBezTo>
                        <a:lnTo>
                          <a:pt x="183218" y="620160"/>
                        </a:lnTo>
                        <a:cubicBezTo>
                          <a:pt x="182993" y="621957"/>
                          <a:pt x="181196" y="623305"/>
                          <a:pt x="179399" y="623080"/>
                        </a:cubicBezTo>
                        <a:lnTo>
                          <a:pt x="178276" y="623080"/>
                        </a:lnTo>
                        <a:cubicBezTo>
                          <a:pt x="176479" y="622631"/>
                          <a:pt x="175132" y="621059"/>
                          <a:pt x="175356" y="619037"/>
                        </a:cubicBezTo>
                        <a:lnTo>
                          <a:pt x="181870" y="569851"/>
                        </a:lnTo>
                        <a:cubicBezTo>
                          <a:pt x="182095" y="568054"/>
                          <a:pt x="183892" y="566707"/>
                          <a:pt x="185688" y="566931"/>
                        </a:cubicBezTo>
                        <a:close/>
                        <a:moveTo>
                          <a:pt x="78329" y="563563"/>
                        </a:moveTo>
                        <a:cubicBezTo>
                          <a:pt x="80800" y="561092"/>
                          <a:pt x="84842" y="561316"/>
                          <a:pt x="87088" y="563563"/>
                        </a:cubicBezTo>
                        <a:cubicBezTo>
                          <a:pt x="89559" y="566033"/>
                          <a:pt x="89334" y="570076"/>
                          <a:pt x="87088" y="572323"/>
                        </a:cubicBezTo>
                        <a:lnTo>
                          <a:pt x="60660" y="597459"/>
                        </a:lnTo>
                        <a:lnTo>
                          <a:pt x="80126" y="616342"/>
                        </a:lnTo>
                        <a:cubicBezTo>
                          <a:pt x="82596" y="618813"/>
                          <a:pt x="82596" y="622630"/>
                          <a:pt x="80126" y="625101"/>
                        </a:cubicBezTo>
                        <a:cubicBezTo>
                          <a:pt x="79003" y="626449"/>
                          <a:pt x="77206" y="626898"/>
                          <a:pt x="75634" y="626898"/>
                        </a:cubicBezTo>
                        <a:cubicBezTo>
                          <a:pt x="74062" y="626898"/>
                          <a:pt x="72489" y="626224"/>
                          <a:pt x="71366" y="625101"/>
                        </a:cubicBezTo>
                        <a:lnTo>
                          <a:pt x="51678" y="606002"/>
                        </a:lnTo>
                        <a:lnTo>
                          <a:pt x="27346" y="629144"/>
                        </a:lnTo>
                        <a:cubicBezTo>
                          <a:pt x="26222" y="630267"/>
                          <a:pt x="24651" y="630941"/>
                          <a:pt x="23079" y="630941"/>
                        </a:cubicBezTo>
                        <a:lnTo>
                          <a:pt x="23079" y="631166"/>
                        </a:lnTo>
                        <a:cubicBezTo>
                          <a:pt x="21507" y="631166"/>
                          <a:pt x="19710" y="630492"/>
                          <a:pt x="18587" y="629144"/>
                        </a:cubicBezTo>
                        <a:cubicBezTo>
                          <a:pt x="16116" y="626674"/>
                          <a:pt x="16340" y="622631"/>
                          <a:pt x="18587" y="620385"/>
                        </a:cubicBezTo>
                        <a:lnTo>
                          <a:pt x="42783" y="597372"/>
                        </a:lnTo>
                        <a:lnTo>
                          <a:pt x="18812" y="574118"/>
                        </a:lnTo>
                        <a:cubicBezTo>
                          <a:pt x="16342" y="571648"/>
                          <a:pt x="16342" y="567829"/>
                          <a:pt x="18812" y="565359"/>
                        </a:cubicBezTo>
                        <a:cubicBezTo>
                          <a:pt x="21282" y="562889"/>
                          <a:pt x="25101" y="562889"/>
                          <a:pt x="27571" y="565359"/>
                        </a:cubicBezTo>
                        <a:lnTo>
                          <a:pt x="51765" y="588829"/>
                        </a:lnTo>
                        <a:close/>
                        <a:moveTo>
                          <a:pt x="406180" y="563384"/>
                        </a:moveTo>
                        <a:lnTo>
                          <a:pt x="407738" y="563593"/>
                        </a:lnTo>
                        <a:cubicBezTo>
                          <a:pt x="409951" y="563892"/>
                          <a:pt x="411503" y="565927"/>
                          <a:pt x="411205" y="568139"/>
                        </a:cubicBezTo>
                        <a:lnTo>
                          <a:pt x="403171" y="627793"/>
                        </a:lnTo>
                        <a:cubicBezTo>
                          <a:pt x="402873" y="630005"/>
                          <a:pt x="400839" y="631558"/>
                          <a:pt x="398625" y="631260"/>
                        </a:cubicBezTo>
                        <a:lnTo>
                          <a:pt x="397067" y="631050"/>
                        </a:lnTo>
                        <a:cubicBezTo>
                          <a:pt x="394855" y="630752"/>
                          <a:pt x="393302" y="628716"/>
                          <a:pt x="393600" y="626504"/>
                        </a:cubicBezTo>
                        <a:lnTo>
                          <a:pt x="401634" y="566851"/>
                        </a:lnTo>
                        <a:cubicBezTo>
                          <a:pt x="401932" y="564638"/>
                          <a:pt x="403968" y="563086"/>
                          <a:pt x="406180" y="563384"/>
                        </a:cubicBezTo>
                        <a:close/>
                        <a:moveTo>
                          <a:pt x="606313" y="561316"/>
                        </a:moveTo>
                        <a:lnTo>
                          <a:pt x="606964" y="561491"/>
                        </a:lnTo>
                        <a:cubicBezTo>
                          <a:pt x="609119" y="562071"/>
                          <a:pt x="610397" y="564290"/>
                          <a:pt x="609817" y="566445"/>
                        </a:cubicBezTo>
                        <a:lnTo>
                          <a:pt x="593360" y="627606"/>
                        </a:lnTo>
                        <a:cubicBezTo>
                          <a:pt x="592780" y="629762"/>
                          <a:pt x="590562" y="631039"/>
                          <a:pt x="588406" y="630459"/>
                        </a:cubicBezTo>
                        <a:lnTo>
                          <a:pt x="587755" y="630284"/>
                        </a:lnTo>
                        <a:cubicBezTo>
                          <a:pt x="585600" y="629704"/>
                          <a:pt x="584322" y="627486"/>
                          <a:pt x="584902" y="625330"/>
                        </a:cubicBezTo>
                        <a:lnTo>
                          <a:pt x="601359" y="564169"/>
                        </a:lnTo>
                        <a:cubicBezTo>
                          <a:pt x="601939" y="562014"/>
                          <a:pt x="604157" y="560736"/>
                          <a:pt x="606313" y="561316"/>
                        </a:cubicBezTo>
                        <a:close/>
                        <a:moveTo>
                          <a:pt x="805671" y="557681"/>
                        </a:moveTo>
                        <a:lnTo>
                          <a:pt x="806540" y="557915"/>
                        </a:lnTo>
                        <a:cubicBezTo>
                          <a:pt x="808708" y="558498"/>
                          <a:pt x="809976" y="560700"/>
                          <a:pt x="809393" y="562869"/>
                        </a:cubicBezTo>
                        <a:lnTo>
                          <a:pt x="792936" y="624030"/>
                        </a:lnTo>
                        <a:cubicBezTo>
                          <a:pt x="792353" y="626198"/>
                          <a:pt x="790151" y="627467"/>
                          <a:pt x="787982" y="626883"/>
                        </a:cubicBezTo>
                        <a:lnTo>
                          <a:pt x="787114" y="626650"/>
                        </a:lnTo>
                        <a:cubicBezTo>
                          <a:pt x="784945" y="626066"/>
                          <a:pt x="783677" y="623864"/>
                          <a:pt x="784261" y="621695"/>
                        </a:cubicBezTo>
                        <a:lnTo>
                          <a:pt x="800717" y="560535"/>
                        </a:lnTo>
                        <a:cubicBezTo>
                          <a:pt x="801301" y="558366"/>
                          <a:pt x="803503" y="557098"/>
                          <a:pt x="805671" y="557681"/>
                        </a:cubicBezTo>
                        <a:close/>
                        <a:moveTo>
                          <a:pt x="870702" y="552558"/>
                        </a:moveTo>
                        <a:cubicBezTo>
                          <a:pt x="873396" y="550312"/>
                          <a:pt x="877215" y="550762"/>
                          <a:pt x="879461" y="553457"/>
                        </a:cubicBezTo>
                        <a:lnTo>
                          <a:pt x="901152" y="580256"/>
                        </a:lnTo>
                        <a:lnTo>
                          <a:pt x="924381" y="553231"/>
                        </a:lnTo>
                        <a:cubicBezTo>
                          <a:pt x="926627" y="550536"/>
                          <a:pt x="930445" y="550311"/>
                          <a:pt x="933140" y="552558"/>
                        </a:cubicBezTo>
                        <a:cubicBezTo>
                          <a:pt x="935835" y="554804"/>
                          <a:pt x="936060" y="558621"/>
                          <a:pt x="933814" y="561317"/>
                        </a:cubicBezTo>
                        <a:lnTo>
                          <a:pt x="909097" y="590073"/>
                        </a:lnTo>
                        <a:lnTo>
                          <a:pt x="933813" y="620610"/>
                        </a:lnTo>
                        <a:cubicBezTo>
                          <a:pt x="936058" y="623305"/>
                          <a:pt x="935609" y="627124"/>
                          <a:pt x="932914" y="629369"/>
                        </a:cubicBezTo>
                        <a:cubicBezTo>
                          <a:pt x="931791" y="630267"/>
                          <a:pt x="930444" y="630717"/>
                          <a:pt x="929096" y="630717"/>
                        </a:cubicBezTo>
                        <a:cubicBezTo>
                          <a:pt x="927299" y="630717"/>
                          <a:pt x="925502" y="629818"/>
                          <a:pt x="924154" y="628470"/>
                        </a:cubicBezTo>
                        <a:lnTo>
                          <a:pt x="900846" y="599672"/>
                        </a:lnTo>
                        <a:lnTo>
                          <a:pt x="876093" y="628471"/>
                        </a:lnTo>
                        <a:cubicBezTo>
                          <a:pt x="874970" y="629817"/>
                          <a:pt x="873173" y="630716"/>
                          <a:pt x="871376" y="630716"/>
                        </a:cubicBezTo>
                        <a:cubicBezTo>
                          <a:pt x="870030" y="630716"/>
                          <a:pt x="868457" y="630266"/>
                          <a:pt x="867334" y="629143"/>
                        </a:cubicBezTo>
                        <a:cubicBezTo>
                          <a:pt x="864639" y="626898"/>
                          <a:pt x="864414" y="623080"/>
                          <a:pt x="866661" y="620384"/>
                        </a:cubicBezTo>
                        <a:lnTo>
                          <a:pt x="892901" y="589856"/>
                        </a:lnTo>
                        <a:lnTo>
                          <a:pt x="869803" y="561317"/>
                        </a:lnTo>
                        <a:cubicBezTo>
                          <a:pt x="867557" y="558622"/>
                          <a:pt x="868007" y="554805"/>
                          <a:pt x="870702" y="552558"/>
                        </a:cubicBezTo>
                        <a:close/>
                        <a:moveTo>
                          <a:pt x="24878" y="521563"/>
                        </a:moveTo>
                        <a:lnTo>
                          <a:pt x="72043" y="528076"/>
                        </a:lnTo>
                        <a:cubicBezTo>
                          <a:pt x="74289" y="528300"/>
                          <a:pt x="75860" y="530546"/>
                          <a:pt x="75636" y="532568"/>
                        </a:cubicBezTo>
                        <a:lnTo>
                          <a:pt x="75636" y="533916"/>
                        </a:lnTo>
                        <a:cubicBezTo>
                          <a:pt x="75186" y="536162"/>
                          <a:pt x="73166" y="537734"/>
                          <a:pt x="70920" y="537509"/>
                        </a:cubicBezTo>
                        <a:lnTo>
                          <a:pt x="23754" y="530995"/>
                        </a:lnTo>
                        <a:cubicBezTo>
                          <a:pt x="21509" y="530771"/>
                          <a:pt x="19937" y="528525"/>
                          <a:pt x="20162" y="526503"/>
                        </a:cubicBezTo>
                        <a:lnTo>
                          <a:pt x="20162" y="525155"/>
                        </a:lnTo>
                        <a:cubicBezTo>
                          <a:pt x="20611" y="522910"/>
                          <a:pt x="22631" y="521338"/>
                          <a:pt x="24878" y="521563"/>
                        </a:cubicBezTo>
                        <a:close/>
                        <a:moveTo>
                          <a:pt x="928199" y="489447"/>
                        </a:moveTo>
                        <a:cubicBezTo>
                          <a:pt x="930445" y="489222"/>
                          <a:pt x="932465" y="490794"/>
                          <a:pt x="932915" y="493039"/>
                        </a:cubicBezTo>
                        <a:lnTo>
                          <a:pt x="932915" y="494387"/>
                        </a:lnTo>
                        <a:cubicBezTo>
                          <a:pt x="933139" y="496409"/>
                          <a:pt x="931568" y="498655"/>
                          <a:pt x="929322" y="498879"/>
                        </a:cubicBezTo>
                        <a:lnTo>
                          <a:pt x="882157" y="505393"/>
                        </a:lnTo>
                        <a:cubicBezTo>
                          <a:pt x="879910" y="505618"/>
                          <a:pt x="877890" y="504046"/>
                          <a:pt x="877441" y="501800"/>
                        </a:cubicBezTo>
                        <a:lnTo>
                          <a:pt x="877441" y="500452"/>
                        </a:lnTo>
                        <a:cubicBezTo>
                          <a:pt x="877216" y="498430"/>
                          <a:pt x="878788" y="496184"/>
                          <a:pt x="881033" y="495960"/>
                        </a:cubicBezTo>
                        <a:close/>
                        <a:moveTo>
                          <a:pt x="20610" y="391074"/>
                        </a:moveTo>
                        <a:lnTo>
                          <a:pt x="73839" y="398485"/>
                        </a:lnTo>
                        <a:cubicBezTo>
                          <a:pt x="76086" y="398709"/>
                          <a:pt x="77658" y="400956"/>
                          <a:pt x="77432" y="402977"/>
                        </a:cubicBezTo>
                        <a:lnTo>
                          <a:pt x="77432" y="404325"/>
                        </a:lnTo>
                        <a:cubicBezTo>
                          <a:pt x="76984" y="406570"/>
                          <a:pt x="74963" y="408142"/>
                          <a:pt x="72716" y="407918"/>
                        </a:cubicBezTo>
                        <a:lnTo>
                          <a:pt x="19486" y="400506"/>
                        </a:lnTo>
                        <a:cubicBezTo>
                          <a:pt x="17240" y="400282"/>
                          <a:pt x="15669" y="398036"/>
                          <a:pt x="15894" y="396014"/>
                        </a:cubicBezTo>
                        <a:lnTo>
                          <a:pt x="15894" y="394666"/>
                        </a:lnTo>
                        <a:cubicBezTo>
                          <a:pt x="16343" y="392420"/>
                          <a:pt x="18363" y="390849"/>
                          <a:pt x="20610" y="391074"/>
                        </a:cubicBezTo>
                        <a:close/>
                        <a:moveTo>
                          <a:pt x="932691" y="359183"/>
                        </a:moveTo>
                        <a:cubicBezTo>
                          <a:pt x="934938" y="358958"/>
                          <a:pt x="936959" y="360530"/>
                          <a:pt x="937407" y="362777"/>
                        </a:cubicBezTo>
                        <a:lnTo>
                          <a:pt x="937407" y="364123"/>
                        </a:lnTo>
                        <a:cubicBezTo>
                          <a:pt x="937633" y="366145"/>
                          <a:pt x="936061" y="368391"/>
                          <a:pt x="933814" y="368616"/>
                        </a:cubicBezTo>
                        <a:lnTo>
                          <a:pt x="880585" y="376028"/>
                        </a:lnTo>
                        <a:cubicBezTo>
                          <a:pt x="878338" y="376251"/>
                          <a:pt x="876318" y="374680"/>
                          <a:pt x="875869" y="372434"/>
                        </a:cubicBezTo>
                        <a:lnTo>
                          <a:pt x="875869" y="371086"/>
                        </a:lnTo>
                        <a:cubicBezTo>
                          <a:pt x="875644" y="369065"/>
                          <a:pt x="877216" y="366819"/>
                          <a:pt x="879461" y="366594"/>
                        </a:cubicBezTo>
                        <a:close/>
                        <a:moveTo>
                          <a:pt x="17465" y="277205"/>
                        </a:moveTo>
                        <a:lnTo>
                          <a:pt x="71368" y="285065"/>
                        </a:lnTo>
                        <a:cubicBezTo>
                          <a:pt x="73614" y="285290"/>
                          <a:pt x="75187" y="287536"/>
                          <a:pt x="74961" y="289557"/>
                        </a:cubicBezTo>
                        <a:lnTo>
                          <a:pt x="74961" y="290905"/>
                        </a:lnTo>
                        <a:cubicBezTo>
                          <a:pt x="74513" y="293150"/>
                          <a:pt x="72491" y="294723"/>
                          <a:pt x="70245" y="294498"/>
                        </a:cubicBezTo>
                        <a:lnTo>
                          <a:pt x="16341" y="286637"/>
                        </a:lnTo>
                        <a:cubicBezTo>
                          <a:pt x="14095" y="286413"/>
                          <a:pt x="12524" y="284167"/>
                          <a:pt x="12749" y="282145"/>
                        </a:cubicBezTo>
                        <a:lnTo>
                          <a:pt x="12749" y="280797"/>
                        </a:lnTo>
                        <a:cubicBezTo>
                          <a:pt x="13198" y="278551"/>
                          <a:pt x="15218" y="276980"/>
                          <a:pt x="17465" y="277205"/>
                        </a:cubicBezTo>
                        <a:close/>
                        <a:moveTo>
                          <a:pt x="935611" y="245314"/>
                        </a:moveTo>
                        <a:cubicBezTo>
                          <a:pt x="937857" y="245089"/>
                          <a:pt x="939879" y="246661"/>
                          <a:pt x="940327" y="248908"/>
                        </a:cubicBezTo>
                        <a:lnTo>
                          <a:pt x="940327" y="250254"/>
                        </a:lnTo>
                        <a:cubicBezTo>
                          <a:pt x="940553" y="252276"/>
                          <a:pt x="938980" y="254522"/>
                          <a:pt x="936734" y="254747"/>
                        </a:cubicBezTo>
                        <a:lnTo>
                          <a:pt x="882831" y="262608"/>
                        </a:lnTo>
                        <a:cubicBezTo>
                          <a:pt x="880584" y="262833"/>
                          <a:pt x="878564" y="261260"/>
                          <a:pt x="878115" y="259014"/>
                        </a:cubicBezTo>
                        <a:lnTo>
                          <a:pt x="878115" y="257667"/>
                        </a:lnTo>
                        <a:cubicBezTo>
                          <a:pt x="877890" y="255645"/>
                          <a:pt x="879462" y="253399"/>
                          <a:pt x="881707" y="253174"/>
                        </a:cubicBezTo>
                        <a:close/>
                        <a:moveTo>
                          <a:pt x="14096" y="163784"/>
                        </a:moveTo>
                        <a:lnTo>
                          <a:pt x="70020" y="170746"/>
                        </a:lnTo>
                        <a:cubicBezTo>
                          <a:pt x="72266" y="170970"/>
                          <a:pt x="73837" y="172992"/>
                          <a:pt x="73613" y="175238"/>
                        </a:cubicBezTo>
                        <a:lnTo>
                          <a:pt x="73613" y="176586"/>
                        </a:lnTo>
                        <a:cubicBezTo>
                          <a:pt x="73163" y="178831"/>
                          <a:pt x="71143" y="180403"/>
                          <a:pt x="68897" y="180179"/>
                        </a:cubicBezTo>
                        <a:lnTo>
                          <a:pt x="12972" y="173216"/>
                        </a:lnTo>
                        <a:cubicBezTo>
                          <a:pt x="10726" y="172992"/>
                          <a:pt x="9155" y="170746"/>
                          <a:pt x="9380" y="168724"/>
                        </a:cubicBezTo>
                        <a:lnTo>
                          <a:pt x="9380" y="167376"/>
                        </a:lnTo>
                        <a:cubicBezTo>
                          <a:pt x="9829" y="165130"/>
                          <a:pt x="11849" y="163559"/>
                          <a:pt x="14096" y="163784"/>
                        </a:cubicBezTo>
                        <a:close/>
                        <a:moveTo>
                          <a:pt x="938979" y="131668"/>
                        </a:moveTo>
                        <a:cubicBezTo>
                          <a:pt x="941225" y="131443"/>
                          <a:pt x="943245" y="133015"/>
                          <a:pt x="943695" y="135262"/>
                        </a:cubicBezTo>
                        <a:lnTo>
                          <a:pt x="943695" y="136608"/>
                        </a:lnTo>
                        <a:cubicBezTo>
                          <a:pt x="943919" y="138630"/>
                          <a:pt x="942348" y="140876"/>
                          <a:pt x="940102" y="141100"/>
                        </a:cubicBezTo>
                        <a:lnTo>
                          <a:pt x="884178" y="148064"/>
                        </a:lnTo>
                        <a:cubicBezTo>
                          <a:pt x="881931" y="148287"/>
                          <a:pt x="879911" y="146716"/>
                          <a:pt x="879462" y="144470"/>
                        </a:cubicBezTo>
                        <a:lnTo>
                          <a:pt x="879462" y="143122"/>
                        </a:lnTo>
                        <a:cubicBezTo>
                          <a:pt x="879237" y="141100"/>
                          <a:pt x="880809" y="138854"/>
                          <a:pt x="883054" y="138630"/>
                        </a:cubicBezTo>
                        <a:close/>
                        <a:moveTo>
                          <a:pt x="172211" y="18695"/>
                        </a:moveTo>
                        <a:lnTo>
                          <a:pt x="173334" y="18695"/>
                        </a:lnTo>
                        <a:cubicBezTo>
                          <a:pt x="175131" y="19144"/>
                          <a:pt x="176478" y="20717"/>
                          <a:pt x="176254" y="22738"/>
                        </a:cubicBezTo>
                        <a:lnTo>
                          <a:pt x="169741" y="71924"/>
                        </a:lnTo>
                        <a:cubicBezTo>
                          <a:pt x="169515" y="73721"/>
                          <a:pt x="167719" y="75069"/>
                          <a:pt x="165922" y="74844"/>
                        </a:cubicBezTo>
                        <a:lnTo>
                          <a:pt x="164799" y="74844"/>
                        </a:lnTo>
                        <a:cubicBezTo>
                          <a:pt x="163002" y="74395"/>
                          <a:pt x="161655" y="72822"/>
                          <a:pt x="161879" y="70801"/>
                        </a:cubicBezTo>
                        <a:lnTo>
                          <a:pt x="168393" y="21615"/>
                        </a:lnTo>
                        <a:cubicBezTo>
                          <a:pt x="168618" y="19818"/>
                          <a:pt x="170415" y="18471"/>
                          <a:pt x="172211" y="18695"/>
                        </a:cubicBezTo>
                        <a:close/>
                        <a:moveTo>
                          <a:pt x="392539" y="12407"/>
                        </a:moveTo>
                        <a:lnTo>
                          <a:pt x="393887" y="12407"/>
                        </a:lnTo>
                        <a:cubicBezTo>
                          <a:pt x="396132" y="12856"/>
                          <a:pt x="397704" y="14877"/>
                          <a:pt x="397480" y="17123"/>
                        </a:cubicBezTo>
                        <a:lnTo>
                          <a:pt x="390517" y="66983"/>
                        </a:lnTo>
                        <a:cubicBezTo>
                          <a:pt x="390293" y="69229"/>
                          <a:pt x="388047" y="70802"/>
                          <a:pt x="386025" y="70577"/>
                        </a:cubicBezTo>
                        <a:lnTo>
                          <a:pt x="384677" y="70577"/>
                        </a:lnTo>
                        <a:cubicBezTo>
                          <a:pt x="382431" y="70128"/>
                          <a:pt x="380860" y="68106"/>
                          <a:pt x="381085" y="65860"/>
                        </a:cubicBezTo>
                        <a:lnTo>
                          <a:pt x="388047" y="15999"/>
                        </a:lnTo>
                        <a:cubicBezTo>
                          <a:pt x="388271" y="13754"/>
                          <a:pt x="390517" y="12182"/>
                          <a:pt x="392539" y="12407"/>
                        </a:cubicBezTo>
                        <a:close/>
                        <a:moveTo>
                          <a:pt x="792092" y="9263"/>
                        </a:moveTo>
                        <a:lnTo>
                          <a:pt x="792991" y="9263"/>
                        </a:lnTo>
                        <a:cubicBezTo>
                          <a:pt x="795237" y="10161"/>
                          <a:pt x="796360" y="12183"/>
                          <a:pt x="795911" y="14429"/>
                        </a:cubicBezTo>
                        <a:lnTo>
                          <a:pt x="781986" y="69904"/>
                        </a:lnTo>
                        <a:cubicBezTo>
                          <a:pt x="781312" y="72149"/>
                          <a:pt x="779290" y="73272"/>
                          <a:pt x="777045" y="72823"/>
                        </a:cubicBezTo>
                        <a:lnTo>
                          <a:pt x="777045" y="72598"/>
                        </a:lnTo>
                        <a:lnTo>
                          <a:pt x="776147" y="72598"/>
                        </a:lnTo>
                        <a:cubicBezTo>
                          <a:pt x="773900" y="71700"/>
                          <a:pt x="772777" y="69679"/>
                          <a:pt x="773227" y="67433"/>
                        </a:cubicBezTo>
                        <a:lnTo>
                          <a:pt x="787152" y="12183"/>
                        </a:lnTo>
                        <a:cubicBezTo>
                          <a:pt x="787826" y="9937"/>
                          <a:pt x="789847" y="8813"/>
                          <a:pt x="792092" y="9263"/>
                        </a:cubicBezTo>
                        <a:close/>
                        <a:moveTo>
                          <a:pt x="81474" y="8364"/>
                        </a:moveTo>
                        <a:cubicBezTo>
                          <a:pt x="83945" y="10610"/>
                          <a:pt x="84170" y="14652"/>
                          <a:pt x="81699" y="17123"/>
                        </a:cubicBezTo>
                        <a:lnTo>
                          <a:pt x="54328" y="46313"/>
                        </a:lnTo>
                        <a:lnTo>
                          <a:pt x="74514" y="63615"/>
                        </a:lnTo>
                        <a:cubicBezTo>
                          <a:pt x="77208" y="65861"/>
                          <a:pt x="77433" y="69679"/>
                          <a:pt x="75186" y="72375"/>
                        </a:cubicBezTo>
                        <a:cubicBezTo>
                          <a:pt x="74063" y="73721"/>
                          <a:pt x="72267" y="74620"/>
                          <a:pt x="70471" y="74620"/>
                        </a:cubicBezTo>
                        <a:cubicBezTo>
                          <a:pt x="69123" y="74620"/>
                          <a:pt x="67551" y="74171"/>
                          <a:pt x="66427" y="73047"/>
                        </a:cubicBezTo>
                        <a:lnTo>
                          <a:pt x="45821" y="55385"/>
                        </a:lnTo>
                        <a:lnTo>
                          <a:pt x="10727" y="92811"/>
                        </a:lnTo>
                        <a:cubicBezTo>
                          <a:pt x="9604" y="94159"/>
                          <a:pt x="7807" y="94833"/>
                          <a:pt x="6235" y="94833"/>
                        </a:cubicBezTo>
                        <a:lnTo>
                          <a:pt x="6235" y="94608"/>
                        </a:lnTo>
                        <a:cubicBezTo>
                          <a:pt x="4664" y="94608"/>
                          <a:pt x="3091" y="94159"/>
                          <a:pt x="1968" y="93036"/>
                        </a:cubicBezTo>
                        <a:cubicBezTo>
                          <a:pt x="-502" y="90791"/>
                          <a:pt x="-727" y="86747"/>
                          <a:pt x="1744" y="84277"/>
                        </a:cubicBezTo>
                        <a:lnTo>
                          <a:pt x="36404" y="47313"/>
                        </a:lnTo>
                        <a:lnTo>
                          <a:pt x="5113" y="20492"/>
                        </a:lnTo>
                        <a:cubicBezTo>
                          <a:pt x="2418" y="18246"/>
                          <a:pt x="2193" y="14429"/>
                          <a:pt x="4440" y="11733"/>
                        </a:cubicBezTo>
                        <a:cubicBezTo>
                          <a:pt x="6686" y="9038"/>
                          <a:pt x="10503" y="8813"/>
                          <a:pt x="13199" y="11060"/>
                        </a:cubicBezTo>
                        <a:lnTo>
                          <a:pt x="44910" y="38241"/>
                        </a:lnTo>
                        <a:lnTo>
                          <a:pt x="72715" y="8588"/>
                        </a:lnTo>
                        <a:cubicBezTo>
                          <a:pt x="74961" y="6118"/>
                          <a:pt x="79004" y="5893"/>
                          <a:pt x="81474" y="8364"/>
                        </a:cubicBezTo>
                        <a:close/>
                        <a:moveTo>
                          <a:pt x="594224" y="6792"/>
                        </a:moveTo>
                        <a:lnTo>
                          <a:pt x="595123" y="6792"/>
                        </a:lnTo>
                        <a:cubicBezTo>
                          <a:pt x="597369" y="7690"/>
                          <a:pt x="598492" y="9712"/>
                          <a:pt x="598043" y="11958"/>
                        </a:cubicBezTo>
                        <a:lnTo>
                          <a:pt x="582770" y="67208"/>
                        </a:lnTo>
                        <a:cubicBezTo>
                          <a:pt x="582096" y="69453"/>
                          <a:pt x="580074" y="70576"/>
                          <a:pt x="577829" y="70127"/>
                        </a:cubicBezTo>
                        <a:lnTo>
                          <a:pt x="576931" y="70127"/>
                        </a:lnTo>
                        <a:cubicBezTo>
                          <a:pt x="574684" y="69230"/>
                          <a:pt x="573561" y="67208"/>
                          <a:pt x="574011" y="64962"/>
                        </a:cubicBezTo>
                        <a:lnTo>
                          <a:pt x="589284" y="9712"/>
                        </a:lnTo>
                        <a:cubicBezTo>
                          <a:pt x="589957" y="7466"/>
                          <a:pt x="591979" y="6342"/>
                          <a:pt x="594224" y="6792"/>
                        </a:cubicBezTo>
                        <a:close/>
                        <a:moveTo>
                          <a:pt x="941898" y="1851"/>
                        </a:moveTo>
                        <a:cubicBezTo>
                          <a:pt x="944369" y="-618"/>
                          <a:pt x="948188" y="-618"/>
                          <a:pt x="950659" y="1851"/>
                        </a:cubicBezTo>
                        <a:cubicBezTo>
                          <a:pt x="953128" y="4322"/>
                          <a:pt x="953128" y="8141"/>
                          <a:pt x="950659" y="10611"/>
                        </a:cubicBezTo>
                        <a:lnTo>
                          <a:pt x="920227" y="41355"/>
                        </a:lnTo>
                        <a:lnTo>
                          <a:pt x="950433" y="72599"/>
                        </a:lnTo>
                        <a:cubicBezTo>
                          <a:pt x="952903" y="75070"/>
                          <a:pt x="952679" y="79113"/>
                          <a:pt x="950433" y="81358"/>
                        </a:cubicBezTo>
                        <a:cubicBezTo>
                          <a:pt x="949310" y="82481"/>
                          <a:pt x="947737" y="83155"/>
                          <a:pt x="946165" y="83155"/>
                        </a:cubicBezTo>
                        <a:cubicBezTo>
                          <a:pt x="944594" y="83155"/>
                          <a:pt x="943021" y="82481"/>
                          <a:pt x="941674" y="81358"/>
                        </a:cubicBezTo>
                        <a:lnTo>
                          <a:pt x="911512" y="50160"/>
                        </a:lnTo>
                        <a:lnTo>
                          <a:pt x="885301" y="76641"/>
                        </a:lnTo>
                        <a:cubicBezTo>
                          <a:pt x="884178" y="77764"/>
                          <a:pt x="882381" y="78438"/>
                          <a:pt x="880809" y="78438"/>
                        </a:cubicBezTo>
                        <a:cubicBezTo>
                          <a:pt x="879237" y="78438"/>
                          <a:pt x="877664" y="77764"/>
                          <a:pt x="876542" y="76641"/>
                        </a:cubicBezTo>
                        <a:cubicBezTo>
                          <a:pt x="874072" y="74172"/>
                          <a:pt x="874072" y="70353"/>
                          <a:pt x="876542" y="67882"/>
                        </a:cubicBezTo>
                        <a:lnTo>
                          <a:pt x="902900" y="41252"/>
                        </a:lnTo>
                        <a:lnTo>
                          <a:pt x="876317" y="13756"/>
                        </a:lnTo>
                        <a:cubicBezTo>
                          <a:pt x="873846" y="11285"/>
                          <a:pt x="874070" y="7242"/>
                          <a:pt x="876317" y="4996"/>
                        </a:cubicBezTo>
                        <a:cubicBezTo>
                          <a:pt x="878787" y="2525"/>
                          <a:pt x="882829" y="2749"/>
                          <a:pt x="885076" y="4996"/>
                        </a:cubicBezTo>
                        <a:lnTo>
                          <a:pt x="911615" y="32447"/>
                        </a:lnTo>
                        <a:close/>
                      </a:path>
                    </a:pathLst>
                  </a:custGeom>
                  <a:solidFill>
                    <a:srgbClr val="C2AE9B"/>
                  </a:solidFill>
                  <a:ln w="18527" cap="flat">
                    <a:noFill/>
                    <a:prstDash val="solid"/>
                    <a:miter/>
                  </a:ln>
                </p:spPr>
                <p:txBody>
                  <a:bodyPr rtlCol="0" anchor="ctr"/>
                  <a:lstStyle/>
                  <a:p>
                    <a:endParaRPr lang="en-US"/>
                  </a:p>
                </p:txBody>
              </p:sp>
            </p:grpSp>
          </p:grpSp>
          <p:sp>
            <p:nvSpPr>
              <p:cNvPr id="2094" name="Freeform: Shape 2093">
                <a:extLst>
                  <a:ext uri="{FF2B5EF4-FFF2-40B4-BE49-F238E27FC236}">
                    <a16:creationId xmlns:a16="http://schemas.microsoft.com/office/drawing/2014/main" id="{5F52C44E-F823-2AF9-C7FE-1B3C98AAE4F8}"/>
                  </a:ext>
                </a:extLst>
              </p:cNvPr>
              <p:cNvSpPr/>
              <p:nvPr/>
            </p:nvSpPr>
            <p:spPr>
              <a:xfrm>
                <a:off x="577324" y="2058538"/>
                <a:ext cx="1985643" cy="1293816"/>
              </a:xfrm>
              <a:custGeom>
                <a:avLst/>
                <a:gdLst>
                  <a:gd name="connsiteX0" fmla="*/ 1006184 w 1985643"/>
                  <a:gd name="connsiteY0" fmla="*/ 375 h 1293816"/>
                  <a:gd name="connsiteX1" fmla="*/ 1058965 w 1985643"/>
                  <a:gd name="connsiteY1" fmla="*/ 8460 h 1293816"/>
                  <a:gd name="connsiteX2" fmla="*/ 1166995 w 1985643"/>
                  <a:gd name="connsiteY2" fmla="*/ 66631 h 1293816"/>
                  <a:gd name="connsiteX3" fmla="*/ 1212587 w 1985643"/>
                  <a:gd name="connsiteY3" fmla="*/ 107956 h 1293816"/>
                  <a:gd name="connsiteX4" fmla="*/ 1306468 w 1985643"/>
                  <a:gd name="connsiteY4" fmla="*/ 195997 h 1293816"/>
                  <a:gd name="connsiteX5" fmla="*/ 1334542 w 1985643"/>
                  <a:gd name="connsiteY5" fmla="*/ 223174 h 1293816"/>
                  <a:gd name="connsiteX6" fmla="*/ 1940725 w 1985643"/>
                  <a:gd name="connsiteY6" fmla="*/ 1024752 h 1293816"/>
                  <a:gd name="connsiteX7" fmla="*/ 1981376 w 1985643"/>
                  <a:gd name="connsiteY7" fmla="*/ 1173658 h 1293816"/>
                  <a:gd name="connsiteX8" fmla="*/ 1985643 w 1985643"/>
                  <a:gd name="connsiteY8" fmla="*/ 1214758 h 1293816"/>
                  <a:gd name="connsiteX9" fmla="*/ 1985193 w 1985643"/>
                  <a:gd name="connsiteY9" fmla="*/ 1214758 h 1293816"/>
                  <a:gd name="connsiteX10" fmla="*/ 1980927 w 1985643"/>
                  <a:gd name="connsiteY10" fmla="*/ 1215209 h 1293816"/>
                  <a:gd name="connsiteX11" fmla="*/ 1972391 w 1985643"/>
                  <a:gd name="connsiteY11" fmla="*/ 1216780 h 1293816"/>
                  <a:gd name="connsiteX12" fmla="*/ 1960489 w 1985643"/>
                  <a:gd name="connsiteY12" fmla="*/ 1219026 h 1293816"/>
                  <a:gd name="connsiteX13" fmla="*/ 1902094 w 1985643"/>
                  <a:gd name="connsiteY13" fmla="*/ 1228684 h 1293816"/>
                  <a:gd name="connsiteX14" fmla="*/ 1900746 w 1985643"/>
                  <a:gd name="connsiteY14" fmla="*/ 1228684 h 1293816"/>
                  <a:gd name="connsiteX15" fmla="*/ 992485 w 1985643"/>
                  <a:gd name="connsiteY15" fmla="*/ 1293816 h 1293816"/>
                  <a:gd name="connsiteX16" fmla="*/ 4268 w 1985643"/>
                  <a:gd name="connsiteY16" fmla="*/ 1215209 h 1293816"/>
                  <a:gd name="connsiteX17" fmla="*/ 0 w 1985643"/>
                  <a:gd name="connsiteY17" fmla="*/ 1214758 h 1293816"/>
                  <a:gd name="connsiteX18" fmla="*/ 129367 w 1985643"/>
                  <a:gd name="connsiteY18" fmla="*/ 852937 h 1293816"/>
                  <a:gd name="connsiteX19" fmla="*/ 171656 w 1985643"/>
                  <a:gd name="connsiteY19" fmla="*/ 788743 h 1293816"/>
                  <a:gd name="connsiteX20" fmla="*/ 146886 w 1985643"/>
                  <a:gd name="connsiteY20" fmla="*/ 809366 h 1293816"/>
                  <a:gd name="connsiteX21" fmla="*/ 104213 w 1985643"/>
                  <a:gd name="connsiteY21" fmla="*/ 857205 h 1293816"/>
                  <a:gd name="connsiteX22" fmla="*/ 86021 w 1985643"/>
                  <a:gd name="connsiteY22" fmla="*/ 883482 h 1293816"/>
                  <a:gd name="connsiteX23" fmla="*/ 70748 w 1985643"/>
                  <a:gd name="connsiteY23" fmla="*/ 911108 h 1293816"/>
                  <a:gd name="connsiteX24" fmla="*/ 50759 w 1985643"/>
                  <a:gd name="connsiteY24" fmla="*/ 969951 h 1293816"/>
                  <a:gd name="connsiteX25" fmla="*/ 29423 w 1985643"/>
                  <a:gd name="connsiteY25" fmla="*/ 964786 h 1293816"/>
                  <a:gd name="connsiteX26" fmla="*/ 56375 w 1985643"/>
                  <a:gd name="connsiteY26" fmla="*/ 903246 h 1293816"/>
                  <a:gd name="connsiteX27" fmla="*/ 74791 w 1985643"/>
                  <a:gd name="connsiteY27" fmla="*/ 875622 h 1293816"/>
                  <a:gd name="connsiteX28" fmla="*/ 95679 w 1985643"/>
                  <a:gd name="connsiteY28" fmla="*/ 850242 h 1293816"/>
                  <a:gd name="connsiteX29" fmla="*/ 143292 w 1985643"/>
                  <a:gd name="connsiteY29" fmla="*/ 805324 h 1293816"/>
                  <a:gd name="connsiteX30" fmla="*/ 175676 w 1985643"/>
                  <a:gd name="connsiteY30" fmla="*/ 782642 h 1293816"/>
                  <a:gd name="connsiteX31" fmla="*/ 234042 w 1985643"/>
                  <a:gd name="connsiteY31" fmla="*/ 694043 h 1293816"/>
                  <a:gd name="connsiteX32" fmla="*/ 400908 w 1985643"/>
                  <a:gd name="connsiteY32" fmla="*/ 488122 h 1293816"/>
                  <a:gd name="connsiteX33" fmla="*/ 407865 w 1985643"/>
                  <a:gd name="connsiteY33" fmla="*/ 454282 h 1293816"/>
                  <a:gd name="connsiteX34" fmla="*/ 432346 w 1985643"/>
                  <a:gd name="connsiteY34" fmla="*/ 392744 h 1293816"/>
                  <a:gd name="connsiteX35" fmla="*/ 448741 w 1985643"/>
                  <a:gd name="connsiteY35" fmla="*/ 363770 h 1293816"/>
                  <a:gd name="connsiteX36" fmla="*/ 468056 w 1985643"/>
                  <a:gd name="connsiteY36" fmla="*/ 336595 h 1293816"/>
                  <a:gd name="connsiteX37" fmla="*/ 514547 w 1985643"/>
                  <a:gd name="connsiteY37" fmla="*/ 288531 h 1293816"/>
                  <a:gd name="connsiteX38" fmla="*/ 522408 w 1985643"/>
                  <a:gd name="connsiteY38" fmla="*/ 298413 h 1293816"/>
                  <a:gd name="connsiteX39" fmla="*/ 475244 w 1985643"/>
                  <a:gd name="connsiteY39" fmla="*/ 342434 h 1293816"/>
                  <a:gd name="connsiteX40" fmla="*/ 455255 w 1985643"/>
                  <a:gd name="connsiteY40" fmla="*/ 368038 h 1293816"/>
                  <a:gd name="connsiteX41" fmla="*/ 437736 w 1985643"/>
                  <a:gd name="connsiteY41" fmla="*/ 395438 h 1293816"/>
                  <a:gd name="connsiteX42" fmla="*/ 410560 w 1985643"/>
                  <a:gd name="connsiteY42" fmla="*/ 454956 h 1293816"/>
                  <a:gd name="connsiteX43" fmla="*/ 402677 w 1985643"/>
                  <a:gd name="connsiteY43" fmla="*/ 485940 h 1293816"/>
                  <a:gd name="connsiteX44" fmla="*/ 421112 w 1985643"/>
                  <a:gd name="connsiteY44" fmla="*/ 463190 h 1293816"/>
                  <a:gd name="connsiteX45" fmla="*/ 618983 w 1985643"/>
                  <a:gd name="connsiteY45" fmla="*/ 254841 h 1293816"/>
                  <a:gd name="connsiteX46" fmla="*/ 632235 w 1985643"/>
                  <a:gd name="connsiteY46" fmla="*/ 241590 h 1293816"/>
                  <a:gd name="connsiteX47" fmla="*/ 789001 w 1985643"/>
                  <a:gd name="connsiteY47" fmla="*/ 93358 h 1293816"/>
                  <a:gd name="connsiteX48" fmla="*/ 818649 w 1985643"/>
                  <a:gd name="connsiteY48" fmla="*/ 66631 h 1293816"/>
                  <a:gd name="connsiteX49" fmla="*/ 1006184 w 1985643"/>
                  <a:gd name="connsiteY49" fmla="*/ 375 h 129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85643" h="1293816">
                    <a:moveTo>
                      <a:pt x="1006184" y="375"/>
                    </a:moveTo>
                    <a:cubicBezTo>
                      <a:pt x="1023928" y="1273"/>
                      <a:pt x="1041671" y="3969"/>
                      <a:pt x="1058965" y="8460"/>
                    </a:cubicBezTo>
                    <a:cubicBezTo>
                      <a:pt x="1098044" y="18568"/>
                      <a:pt x="1135103" y="38107"/>
                      <a:pt x="1166995" y="66631"/>
                    </a:cubicBezTo>
                    <a:cubicBezTo>
                      <a:pt x="1181593" y="79657"/>
                      <a:pt x="1196866" y="93582"/>
                      <a:pt x="1212587" y="107956"/>
                    </a:cubicBezTo>
                    <a:cubicBezTo>
                      <a:pt x="1242234" y="135132"/>
                      <a:pt x="1273678" y="164554"/>
                      <a:pt x="1306468" y="195997"/>
                    </a:cubicBezTo>
                    <a:cubicBezTo>
                      <a:pt x="1315677" y="204981"/>
                      <a:pt x="1325109" y="213965"/>
                      <a:pt x="1334542" y="223174"/>
                    </a:cubicBezTo>
                    <a:cubicBezTo>
                      <a:pt x="1560486" y="443277"/>
                      <a:pt x="1834041" y="748949"/>
                      <a:pt x="1940725" y="1024752"/>
                    </a:cubicBezTo>
                    <a:cubicBezTo>
                      <a:pt x="1960489" y="1075510"/>
                      <a:pt x="1974413" y="1125370"/>
                      <a:pt x="1981376" y="1173658"/>
                    </a:cubicBezTo>
                    <a:cubicBezTo>
                      <a:pt x="1983398" y="1187583"/>
                      <a:pt x="1984744" y="1201284"/>
                      <a:pt x="1985643" y="1214758"/>
                    </a:cubicBezTo>
                    <a:lnTo>
                      <a:pt x="1985193" y="1214758"/>
                    </a:lnTo>
                    <a:cubicBezTo>
                      <a:pt x="1983847" y="1214758"/>
                      <a:pt x="1982274" y="1214758"/>
                      <a:pt x="1980927" y="1215209"/>
                    </a:cubicBezTo>
                    <a:cubicBezTo>
                      <a:pt x="1980702" y="1215209"/>
                      <a:pt x="1977782" y="1215882"/>
                      <a:pt x="1972391" y="1216780"/>
                    </a:cubicBezTo>
                    <a:cubicBezTo>
                      <a:pt x="1969248" y="1217454"/>
                      <a:pt x="1965429" y="1218128"/>
                      <a:pt x="1960489" y="1219026"/>
                    </a:cubicBezTo>
                    <a:cubicBezTo>
                      <a:pt x="1947237" y="1221272"/>
                      <a:pt x="1927698" y="1224642"/>
                      <a:pt x="1902094" y="1228684"/>
                    </a:cubicBezTo>
                    <a:cubicBezTo>
                      <a:pt x="1901645" y="1228684"/>
                      <a:pt x="1901195" y="1228684"/>
                      <a:pt x="1900746" y="1228684"/>
                    </a:cubicBezTo>
                    <a:cubicBezTo>
                      <a:pt x="1757230" y="1250918"/>
                      <a:pt x="1429770" y="1292918"/>
                      <a:pt x="992485" y="1293816"/>
                    </a:cubicBezTo>
                    <a:cubicBezTo>
                      <a:pt x="399105" y="1292693"/>
                      <a:pt x="8085" y="1215882"/>
                      <a:pt x="4268" y="1215209"/>
                    </a:cubicBezTo>
                    <a:cubicBezTo>
                      <a:pt x="2920" y="1214983"/>
                      <a:pt x="1348" y="1214758"/>
                      <a:pt x="0" y="1214758"/>
                    </a:cubicBezTo>
                    <a:cubicBezTo>
                      <a:pt x="6737" y="1102013"/>
                      <a:pt x="55924" y="978036"/>
                      <a:pt x="129367" y="852937"/>
                    </a:cubicBezTo>
                    <a:lnTo>
                      <a:pt x="171656" y="788743"/>
                    </a:lnTo>
                    <a:lnTo>
                      <a:pt x="146886" y="809366"/>
                    </a:lnTo>
                    <a:cubicBezTo>
                      <a:pt x="131388" y="824415"/>
                      <a:pt x="117015" y="840360"/>
                      <a:pt x="104213" y="857205"/>
                    </a:cubicBezTo>
                    <a:cubicBezTo>
                      <a:pt x="97700" y="865740"/>
                      <a:pt x="91635" y="874499"/>
                      <a:pt x="86021" y="883482"/>
                    </a:cubicBezTo>
                    <a:cubicBezTo>
                      <a:pt x="80406" y="892466"/>
                      <a:pt x="75241" y="901675"/>
                      <a:pt x="70748" y="911108"/>
                    </a:cubicBezTo>
                    <a:cubicBezTo>
                      <a:pt x="61540" y="929974"/>
                      <a:pt x="54803" y="949738"/>
                      <a:pt x="50759" y="969951"/>
                    </a:cubicBezTo>
                    <a:lnTo>
                      <a:pt x="29423" y="964786"/>
                    </a:lnTo>
                    <a:cubicBezTo>
                      <a:pt x="35711" y="943000"/>
                      <a:pt x="44919" y="922338"/>
                      <a:pt x="56375" y="903246"/>
                    </a:cubicBezTo>
                    <a:cubicBezTo>
                      <a:pt x="61989" y="893589"/>
                      <a:pt x="68277" y="884381"/>
                      <a:pt x="74791" y="875622"/>
                    </a:cubicBezTo>
                    <a:cubicBezTo>
                      <a:pt x="81304" y="866863"/>
                      <a:pt x="88492" y="858328"/>
                      <a:pt x="95679" y="850242"/>
                    </a:cubicBezTo>
                    <a:cubicBezTo>
                      <a:pt x="110277" y="833847"/>
                      <a:pt x="126448" y="819024"/>
                      <a:pt x="143292" y="805324"/>
                    </a:cubicBezTo>
                    <a:lnTo>
                      <a:pt x="175676" y="782642"/>
                    </a:lnTo>
                    <a:lnTo>
                      <a:pt x="234042" y="694043"/>
                    </a:lnTo>
                    <a:lnTo>
                      <a:pt x="400908" y="488122"/>
                    </a:lnTo>
                    <a:lnTo>
                      <a:pt x="407865" y="454282"/>
                    </a:lnTo>
                    <a:cubicBezTo>
                      <a:pt x="414153" y="433170"/>
                      <a:pt x="422464" y="412732"/>
                      <a:pt x="432346" y="392744"/>
                    </a:cubicBezTo>
                    <a:cubicBezTo>
                      <a:pt x="437287" y="382860"/>
                      <a:pt x="442902" y="373203"/>
                      <a:pt x="448741" y="363770"/>
                    </a:cubicBezTo>
                    <a:cubicBezTo>
                      <a:pt x="454806" y="354562"/>
                      <a:pt x="461094" y="345354"/>
                      <a:pt x="468056" y="336595"/>
                    </a:cubicBezTo>
                    <a:cubicBezTo>
                      <a:pt x="481756" y="319076"/>
                      <a:pt x="497479" y="302905"/>
                      <a:pt x="514547" y="288531"/>
                    </a:cubicBezTo>
                    <a:lnTo>
                      <a:pt x="522408" y="298413"/>
                    </a:lnTo>
                    <a:cubicBezTo>
                      <a:pt x="505339" y="311440"/>
                      <a:pt x="489392" y="326263"/>
                      <a:pt x="475244" y="342434"/>
                    </a:cubicBezTo>
                    <a:cubicBezTo>
                      <a:pt x="468056" y="350520"/>
                      <a:pt x="461543" y="359279"/>
                      <a:pt x="455255" y="368038"/>
                    </a:cubicBezTo>
                    <a:cubicBezTo>
                      <a:pt x="449190" y="377021"/>
                      <a:pt x="443351" y="386230"/>
                      <a:pt x="437736" y="395438"/>
                    </a:cubicBezTo>
                    <a:cubicBezTo>
                      <a:pt x="426955" y="414305"/>
                      <a:pt x="417972" y="434293"/>
                      <a:pt x="410560" y="454956"/>
                    </a:cubicBezTo>
                    <a:lnTo>
                      <a:pt x="402677" y="485940"/>
                    </a:lnTo>
                    <a:lnTo>
                      <a:pt x="421112" y="463190"/>
                    </a:lnTo>
                    <a:cubicBezTo>
                      <a:pt x="486848" y="389145"/>
                      <a:pt x="554384" y="318850"/>
                      <a:pt x="618983" y="254841"/>
                    </a:cubicBezTo>
                    <a:cubicBezTo>
                      <a:pt x="623476" y="250349"/>
                      <a:pt x="627967" y="246082"/>
                      <a:pt x="632235" y="241590"/>
                    </a:cubicBezTo>
                    <a:cubicBezTo>
                      <a:pt x="687934" y="186789"/>
                      <a:pt x="741388" y="136705"/>
                      <a:pt x="789001" y="93358"/>
                    </a:cubicBezTo>
                    <a:cubicBezTo>
                      <a:pt x="799109" y="84150"/>
                      <a:pt x="808991" y="75165"/>
                      <a:pt x="818649" y="66631"/>
                    </a:cubicBezTo>
                    <a:cubicBezTo>
                      <a:pt x="871653" y="19016"/>
                      <a:pt x="939481" y="-3219"/>
                      <a:pt x="1006184" y="375"/>
                    </a:cubicBezTo>
                    <a:close/>
                  </a:path>
                </a:pathLst>
              </a:custGeom>
              <a:solidFill>
                <a:srgbClr val="FFAD47"/>
              </a:solidFill>
              <a:ln w="18527" cap="flat">
                <a:noFill/>
                <a:prstDash val="solid"/>
                <a:miter/>
              </a:ln>
            </p:spPr>
            <p:txBody>
              <a:bodyPr rtlCol="0" anchor="ctr"/>
              <a:lstStyle/>
              <a:p>
                <a:endParaRPr lang="en-US"/>
              </a:p>
            </p:txBody>
          </p:sp>
          <p:sp>
            <p:nvSpPr>
              <p:cNvPr id="2084" name="Freeform: Shape 2083">
                <a:extLst>
                  <a:ext uri="{FF2B5EF4-FFF2-40B4-BE49-F238E27FC236}">
                    <a16:creationId xmlns:a16="http://schemas.microsoft.com/office/drawing/2014/main" id="{62260C9A-50C1-20A6-6702-8B5BA5E33AE8}"/>
                  </a:ext>
                </a:extLst>
              </p:cNvPr>
              <p:cNvSpPr/>
              <p:nvPr/>
            </p:nvSpPr>
            <p:spPr>
              <a:xfrm>
                <a:off x="577324" y="2289571"/>
                <a:ext cx="1985193" cy="1062782"/>
              </a:xfrm>
              <a:custGeom>
                <a:avLst/>
                <a:gdLst>
                  <a:gd name="connsiteX0" fmla="*/ 1530615 w 1985193"/>
                  <a:gd name="connsiteY0" fmla="*/ 203932 h 1062782"/>
                  <a:gd name="connsiteX1" fmla="*/ 1534433 w 1985193"/>
                  <a:gd name="connsiteY1" fmla="*/ 204606 h 1062782"/>
                  <a:gd name="connsiteX2" fmla="*/ 1538026 w 1985193"/>
                  <a:gd name="connsiteY2" fmla="*/ 205280 h 1062782"/>
                  <a:gd name="connsiteX3" fmla="*/ 1544765 w 1985193"/>
                  <a:gd name="connsiteY3" fmla="*/ 207077 h 1062782"/>
                  <a:gd name="connsiteX4" fmla="*/ 1558015 w 1985193"/>
                  <a:gd name="connsiteY4" fmla="*/ 211119 h 1062782"/>
                  <a:gd name="connsiteX5" fmla="*/ 1583395 w 1985193"/>
                  <a:gd name="connsiteY5" fmla="*/ 221450 h 1062782"/>
                  <a:gd name="connsiteX6" fmla="*/ 1630335 w 1985193"/>
                  <a:gd name="connsiteY6" fmla="*/ 249300 h 1062782"/>
                  <a:gd name="connsiteX7" fmla="*/ 1706473 w 1985193"/>
                  <a:gd name="connsiteY7" fmla="*/ 325438 h 1062782"/>
                  <a:gd name="connsiteX8" fmla="*/ 1758803 w 1985193"/>
                  <a:gd name="connsiteY8" fmla="*/ 418420 h 1062782"/>
                  <a:gd name="connsiteX9" fmla="*/ 1791145 w 1985193"/>
                  <a:gd name="connsiteY9" fmla="*/ 519712 h 1062782"/>
                  <a:gd name="connsiteX10" fmla="*/ 1754312 w 1985193"/>
                  <a:gd name="connsiteY10" fmla="*/ 420666 h 1062782"/>
                  <a:gd name="connsiteX11" fmla="*/ 1698612 w 1985193"/>
                  <a:gd name="connsiteY11" fmla="*/ 331726 h 1062782"/>
                  <a:gd name="connsiteX12" fmla="*/ 1622025 w 1985193"/>
                  <a:gd name="connsiteY12" fmla="*/ 261878 h 1062782"/>
                  <a:gd name="connsiteX13" fmla="*/ 1576657 w 1985193"/>
                  <a:gd name="connsiteY13" fmla="*/ 237621 h 1062782"/>
                  <a:gd name="connsiteX14" fmla="*/ 1552625 w 1985193"/>
                  <a:gd name="connsiteY14" fmla="*/ 229087 h 1062782"/>
                  <a:gd name="connsiteX15" fmla="*/ 1540497 w 1985193"/>
                  <a:gd name="connsiteY15" fmla="*/ 225942 h 1062782"/>
                  <a:gd name="connsiteX16" fmla="*/ 1534433 w 1985193"/>
                  <a:gd name="connsiteY16" fmla="*/ 224819 h 1062782"/>
                  <a:gd name="connsiteX17" fmla="*/ 1531513 w 1985193"/>
                  <a:gd name="connsiteY17" fmla="*/ 224370 h 1062782"/>
                  <a:gd name="connsiteX18" fmla="*/ 1528818 w 1985193"/>
                  <a:gd name="connsiteY18" fmla="*/ 223921 h 1062782"/>
                  <a:gd name="connsiteX19" fmla="*/ 1531064 w 1985193"/>
                  <a:gd name="connsiteY19" fmla="*/ 204157 h 1062782"/>
                  <a:gd name="connsiteX20" fmla="*/ 873900 w 1985193"/>
                  <a:gd name="connsiteY20" fmla="*/ 0 h 1062782"/>
                  <a:gd name="connsiteX21" fmla="*/ 874124 w 1985193"/>
                  <a:gd name="connsiteY21" fmla="*/ 0 h 1062782"/>
                  <a:gd name="connsiteX22" fmla="*/ 923535 w 1985193"/>
                  <a:gd name="connsiteY22" fmla="*/ 0 h 1062782"/>
                  <a:gd name="connsiteX23" fmla="*/ 844368 w 1985193"/>
                  <a:gd name="connsiteY23" fmla="*/ 751749 h 1062782"/>
                  <a:gd name="connsiteX24" fmla="*/ 844846 w 1985193"/>
                  <a:gd name="connsiteY24" fmla="*/ 783782 h 1062782"/>
                  <a:gd name="connsiteX25" fmla="*/ 930974 w 1985193"/>
                  <a:gd name="connsiteY25" fmla="*/ 798856 h 1062782"/>
                  <a:gd name="connsiteX26" fmla="*/ 1194036 w 1985193"/>
                  <a:gd name="connsiteY26" fmla="*/ 831243 h 1062782"/>
                  <a:gd name="connsiteX27" fmla="*/ 1275876 w 1985193"/>
                  <a:gd name="connsiteY27" fmla="*/ 835698 h 1062782"/>
                  <a:gd name="connsiteX28" fmla="*/ 1273650 w 1985193"/>
                  <a:gd name="connsiteY28" fmla="*/ 797337 h 1062782"/>
                  <a:gd name="connsiteX29" fmla="*/ 1096024 w 1985193"/>
                  <a:gd name="connsiteY29" fmla="*/ 62662 h 1062782"/>
                  <a:gd name="connsiteX30" fmla="*/ 1167221 w 1985193"/>
                  <a:gd name="connsiteY30" fmla="*/ 62662 h 1062782"/>
                  <a:gd name="connsiteX31" fmla="*/ 1434513 w 1985193"/>
                  <a:gd name="connsiteY31" fmla="*/ 713979 h 1062782"/>
                  <a:gd name="connsiteX32" fmla="*/ 1459897 w 1985193"/>
                  <a:gd name="connsiteY32" fmla="*/ 845585 h 1062782"/>
                  <a:gd name="connsiteX33" fmla="*/ 1586536 w 1985193"/>
                  <a:gd name="connsiteY33" fmla="*/ 843960 h 1062782"/>
                  <a:gd name="connsiteX34" fmla="*/ 1940274 w 1985193"/>
                  <a:gd name="connsiteY34" fmla="*/ 793718 h 1062782"/>
                  <a:gd name="connsiteX35" fmla="*/ 1980927 w 1985193"/>
                  <a:gd name="connsiteY35" fmla="*/ 942624 h 1062782"/>
                  <a:gd name="connsiteX36" fmla="*/ 1985193 w 1985193"/>
                  <a:gd name="connsiteY36" fmla="*/ 983724 h 1062782"/>
                  <a:gd name="connsiteX37" fmla="*/ 1980927 w 1985193"/>
                  <a:gd name="connsiteY37" fmla="*/ 984175 h 1062782"/>
                  <a:gd name="connsiteX38" fmla="*/ 1972391 w 1985193"/>
                  <a:gd name="connsiteY38" fmla="*/ 985746 h 1062782"/>
                  <a:gd name="connsiteX39" fmla="*/ 1960489 w 1985193"/>
                  <a:gd name="connsiteY39" fmla="*/ 987992 h 1062782"/>
                  <a:gd name="connsiteX40" fmla="*/ 1902094 w 1985193"/>
                  <a:gd name="connsiteY40" fmla="*/ 997650 h 1062782"/>
                  <a:gd name="connsiteX41" fmla="*/ 1900746 w 1985193"/>
                  <a:gd name="connsiteY41" fmla="*/ 997650 h 1062782"/>
                  <a:gd name="connsiteX42" fmla="*/ 1556779 w 1985193"/>
                  <a:gd name="connsiteY42" fmla="*/ 1038217 h 1062782"/>
                  <a:gd name="connsiteX43" fmla="*/ 1474848 w 1985193"/>
                  <a:gd name="connsiteY43" fmla="*/ 1043657 h 1062782"/>
                  <a:gd name="connsiteX44" fmla="*/ 1474916 w 1985193"/>
                  <a:gd name="connsiteY44" fmla="*/ 1045039 h 1062782"/>
                  <a:gd name="connsiteX45" fmla="*/ 1454032 w 1985193"/>
                  <a:gd name="connsiteY45" fmla="*/ 1045039 h 1062782"/>
                  <a:gd name="connsiteX46" fmla="*/ 1298698 w 1985193"/>
                  <a:gd name="connsiteY46" fmla="*/ 1055353 h 1062782"/>
                  <a:gd name="connsiteX47" fmla="*/ 992485 w 1985193"/>
                  <a:gd name="connsiteY47" fmla="*/ 1062782 h 1062782"/>
                  <a:gd name="connsiteX48" fmla="*/ 4268 w 1985193"/>
                  <a:gd name="connsiteY48" fmla="*/ 984175 h 1062782"/>
                  <a:gd name="connsiteX49" fmla="*/ 0 w 1985193"/>
                  <a:gd name="connsiteY49" fmla="*/ 983724 h 1062782"/>
                  <a:gd name="connsiteX50" fmla="*/ 129367 w 1985193"/>
                  <a:gd name="connsiteY50" fmla="*/ 621903 h 1062782"/>
                  <a:gd name="connsiteX51" fmla="*/ 680892 w 1985193"/>
                  <a:gd name="connsiteY51" fmla="*/ 755087 h 1062782"/>
                  <a:gd name="connsiteX52" fmla="*/ 718792 w 1985193"/>
                  <a:gd name="connsiteY52" fmla="*/ 761720 h 1062782"/>
                  <a:gd name="connsiteX53" fmla="*/ 721919 w 1985193"/>
                  <a:gd name="connsiteY53" fmla="*/ 668088 h 1062782"/>
                  <a:gd name="connsiteX54" fmla="*/ 873900 w 1985193"/>
                  <a:gd name="connsiteY54" fmla="*/ 0 h 106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85193" h="1062782">
                    <a:moveTo>
                      <a:pt x="1530615" y="203932"/>
                    </a:moveTo>
                    <a:cubicBezTo>
                      <a:pt x="1532187" y="204157"/>
                      <a:pt x="1533310" y="204381"/>
                      <a:pt x="1534433" y="204606"/>
                    </a:cubicBezTo>
                    <a:cubicBezTo>
                      <a:pt x="1535557" y="204830"/>
                      <a:pt x="1536680" y="205055"/>
                      <a:pt x="1538026" y="205280"/>
                    </a:cubicBezTo>
                    <a:cubicBezTo>
                      <a:pt x="1540272" y="205729"/>
                      <a:pt x="1542519" y="206403"/>
                      <a:pt x="1544765" y="207077"/>
                    </a:cubicBezTo>
                    <a:cubicBezTo>
                      <a:pt x="1549256" y="208423"/>
                      <a:pt x="1553748" y="209771"/>
                      <a:pt x="1558015" y="211119"/>
                    </a:cubicBezTo>
                    <a:cubicBezTo>
                      <a:pt x="1566775" y="214039"/>
                      <a:pt x="1575309" y="217633"/>
                      <a:pt x="1583395" y="221450"/>
                    </a:cubicBezTo>
                    <a:cubicBezTo>
                      <a:pt x="1600015" y="229087"/>
                      <a:pt x="1615512" y="238520"/>
                      <a:pt x="1630335" y="249300"/>
                    </a:cubicBezTo>
                    <a:cubicBezTo>
                      <a:pt x="1659757" y="270412"/>
                      <a:pt x="1685137" y="296465"/>
                      <a:pt x="1706473" y="325438"/>
                    </a:cubicBezTo>
                    <a:cubicBezTo>
                      <a:pt x="1727809" y="354186"/>
                      <a:pt x="1744878" y="385853"/>
                      <a:pt x="1758803" y="418420"/>
                    </a:cubicBezTo>
                    <a:cubicBezTo>
                      <a:pt x="1772728" y="451211"/>
                      <a:pt x="1783060" y="485125"/>
                      <a:pt x="1791145" y="519712"/>
                    </a:cubicBezTo>
                    <a:cubicBezTo>
                      <a:pt x="1781712" y="485574"/>
                      <a:pt x="1769584" y="452334"/>
                      <a:pt x="1754312" y="420666"/>
                    </a:cubicBezTo>
                    <a:cubicBezTo>
                      <a:pt x="1739039" y="388998"/>
                      <a:pt x="1720847" y="358678"/>
                      <a:pt x="1698612" y="331726"/>
                    </a:cubicBezTo>
                    <a:cubicBezTo>
                      <a:pt x="1676602" y="304551"/>
                      <a:pt x="1650773" y="280743"/>
                      <a:pt x="1622025" y="261878"/>
                    </a:cubicBezTo>
                    <a:cubicBezTo>
                      <a:pt x="1607651" y="252444"/>
                      <a:pt x="1592378" y="244134"/>
                      <a:pt x="1576657" y="237621"/>
                    </a:cubicBezTo>
                    <a:cubicBezTo>
                      <a:pt x="1568797" y="234252"/>
                      <a:pt x="1560711" y="231332"/>
                      <a:pt x="1552625" y="229087"/>
                    </a:cubicBezTo>
                    <a:cubicBezTo>
                      <a:pt x="1548582" y="227964"/>
                      <a:pt x="1544540" y="226841"/>
                      <a:pt x="1540497" y="225942"/>
                    </a:cubicBezTo>
                    <a:cubicBezTo>
                      <a:pt x="1538475" y="225493"/>
                      <a:pt x="1536454" y="225044"/>
                      <a:pt x="1534433" y="224819"/>
                    </a:cubicBezTo>
                    <a:cubicBezTo>
                      <a:pt x="1533310" y="224819"/>
                      <a:pt x="1532412" y="224370"/>
                      <a:pt x="1531513" y="224370"/>
                    </a:cubicBezTo>
                    <a:cubicBezTo>
                      <a:pt x="1530615" y="224370"/>
                      <a:pt x="1529492" y="224145"/>
                      <a:pt x="1528818" y="223921"/>
                    </a:cubicBezTo>
                    <a:lnTo>
                      <a:pt x="1531064" y="204157"/>
                    </a:lnTo>
                    <a:close/>
                    <a:moveTo>
                      <a:pt x="873900" y="0"/>
                    </a:moveTo>
                    <a:lnTo>
                      <a:pt x="874124" y="0"/>
                    </a:lnTo>
                    <a:lnTo>
                      <a:pt x="923535" y="0"/>
                    </a:lnTo>
                    <a:cubicBezTo>
                      <a:pt x="851244" y="88574"/>
                      <a:pt x="841506" y="474649"/>
                      <a:pt x="844368" y="751749"/>
                    </a:cubicBezTo>
                    <a:lnTo>
                      <a:pt x="844846" y="783782"/>
                    </a:lnTo>
                    <a:lnTo>
                      <a:pt x="930974" y="798856"/>
                    </a:lnTo>
                    <a:cubicBezTo>
                      <a:pt x="1017169" y="811917"/>
                      <a:pt x="1105528" y="823082"/>
                      <a:pt x="1194036" y="831243"/>
                    </a:cubicBezTo>
                    <a:lnTo>
                      <a:pt x="1275876" y="835698"/>
                    </a:lnTo>
                    <a:lnTo>
                      <a:pt x="1273650" y="797337"/>
                    </a:lnTo>
                    <a:cubicBezTo>
                      <a:pt x="1257891" y="558630"/>
                      <a:pt x="1214638" y="212298"/>
                      <a:pt x="1096024" y="62662"/>
                    </a:cubicBezTo>
                    <a:lnTo>
                      <a:pt x="1167221" y="62662"/>
                    </a:lnTo>
                    <a:cubicBezTo>
                      <a:pt x="1167221" y="62662"/>
                      <a:pt x="1350532" y="378498"/>
                      <a:pt x="1434513" y="713979"/>
                    </a:cubicBezTo>
                    <a:lnTo>
                      <a:pt x="1459897" y="845585"/>
                    </a:lnTo>
                    <a:lnTo>
                      <a:pt x="1586536" y="843960"/>
                    </a:lnTo>
                    <a:cubicBezTo>
                      <a:pt x="1713175" y="838951"/>
                      <a:pt x="1833353" y="823449"/>
                      <a:pt x="1940274" y="793718"/>
                    </a:cubicBezTo>
                    <a:cubicBezTo>
                      <a:pt x="1960040" y="844476"/>
                      <a:pt x="1973964" y="894336"/>
                      <a:pt x="1980927" y="942624"/>
                    </a:cubicBezTo>
                    <a:cubicBezTo>
                      <a:pt x="1982947" y="956549"/>
                      <a:pt x="1984295" y="970249"/>
                      <a:pt x="1985193" y="983724"/>
                    </a:cubicBezTo>
                    <a:cubicBezTo>
                      <a:pt x="1983846" y="983724"/>
                      <a:pt x="1982273" y="983724"/>
                      <a:pt x="1980927" y="984175"/>
                    </a:cubicBezTo>
                    <a:cubicBezTo>
                      <a:pt x="1980702" y="984175"/>
                      <a:pt x="1977782" y="984847"/>
                      <a:pt x="1972391" y="985746"/>
                    </a:cubicBezTo>
                    <a:cubicBezTo>
                      <a:pt x="1969248" y="986420"/>
                      <a:pt x="1965429" y="987094"/>
                      <a:pt x="1960489" y="987992"/>
                    </a:cubicBezTo>
                    <a:cubicBezTo>
                      <a:pt x="1947237" y="990238"/>
                      <a:pt x="1927698" y="993606"/>
                      <a:pt x="1902094" y="997650"/>
                    </a:cubicBezTo>
                    <a:cubicBezTo>
                      <a:pt x="1901645" y="997650"/>
                      <a:pt x="1901195" y="997650"/>
                      <a:pt x="1900746" y="997650"/>
                    </a:cubicBezTo>
                    <a:cubicBezTo>
                      <a:pt x="1828988" y="1008767"/>
                      <a:pt x="1711244" y="1024826"/>
                      <a:pt x="1556779" y="1038217"/>
                    </a:cubicBezTo>
                    <a:lnTo>
                      <a:pt x="1474848" y="1043657"/>
                    </a:lnTo>
                    <a:lnTo>
                      <a:pt x="1474916" y="1045039"/>
                    </a:lnTo>
                    <a:lnTo>
                      <a:pt x="1454032" y="1045039"/>
                    </a:lnTo>
                    <a:lnTo>
                      <a:pt x="1298698" y="1055353"/>
                    </a:lnTo>
                    <a:cubicBezTo>
                      <a:pt x="1204263" y="1059764"/>
                      <a:pt x="1101806" y="1062558"/>
                      <a:pt x="992485" y="1062782"/>
                    </a:cubicBezTo>
                    <a:cubicBezTo>
                      <a:pt x="399105" y="1061659"/>
                      <a:pt x="8085" y="984847"/>
                      <a:pt x="4268" y="984175"/>
                    </a:cubicBezTo>
                    <a:cubicBezTo>
                      <a:pt x="2920" y="983949"/>
                      <a:pt x="1348" y="983724"/>
                      <a:pt x="0" y="983724"/>
                    </a:cubicBezTo>
                    <a:cubicBezTo>
                      <a:pt x="6737" y="870978"/>
                      <a:pt x="55924" y="747003"/>
                      <a:pt x="129367" y="621903"/>
                    </a:cubicBezTo>
                    <a:cubicBezTo>
                      <a:pt x="239362" y="653487"/>
                      <a:pt x="441329" y="707842"/>
                      <a:pt x="680892" y="755087"/>
                    </a:cubicBezTo>
                    <a:lnTo>
                      <a:pt x="718792" y="761720"/>
                    </a:lnTo>
                    <a:lnTo>
                      <a:pt x="721919" y="668088"/>
                    </a:lnTo>
                    <a:cubicBezTo>
                      <a:pt x="751734" y="303582"/>
                      <a:pt x="873900" y="0"/>
                      <a:pt x="873900" y="0"/>
                    </a:cubicBezTo>
                    <a:close/>
                  </a:path>
                </a:pathLst>
              </a:custGeom>
              <a:solidFill>
                <a:srgbClr val="FF9648"/>
              </a:solidFill>
              <a:ln w="18527" cap="flat">
                <a:noFill/>
                <a:prstDash val="solid"/>
                <a:miter/>
              </a:ln>
            </p:spPr>
            <p:txBody>
              <a:bodyPr rtlCol="0" anchor="ctr"/>
              <a:lstStyle/>
              <a:p>
                <a:endParaRPr lang="en-US"/>
              </a:p>
            </p:txBody>
          </p:sp>
          <p:sp>
            <p:nvSpPr>
              <p:cNvPr id="2312" name="Freeform: Shape 2311">
                <a:extLst>
                  <a:ext uri="{FF2B5EF4-FFF2-40B4-BE49-F238E27FC236}">
                    <a16:creationId xmlns:a16="http://schemas.microsoft.com/office/drawing/2014/main" id="{6113A1C3-7786-F0DC-7A75-691F7D5EDA5F}"/>
                  </a:ext>
                </a:extLst>
              </p:cNvPr>
              <p:cNvSpPr/>
              <p:nvPr/>
            </p:nvSpPr>
            <p:spPr>
              <a:xfrm>
                <a:off x="1209559" y="2152121"/>
                <a:ext cx="702307" cy="224229"/>
              </a:xfrm>
              <a:custGeom>
                <a:avLst/>
                <a:gdLst>
                  <a:gd name="connsiteX0" fmla="*/ 580048 w 580419"/>
                  <a:gd name="connsiteY0" fmla="*/ 107286 h 185313"/>
                  <a:gd name="connsiteX1" fmla="*/ 297727 w 580419"/>
                  <a:gd name="connsiteY1" fmla="*/ 152761 h 185313"/>
                  <a:gd name="connsiteX2" fmla="*/ 103017 w 580419"/>
                  <a:gd name="connsiteY2" fmla="*/ 116566 h 185313"/>
                  <a:gd name="connsiteX3" fmla="*/ 0 w 580419"/>
                  <a:gd name="connsiteY3" fmla="*/ 122506 h 185313"/>
                  <a:gd name="connsiteX4" fmla="*/ 129560 w 580419"/>
                  <a:gd name="connsiteY4" fmla="*/ 0 h 185313"/>
                  <a:gd name="connsiteX5" fmla="*/ 221068 w 580419"/>
                  <a:gd name="connsiteY5" fmla="*/ 21346 h 185313"/>
                  <a:gd name="connsiteX6" fmla="*/ 463668 w 580419"/>
                  <a:gd name="connsiteY6" fmla="*/ 14849 h 185313"/>
                  <a:gd name="connsiteX7" fmla="*/ 479630 w 580419"/>
                  <a:gd name="connsiteY7" fmla="*/ 12251 h 185313"/>
                  <a:gd name="connsiteX8" fmla="*/ 557218 w 580419"/>
                  <a:gd name="connsiteY8" fmla="*/ 85012 h 185313"/>
                  <a:gd name="connsiteX9" fmla="*/ 580420 w 580419"/>
                  <a:gd name="connsiteY9" fmla="*/ 107471 h 18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0419" h="185313">
                    <a:moveTo>
                      <a:pt x="580048" y="107286"/>
                    </a:moveTo>
                    <a:cubicBezTo>
                      <a:pt x="556104" y="223481"/>
                      <a:pt x="349885" y="183945"/>
                      <a:pt x="297727" y="152761"/>
                    </a:cubicBezTo>
                    <a:cubicBezTo>
                      <a:pt x="243342" y="120093"/>
                      <a:pt x="165569" y="95035"/>
                      <a:pt x="103017" y="116566"/>
                    </a:cubicBezTo>
                    <a:cubicBezTo>
                      <a:pt x="40279" y="138098"/>
                      <a:pt x="0" y="122506"/>
                      <a:pt x="0" y="122506"/>
                    </a:cubicBezTo>
                    <a:cubicBezTo>
                      <a:pt x="46033" y="77216"/>
                      <a:pt x="90209" y="35824"/>
                      <a:pt x="129560" y="0"/>
                    </a:cubicBezTo>
                    <a:cubicBezTo>
                      <a:pt x="174479" y="9838"/>
                      <a:pt x="219769" y="20046"/>
                      <a:pt x="221068" y="21346"/>
                    </a:cubicBezTo>
                    <a:cubicBezTo>
                      <a:pt x="223667" y="23759"/>
                      <a:pt x="463668" y="14849"/>
                      <a:pt x="463668" y="14849"/>
                    </a:cubicBezTo>
                    <a:cubicBezTo>
                      <a:pt x="463668" y="14849"/>
                      <a:pt x="469978" y="13179"/>
                      <a:pt x="479630" y="12251"/>
                    </a:cubicBezTo>
                    <a:cubicBezTo>
                      <a:pt x="504132" y="34710"/>
                      <a:pt x="530118" y="59026"/>
                      <a:pt x="557218" y="85012"/>
                    </a:cubicBezTo>
                    <a:cubicBezTo>
                      <a:pt x="564828" y="92436"/>
                      <a:pt x="572624" y="99861"/>
                      <a:pt x="580420" y="107471"/>
                    </a:cubicBezTo>
                    <a:close/>
                  </a:path>
                </a:pathLst>
              </a:custGeom>
              <a:solidFill>
                <a:srgbClr val="FF9648"/>
              </a:solidFill>
              <a:ln w="18527" cap="flat">
                <a:noFill/>
                <a:prstDash val="solid"/>
                <a:miter/>
              </a:ln>
            </p:spPr>
            <p:txBody>
              <a:bodyPr rtlCol="0" anchor="ctr"/>
              <a:lstStyle/>
              <a:p>
                <a:endParaRPr lang="en-US"/>
              </a:p>
            </p:txBody>
          </p:sp>
          <p:sp>
            <p:nvSpPr>
              <p:cNvPr id="2313" name="Freeform: Shape 2312">
                <a:extLst>
                  <a:ext uri="{FF2B5EF4-FFF2-40B4-BE49-F238E27FC236}">
                    <a16:creationId xmlns:a16="http://schemas.microsoft.com/office/drawing/2014/main" id="{F5D67146-1461-483F-35D8-6356CCF3D695}"/>
                  </a:ext>
                </a:extLst>
              </p:cNvPr>
              <p:cNvSpPr/>
              <p:nvPr/>
            </p:nvSpPr>
            <p:spPr>
              <a:xfrm>
                <a:off x="657280" y="2231851"/>
                <a:ext cx="732179" cy="1062557"/>
              </a:xfrm>
              <a:custGeom>
                <a:avLst/>
                <a:gdLst>
                  <a:gd name="connsiteX0" fmla="*/ 605107 w 605106"/>
                  <a:gd name="connsiteY0" fmla="*/ 9652 h 878146"/>
                  <a:gd name="connsiteX1" fmla="*/ 53643 w 605106"/>
                  <a:gd name="connsiteY1" fmla="*/ 877033 h 878146"/>
                  <a:gd name="connsiteX2" fmla="*/ 0 w 605106"/>
                  <a:gd name="connsiteY2" fmla="*/ 878146 h 878146"/>
                  <a:gd name="connsiteX3" fmla="*/ 96149 w 605106"/>
                  <a:gd name="connsiteY3" fmla="*/ 635918 h 878146"/>
                  <a:gd name="connsiteX4" fmla="*/ 229421 w 605106"/>
                  <a:gd name="connsiteY4" fmla="*/ 408725 h 878146"/>
                  <a:gd name="connsiteX5" fmla="*/ 569283 w 605106"/>
                  <a:gd name="connsiteY5" fmla="*/ 0 h 878146"/>
                  <a:gd name="connsiteX6" fmla="*/ 605107 w 605106"/>
                  <a:gd name="connsiteY6" fmla="*/ 9466 h 87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106" h="878146">
                    <a:moveTo>
                      <a:pt x="605107" y="9652"/>
                    </a:moveTo>
                    <a:cubicBezTo>
                      <a:pt x="605107" y="9652"/>
                      <a:pt x="193968" y="412809"/>
                      <a:pt x="53643" y="877033"/>
                    </a:cubicBezTo>
                    <a:lnTo>
                      <a:pt x="0" y="878146"/>
                    </a:lnTo>
                    <a:lnTo>
                      <a:pt x="96149" y="635918"/>
                    </a:lnTo>
                    <a:lnTo>
                      <a:pt x="229421" y="408725"/>
                    </a:lnTo>
                    <a:lnTo>
                      <a:pt x="569283" y="0"/>
                    </a:lnTo>
                    <a:lnTo>
                      <a:pt x="605107" y="9466"/>
                    </a:lnTo>
                    <a:close/>
                  </a:path>
                </a:pathLst>
              </a:custGeom>
              <a:solidFill>
                <a:srgbClr val="FF9648"/>
              </a:solidFill>
              <a:ln w="18527" cap="flat">
                <a:noFill/>
                <a:prstDash val="solid"/>
                <a:miter/>
              </a:ln>
            </p:spPr>
            <p:txBody>
              <a:bodyPr rtlCol="0" anchor="ctr"/>
              <a:lstStyle/>
              <a:p>
                <a:endParaRPr lang="en-US"/>
              </a:p>
            </p:txBody>
          </p:sp>
          <p:sp>
            <p:nvSpPr>
              <p:cNvPr id="2314" name="Freeform: Shape 2313">
                <a:extLst>
                  <a:ext uri="{FF2B5EF4-FFF2-40B4-BE49-F238E27FC236}">
                    <a16:creationId xmlns:a16="http://schemas.microsoft.com/office/drawing/2014/main" id="{FD6B04A7-13AB-D832-9854-4C55DC5CD436}"/>
                  </a:ext>
                </a:extLst>
              </p:cNvPr>
              <p:cNvSpPr/>
              <p:nvPr/>
            </p:nvSpPr>
            <p:spPr>
              <a:xfrm>
                <a:off x="577100" y="3273297"/>
                <a:ext cx="1985417" cy="118810"/>
              </a:xfrm>
              <a:custGeom>
                <a:avLst/>
                <a:gdLst>
                  <a:gd name="connsiteX0" fmla="*/ 1640841 w 1640840"/>
                  <a:gd name="connsiteY0" fmla="*/ 0 h 98190"/>
                  <a:gd name="connsiteX1" fmla="*/ 1438891 w 1640840"/>
                  <a:gd name="connsiteY1" fmla="*/ 45661 h 98190"/>
                  <a:gd name="connsiteX2" fmla="*/ 1233972 w 1640840"/>
                  <a:gd name="connsiteY2" fmla="*/ 75174 h 98190"/>
                  <a:gd name="connsiteX3" fmla="*/ 820421 w 1640840"/>
                  <a:gd name="connsiteY3" fmla="*/ 98191 h 98190"/>
                  <a:gd name="connsiteX4" fmla="*/ 406869 w 1640840"/>
                  <a:gd name="connsiteY4" fmla="*/ 75360 h 98190"/>
                  <a:gd name="connsiteX5" fmla="*/ 201950 w 1640840"/>
                  <a:gd name="connsiteY5" fmla="*/ 45847 h 98190"/>
                  <a:gd name="connsiteX6" fmla="*/ 0 w 1640840"/>
                  <a:gd name="connsiteY6" fmla="*/ 0 h 98190"/>
                  <a:gd name="connsiteX7" fmla="*/ 410767 w 1640840"/>
                  <a:gd name="connsiteY7" fmla="*/ 23759 h 98190"/>
                  <a:gd name="connsiteX8" fmla="*/ 820421 w 1640840"/>
                  <a:gd name="connsiteY8" fmla="*/ 32483 h 98190"/>
                  <a:gd name="connsiteX9" fmla="*/ 1230074 w 1640840"/>
                  <a:gd name="connsiteY9" fmla="*/ 23944 h 98190"/>
                  <a:gd name="connsiteX10" fmla="*/ 1640841 w 1640840"/>
                  <a:gd name="connsiteY10" fmla="*/ 0 h 9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0840" h="98190">
                    <a:moveTo>
                      <a:pt x="1640841" y="0"/>
                    </a:moveTo>
                    <a:cubicBezTo>
                      <a:pt x="1574576" y="19118"/>
                      <a:pt x="1506827" y="33411"/>
                      <a:pt x="1438891" y="45661"/>
                    </a:cubicBezTo>
                    <a:cubicBezTo>
                      <a:pt x="1370956" y="57726"/>
                      <a:pt x="1302464" y="67378"/>
                      <a:pt x="1233972" y="75174"/>
                    </a:cubicBezTo>
                    <a:cubicBezTo>
                      <a:pt x="1096616" y="90209"/>
                      <a:pt x="958704" y="97634"/>
                      <a:pt x="820421" y="98191"/>
                    </a:cubicBezTo>
                    <a:cubicBezTo>
                      <a:pt x="682137" y="97819"/>
                      <a:pt x="544225" y="90395"/>
                      <a:pt x="406869" y="75360"/>
                    </a:cubicBezTo>
                    <a:cubicBezTo>
                      <a:pt x="338191" y="67564"/>
                      <a:pt x="269885" y="57912"/>
                      <a:pt x="201950" y="45847"/>
                    </a:cubicBezTo>
                    <a:cubicBezTo>
                      <a:pt x="134014" y="33596"/>
                      <a:pt x="66450" y="19118"/>
                      <a:pt x="0" y="0"/>
                    </a:cubicBezTo>
                    <a:cubicBezTo>
                      <a:pt x="137541" y="10394"/>
                      <a:pt x="274154" y="18190"/>
                      <a:pt x="410767" y="23759"/>
                    </a:cubicBezTo>
                    <a:cubicBezTo>
                      <a:pt x="547380" y="29142"/>
                      <a:pt x="683993" y="31926"/>
                      <a:pt x="820421" y="32483"/>
                    </a:cubicBezTo>
                    <a:cubicBezTo>
                      <a:pt x="956848" y="32112"/>
                      <a:pt x="1093461" y="29142"/>
                      <a:pt x="1230074" y="23944"/>
                    </a:cubicBezTo>
                    <a:cubicBezTo>
                      <a:pt x="1366687" y="18376"/>
                      <a:pt x="1503300" y="10580"/>
                      <a:pt x="1640841" y="0"/>
                    </a:cubicBezTo>
                    <a:close/>
                  </a:path>
                </a:pathLst>
              </a:custGeom>
              <a:solidFill>
                <a:srgbClr val="FF9648"/>
              </a:solidFill>
              <a:ln w="18527" cap="flat">
                <a:noFill/>
                <a:prstDash val="solid"/>
                <a:miter/>
              </a:ln>
            </p:spPr>
            <p:txBody>
              <a:bodyPr rtlCol="0" anchor="ctr"/>
              <a:lstStyle/>
              <a:p>
                <a:endParaRPr lang="en-US"/>
              </a:p>
            </p:txBody>
          </p:sp>
          <p:sp>
            <p:nvSpPr>
              <p:cNvPr id="2315" name="Freeform: Shape 2314">
                <a:extLst>
                  <a:ext uri="{FF2B5EF4-FFF2-40B4-BE49-F238E27FC236}">
                    <a16:creationId xmlns:a16="http://schemas.microsoft.com/office/drawing/2014/main" id="{F1787C48-AEC0-B9D2-30B6-7DB2BB883EA9}"/>
                  </a:ext>
                </a:extLst>
              </p:cNvPr>
              <p:cNvSpPr/>
              <p:nvPr/>
            </p:nvSpPr>
            <p:spPr>
              <a:xfrm>
                <a:off x="550282" y="3273280"/>
                <a:ext cx="2039054" cy="131404"/>
              </a:xfrm>
              <a:custGeom>
                <a:avLst/>
                <a:gdLst>
                  <a:gd name="connsiteX0" fmla="*/ 1667831 w 1685168"/>
                  <a:gd name="connsiteY0" fmla="*/ 42891 h 108598"/>
                  <a:gd name="connsiteX1" fmla="*/ 842584 w 1685168"/>
                  <a:gd name="connsiteY1" fmla="*/ 108599 h 108598"/>
                  <a:gd name="connsiteX2" fmla="*/ 473209 w 1685168"/>
                  <a:gd name="connsiteY2" fmla="*/ 95977 h 108598"/>
                  <a:gd name="connsiteX3" fmla="*/ 422722 w 1685168"/>
                  <a:gd name="connsiteY3" fmla="*/ 92265 h 108598"/>
                  <a:gd name="connsiteX4" fmla="*/ 17338 w 1685168"/>
                  <a:gd name="connsiteY4" fmla="*/ 42706 h 108598"/>
                  <a:gd name="connsiteX5" fmla="*/ 447 w 1685168"/>
                  <a:gd name="connsiteY5" fmla="*/ 17276 h 108598"/>
                  <a:gd name="connsiteX6" fmla="*/ 22349 w 1685168"/>
                  <a:gd name="connsiteY6" fmla="*/ 14 h 108598"/>
                  <a:gd name="connsiteX7" fmla="*/ 25876 w 1685168"/>
                  <a:gd name="connsiteY7" fmla="*/ 385 h 108598"/>
                  <a:gd name="connsiteX8" fmla="*/ 842584 w 1685168"/>
                  <a:gd name="connsiteY8" fmla="*/ 65351 h 108598"/>
                  <a:gd name="connsiteX9" fmla="*/ 1659292 w 1685168"/>
                  <a:gd name="connsiteY9" fmla="*/ 385 h 108598"/>
                  <a:gd name="connsiteX10" fmla="*/ 1662819 w 1685168"/>
                  <a:gd name="connsiteY10" fmla="*/ 14 h 108598"/>
                  <a:gd name="connsiteX11" fmla="*/ 1684722 w 1685168"/>
                  <a:gd name="connsiteY11" fmla="*/ 17276 h 108598"/>
                  <a:gd name="connsiteX12" fmla="*/ 1667831 w 1685168"/>
                  <a:gd name="connsiteY12" fmla="*/ 42706 h 10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168" h="108598">
                    <a:moveTo>
                      <a:pt x="1667831" y="42891"/>
                    </a:moveTo>
                    <a:cubicBezTo>
                      <a:pt x="1664490" y="43448"/>
                      <a:pt x="1337621" y="107671"/>
                      <a:pt x="842584" y="108599"/>
                    </a:cubicBezTo>
                    <a:cubicBezTo>
                      <a:pt x="705414" y="108413"/>
                      <a:pt x="581238" y="103216"/>
                      <a:pt x="473209" y="95977"/>
                    </a:cubicBezTo>
                    <a:cubicBezTo>
                      <a:pt x="455947" y="94863"/>
                      <a:pt x="439056" y="93564"/>
                      <a:pt x="422722" y="92265"/>
                    </a:cubicBezTo>
                    <a:cubicBezTo>
                      <a:pt x="170842" y="72961"/>
                      <a:pt x="19565" y="43262"/>
                      <a:pt x="17338" y="42706"/>
                    </a:cubicBezTo>
                    <a:cubicBezTo>
                      <a:pt x="5644" y="40293"/>
                      <a:pt x="-1966" y="28970"/>
                      <a:pt x="447" y="17276"/>
                    </a:cubicBezTo>
                    <a:cubicBezTo>
                      <a:pt x="2488" y="6696"/>
                      <a:pt x="11955" y="-357"/>
                      <a:pt x="22349" y="14"/>
                    </a:cubicBezTo>
                    <a:cubicBezTo>
                      <a:pt x="23463" y="14"/>
                      <a:pt x="24762" y="14"/>
                      <a:pt x="25876" y="385"/>
                    </a:cubicBezTo>
                    <a:cubicBezTo>
                      <a:pt x="29031" y="942"/>
                      <a:pt x="352188" y="64423"/>
                      <a:pt x="842584" y="65351"/>
                    </a:cubicBezTo>
                    <a:cubicBezTo>
                      <a:pt x="1332980" y="64423"/>
                      <a:pt x="1656137" y="942"/>
                      <a:pt x="1659292" y="385"/>
                    </a:cubicBezTo>
                    <a:cubicBezTo>
                      <a:pt x="1660592" y="200"/>
                      <a:pt x="1661705" y="14"/>
                      <a:pt x="1662819" y="14"/>
                    </a:cubicBezTo>
                    <a:cubicBezTo>
                      <a:pt x="1673214" y="-357"/>
                      <a:pt x="1682494" y="6882"/>
                      <a:pt x="1684722" y="17276"/>
                    </a:cubicBezTo>
                    <a:cubicBezTo>
                      <a:pt x="1687135" y="28970"/>
                      <a:pt x="1679525" y="40293"/>
                      <a:pt x="1667831" y="42706"/>
                    </a:cubicBezTo>
                    <a:close/>
                  </a:path>
                </a:pathLst>
              </a:custGeom>
              <a:solidFill>
                <a:srgbClr val="896741"/>
              </a:solidFill>
              <a:ln w="18527" cap="flat">
                <a:noFill/>
                <a:prstDash val="solid"/>
                <a:miter/>
              </a:ln>
            </p:spPr>
            <p:txBody>
              <a:bodyPr rtlCol="0" anchor="ctr"/>
              <a:lstStyle/>
              <a:p>
                <a:endParaRPr lang="en-US"/>
              </a:p>
            </p:txBody>
          </p:sp>
          <p:sp>
            <p:nvSpPr>
              <p:cNvPr id="2316" name="Freeform: Shape 2315">
                <a:extLst>
                  <a:ext uri="{FF2B5EF4-FFF2-40B4-BE49-F238E27FC236}">
                    <a16:creationId xmlns:a16="http://schemas.microsoft.com/office/drawing/2014/main" id="{B23F2301-F7F6-2EE1-DDF9-5ED260C134FC}"/>
                  </a:ext>
                </a:extLst>
              </p:cNvPr>
              <p:cNvSpPr/>
              <p:nvPr/>
            </p:nvSpPr>
            <p:spPr>
              <a:xfrm>
                <a:off x="1805184" y="2292942"/>
                <a:ext cx="744531" cy="994280"/>
              </a:xfrm>
              <a:custGeom>
                <a:avLst/>
                <a:gdLst>
                  <a:gd name="connsiteX0" fmla="*/ 615315 w 615315"/>
                  <a:gd name="connsiteY0" fmla="*/ 811882 h 821719"/>
                  <a:gd name="connsiteX1" fmla="*/ 556290 w 615315"/>
                  <a:gd name="connsiteY1" fmla="*/ 821719 h 821719"/>
                  <a:gd name="connsiteX2" fmla="*/ 516568 w 615315"/>
                  <a:gd name="connsiteY2" fmla="*/ 734109 h 821719"/>
                  <a:gd name="connsiteX3" fmla="*/ 475733 w 615315"/>
                  <a:gd name="connsiteY3" fmla="*/ 656707 h 821719"/>
                  <a:gd name="connsiteX4" fmla="*/ 454016 w 615315"/>
                  <a:gd name="connsiteY4" fmla="*/ 618656 h 821719"/>
                  <a:gd name="connsiteX5" fmla="*/ 431370 w 615315"/>
                  <a:gd name="connsiteY5" fmla="*/ 580976 h 821719"/>
                  <a:gd name="connsiteX6" fmla="*/ 230534 w 615315"/>
                  <a:gd name="connsiteY6" fmla="*/ 290674 h 821719"/>
                  <a:gd name="connsiteX7" fmla="*/ 6497 w 615315"/>
                  <a:gd name="connsiteY7" fmla="*/ 16149 h 821719"/>
                  <a:gd name="connsiteX8" fmla="*/ 0 w 615315"/>
                  <a:gd name="connsiteY8" fmla="*/ 8724 h 821719"/>
                  <a:gd name="connsiteX9" fmla="*/ 33968 w 615315"/>
                  <a:gd name="connsiteY9" fmla="*/ 928 h 821719"/>
                  <a:gd name="connsiteX10" fmla="*/ 36752 w 615315"/>
                  <a:gd name="connsiteY10" fmla="*/ 0 h 821719"/>
                  <a:gd name="connsiteX11" fmla="*/ 263760 w 615315"/>
                  <a:gd name="connsiteY11" fmla="*/ 264502 h 821719"/>
                  <a:gd name="connsiteX12" fmla="*/ 474619 w 615315"/>
                  <a:gd name="connsiteY12" fmla="*/ 553505 h 821719"/>
                  <a:gd name="connsiteX13" fmla="*/ 498749 w 615315"/>
                  <a:gd name="connsiteY13" fmla="*/ 591371 h 821719"/>
                  <a:gd name="connsiteX14" fmla="*/ 521951 w 615315"/>
                  <a:gd name="connsiteY14" fmla="*/ 629793 h 821719"/>
                  <a:gd name="connsiteX15" fmla="*/ 566127 w 615315"/>
                  <a:gd name="connsiteY15" fmla="*/ 708494 h 821719"/>
                  <a:gd name="connsiteX16" fmla="*/ 615315 w 615315"/>
                  <a:gd name="connsiteY16" fmla="*/ 811510 h 82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5315" h="821719">
                    <a:moveTo>
                      <a:pt x="615315" y="811882"/>
                    </a:moveTo>
                    <a:cubicBezTo>
                      <a:pt x="605478" y="813738"/>
                      <a:pt x="585431" y="817265"/>
                      <a:pt x="556290" y="821719"/>
                    </a:cubicBezTo>
                    <a:cubicBezTo>
                      <a:pt x="544225" y="792206"/>
                      <a:pt x="530860" y="762879"/>
                      <a:pt x="516568" y="734109"/>
                    </a:cubicBezTo>
                    <a:cubicBezTo>
                      <a:pt x="503761" y="707937"/>
                      <a:pt x="489839" y="682322"/>
                      <a:pt x="475733" y="656707"/>
                    </a:cubicBezTo>
                    <a:cubicBezTo>
                      <a:pt x="468679" y="643900"/>
                      <a:pt x="461255" y="631278"/>
                      <a:pt x="454016" y="618656"/>
                    </a:cubicBezTo>
                    <a:cubicBezTo>
                      <a:pt x="446591" y="606034"/>
                      <a:pt x="439166" y="593412"/>
                      <a:pt x="431370" y="580976"/>
                    </a:cubicBezTo>
                    <a:cubicBezTo>
                      <a:pt x="370117" y="480929"/>
                      <a:pt x="301996" y="384595"/>
                      <a:pt x="230534" y="290674"/>
                    </a:cubicBezTo>
                    <a:cubicBezTo>
                      <a:pt x="159073" y="196752"/>
                      <a:pt x="83898" y="105615"/>
                      <a:pt x="6497" y="16149"/>
                    </a:cubicBezTo>
                    <a:cubicBezTo>
                      <a:pt x="4269" y="13736"/>
                      <a:pt x="2227" y="11137"/>
                      <a:pt x="0" y="8724"/>
                    </a:cubicBezTo>
                    <a:cubicBezTo>
                      <a:pt x="11694" y="6682"/>
                      <a:pt x="23202" y="4084"/>
                      <a:pt x="33968" y="928"/>
                    </a:cubicBezTo>
                    <a:cubicBezTo>
                      <a:pt x="34896" y="557"/>
                      <a:pt x="35824" y="371"/>
                      <a:pt x="36752" y="0"/>
                    </a:cubicBezTo>
                    <a:cubicBezTo>
                      <a:pt x="114896" y="85940"/>
                      <a:pt x="190813" y="173736"/>
                      <a:pt x="263760" y="264502"/>
                    </a:cubicBezTo>
                    <a:cubicBezTo>
                      <a:pt x="338191" y="357310"/>
                      <a:pt x="409468" y="453087"/>
                      <a:pt x="474619" y="553505"/>
                    </a:cubicBezTo>
                    <a:cubicBezTo>
                      <a:pt x="482786" y="565941"/>
                      <a:pt x="490767" y="578749"/>
                      <a:pt x="498749" y="591371"/>
                    </a:cubicBezTo>
                    <a:cubicBezTo>
                      <a:pt x="506545" y="604178"/>
                      <a:pt x="514526" y="616986"/>
                      <a:pt x="521951" y="629793"/>
                    </a:cubicBezTo>
                    <a:cubicBezTo>
                      <a:pt x="537171" y="655594"/>
                      <a:pt x="552021" y="681765"/>
                      <a:pt x="566127" y="708494"/>
                    </a:cubicBezTo>
                    <a:cubicBezTo>
                      <a:pt x="583761" y="742090"/>
                      <a:pt x="600466" y="776244"/>
                      <a:pt x="615315" y="811510"/>
                    </a:cubicBezTo>
                    <a:close/>
                  </a:path>
                </a:pathLst>
              </a:custGeom>
              <a:solidFill>
                <a:srgbClr val="FF9648"/>
              </a:solidFill>
              <a:ln w="18527" cap="flat">
                <a:noFill/>
                <a:prstDash val="solid"/>
                <a:miter/>
              </a:ln>
            </p:spPr>
            <p:txBody>
              <a:bodyPr rtlCol="0" anchor="ctr"/>
              <a:lstStyle/>
              <a:p>
                <a:endParaRPr lang="en-US"/>
              </a:p>
            </p:txBody>
          </p:sp>
          <p:grpSp>
            <p:nvGrpSpPr>
              <p:cNvPr id="2092" name="Group 2091">
                <a:extLst>
                  <a:ext uri="{FF2B5EF4-FFF2-40B4-BE49-F238E27FC236}">
                    <a16:creationId xmlns:a16="http://schemas.microsoft.com/office/drawing/2014/main" id="{44CE0774-A625-09DA-AB93-A8BFDFCA0308}"/>
                  </a:ext>
                </a:extLst>
              </p:cNvPr>
              <p:cNvGrpSpPr/>
              <p:nvPr/>
            </p:nvGrpSpPr>
            <p:grpSpPr>
              <a:xfrm>
                <a:off x="575388" y="1912248"/>
                <a:ext cx="1987985" cy="1529728"/>
                <a:chOff x="575388" y="1912248"/>
                <a:chExt cx="1987985" cy="1529728"/>
              </a:xfrm>
            </p:grpSpPr>
            <p:sp>
              <p:nvSpPr>
                <p:cNvPr id="2317" name="Freeform: Shape 2316">
                  <a:extLst>
                    <a:ext uri="{FF2B5EF4-FFF2-40B4-BE49-F238E27FC236}">
                      <a16:creationId xmlns:a16="http://schemas.microsoft.com/office/drawing/2014/main" id="{5D01C431-3618-340F-F7CF-C888566A5AB7}"/>
                    </a:ext>
                  </a:extLst>
                </p:cNvPr>
                <p:cNvSpPr/>
                <p:nvPr/>
              </p:nvSpPr>
              <p:spPr>
                <a:xfrm>
                  <a:off x="1531179" y="1912248"/>
                  <a:ext cx="72778" cy="1529728"/>
                </a:xfrm>
                <a:custGeom>
                  <a:avLst/>
                  <a:gdLst>
                    <a:gd name="connsiteX0" fmla="*/ 32483 w 60147"/>
                    <a:gd name="connsiteY0" fmla="*/ 11884 h 1264238"/>
                    <a:gd name="connsiteX1" fmla="*/ 60139 w 60147"/>
                    <a:gd name="connsiteY1" fmla="*/ 1233419 h 1264238"/>
                    <a:gd name="connsiteX2" fmla="*/ 30812 w 60147"/>
                    <a:gd name="connsiteY2" fmla="*/ 1264231 h 1264238"/>
                    <a:gd name="connsiteX3" fmla="*/ 0 w 60147"/>
                    <a:gd name="connsiteY3" fmla="*/ 1234904 h 1264238"/>
                    <a:gd name="connsiteX4" fmla="*/ 0 w 60147"/>
                    <a:gd name="connsiteY4" fmla="*/ 1233976 h 1264238"/>
                    <a:gd name="connsiteX5" fmla="*/ 8167 w 60147"/>
                    <a:gd name="connsiteY5" fmla="*/ 12070 h 1264238"/>
                    <a:gd name="connsiteX6" fmla="*/ 20418 w 60147"/>
                    <a:gd name="connsiteY6" fmla="*/ 5 h 1264238"/>
                    <a:gd name="connsiteX7" fmla="*/ 32483 w 60147"/>
                    <a:gd name="connsiteY7" fmla="*/ 11884 h 126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47" h="1264238">
                      <a:moveTo>
                        <a:pt x="32483" y="11884"/>
                      </a:moveTo>
                      <a:lnTo>
                        <a:pt x="60139" y="1233419"/>
                      </a:lnTo>
                      <a:cubicBezTo>
                        <a:pt x="60511" y="1250124"/>
                        <a:pt x="47332" y="1263860"/>
                        <a:pt x="30812" y="1264231"/>
                      </a:cubicBezTo>
                      <a:cubicBezTo>
                        <a:pt x="14107" y="1264602"/>
                        <a:pt x="371" y="1251423"/>
                        <a:pt x="0" y="1234904"/>
                      </a:cubicBezTo>
                      <a:cubicBezTo>
                        <a:pt x="0" y="1234718"/>
                        <a:pt x="0" y="1234347"/>
                        <a:pt x="0" y="1233976"/>
                      </a:cubicBezTo>
                      <a:lnTo>
                        <a:pt x="8167" y="12070"/>
                      </a:lnTo>
                      <a:cubicBezTo>
                        <a:pt x="8167" y="5387"/>
                        <a:pt x="13736" y="-181"/>
                        <a:pt x="20418" y="5"/>
                      </a:cubicBezTo>
                      <a:cubicBezTo>
                        <a:pt x="27100" y="5"/>
                        <a:pt x="32297" y="5387"/>
                        <a:pt x="32483" y="11884"/>
                      </a:cubicBezTo>
                      <a:close/>
                    </a:path>
                  </a:pathLst>
                </a:custGeom>
                <a:solidFill>
                  <a:srgbClr val="896741"/>
                </a:solidFill>
                <a:ln w="18527" cap="flat">
                  <a:noFill/>
                  <a:prstDash val="solid"/>
                  <a:miter/>
                </a:ln>
              </p:spPr>
              <p:txBody>
                <a:bodyPr rtlCol="0" anchor="ctr"/>
                <a:lstStyle/>
                <a:p>
                  <a:endParaRPr lang="en-US"/>
                </a:p>
              </p:txBody>
            </p:sp>
            <p:sp>
              <p:nvSpPr>
                <p:cNvPr id="2318" name="Freeform: Shape 2317">
                  <a:extLst>
                    <a:ext uri="{FF2B5EF4-FFF2-40B4-BE49-F238E27FC236}">
                      <a16:creationId xmlns:a16="http://schemas.microsoft.com/office/drawing/2014/main" id="{42081809-5A7D-4829-3DB8-DBE1C4C9A4ED}"/>
                    </a:ext>
                  </a:extLst>
                </p:cNvPr>
                <p:cNvSpPr/>
                <p:nvPr/>
              </p:nvSpPr>
              <p:spPr>
                <a:xfrm>
                  <a:off x="575388" y="1970908"/>
                  <a:ext cx="1040357" cy="1429425"/>
                </a:xfrm>
                <a:custGeom>
                  <a:avLst/>
                  <a:gdLst>
                    <a:gd name="connsiteX0" fmla="*/ 855803 w 859799"/>
                    <a:gd name="connsiteY0" fmla="*/ 21689 h 1181343"/>
                    <a:gd name="connsiteX1" fmla="*/ 791766 w 859799"/>
                    <a:gd name="connsiteY1" fmla="*/ 82014 h 1181343"/>
                    <a:gd name="connsiteX2" fmla="*/ 729399 w 859799"/>
                    <a:gd name="connsiteY2" fmla="*/ 144380 h 1181343"/>
                    <a:gd name="connsiteX3" fmla="*/ 609120 w 859799"/>
                    <a:gd name="connsiteY3" fmla="*/ 273197 h 1181343"/>
                    <a:gd name="connsiteX4" fmla="*/ 494781 w 859799"/>
                    <a:gd name="connsiteY4" fmla="*/ 407212 h 1181343"/>
                    <a:gd name="connsiteX5" fmla="*/ 387124 w 859799"/>
                    <a:gd name="connsiteY5" fmla="*/ 546423 h 1181343"/>
                    <a:gd name="connsiteX6" fmla="*/ 361323 w 859799"/>
                    <a:gd name="connsiteY6" fmla="*/ 582061 h 1181343"/>
                    <a:gd name="connsiteX7" fmla="*/ 336265 w 859799"/>
                    <a:gd name="connsiteY7" fmla="*/ 618071 h 1181343"/>
                    <a:gd name="connsiteX8" fmla="*/ 323829 w 859799"/>
                    <a:gd name="connsiteY8" fmla="*/ 636076 h 1181343"/>
                    <a:gd name="connsiteX9" fmla="*/ 311764 w 859799"/>
                    <a:gd name="connsiteY9" fmla="*/ 654266 h 1181343"/>
                    <a:gd name="connsiteX10" fmla="*/ 299699 w 859799"/>
                    <a:gd name="connsiteY10" fmla="*/ 672456 h 1181343"/>
                    <a:gd name="connsiteX11" fmla="*/ 287634 w 859799"/>
                    <a:gd name="connsiteY11" fmla="*/ 690832 h 1181343"/>
                    <a:gd name="connsiteX12" fmla="*/ 264061 w 859799"/>
                    <a:gd name="connsiteY12" fmla="*/ 727955 h 1181343"/>
                    <a:gd name="connsiteX13" fmla="*/ 252553 w 859799"/>
                    <a:gd name="connsiteY13" fmla="*/ 746702 h 1181343"/>
                    <a:gd name="connsiteX14" fmla="*/ 241230 w 859799"/>
                    <a:gd name="connsiteY14" fmla="*/ 765449 h 1181343"/>
                    <a:gd name="connsiteX15" fmla="*/ 229908 w 859799"/>
                    <a:gd name="connsiteY15" fmla="*/ 784197 h 1181343"/>
                    <a:gd name="connsiteX16" fmla="*/ 219142 w 859799"/>
                    <a:gd name="connsiteY16" fmla="*/ 803129 h 1181343"/>
                    <a:gd name="connsiteX17" fmla="*/ 208376 w 859799"/>
                    <a:gd name="connsiteY17" fmla="*/ 822062 h 1181343"/>
                    <a:gd name="connsiteX18" fmla="*/ 202993 w 859799"/>
                    <a:gd name="connsiteY18" fmla="*/ 831528 h 1181343"/>
                    <a:gd name="connsiteX19" fmla="*/ 200209 w 859799"/>
                    <a:gd name="connsiteY19" fmla="*/ 836354 h 1181343"/>
                    <a:gd name="connsiteX20" fmla="*/ 197611 w 859799"/>
                    <a:gd name="connsiteY20" fmla="*/ 841180 h 1181343"/>
                    <a:gd name="connsiteX21" fmla="*/ 177007 w 859799"/>
                    <a:gd name="connsiteY21" fmla="*/ 879788 h 1181343"/>
                    <a:gd name="connsiteX22" fmla="*/ 171810 w 859799"/>
                    <a:gd name="connsiteY22" fmla="*/ 889440 h 1181343"/>
                    <a:gd name="connsiteX23" fmla="*/ 166984 w 859799"/>
                    <a:gd name="connsiteY23" fmla="*/ 899278 h 1181343"/>
                    <a:gd name="connsiteX24" fmla="*/ 157332 w 859799"/>
                    <a:gd name="connsiteY24" fmla="*/ 918768 h 1181343"/>
                    <a:gd name="connsiteX25" fmla="*/ 147680 w 859799"/>
                    <a:gd name="connsiteY25" fmla="*/ 938257 h 1181343"/>
                    <a:gd name="connsiteX26" fmla="*/ 143040 w 859799"/>
                    <a:gd name="connsiteY26" fmla="*/ 948095 h 1181343"/>
                    <a:gd name="connsiteX27" fmla="*/ 138399 w 859799"/>
                    <a:gd name="connsiteY27" fmla="*/ 957933 h 1181343"/>
                    <a:gd name="connsiteX28" fmla="*/ 120209 w 859799"/>
                    <a:gd name="connsiteY28" fmla="*/ 997469 h 1181343"/>
                    <a:gd name="connsiteX29" fmla="*/ 58956 w 859799"/>
                    <a:gd name="connsiteY29" fmla="*/ 1160068 h 1181343"/>
                    <a:gd name="connsiteX30" fmla="*/ 58956 w 859799"/>
                    <a:gd name="connsiteY30" fmla="*/ 1160439 h 1181343"/>
                    <a:gd name="connsiteX31" fmla="*/ 20905 w 859799"/>
                    <a:gd name="connsiteY31" fmla="*/ 1179929 h 1181343"/>
                    <a:gd name="connsiteX32" fmla="*/ 1415 w 859799"/>
                    <a:gd name="connsiteY32" fmla="*/ 1142063 h 1181343"/>
                    <a:gd name="connsiteX33" fmla="*/ 1601 w 859799"/>
                    <a:gd name="connsiteY33" fmla="*/ 1141321 h 1181343"/>
                    <a:gd name="connsiteX34" fmla="*/ 69350 w 859799"/>
                    <a:gd name="connsiteY34" fmla="*/ 974452 h 1181343"/>
                    <a:gd name="connsiteX35" fmla="*/ 89025 w 859799"/>
                    <a:gd name="connsiteY35" fmla="*/ 934174 h 1181343"/>
                    <a:gd name="connsiteX36" fmla="*/ 94037 w 859799"/>
                    <a:gd name="connsiteY36" fmla="*/ 924151 h 1181343"/>
                    <a:gd name="connsiteX37" fmla="*/ 99049 w 859799"/>
                    <a:gd name="connsiteY37" fmla="*/ 914127 h 1181343"/>
                    <a:gd name="connsiteX38" fmla="*/ 109629 w 859799"/>
                    <a:gd name="connsiteY38" fmla="*/ 894267 h 1181343"/>
                    <a:gd name="connsiteX39" fmla="*/ 120209 w 859799"/>
                    <a:gd name="connsiteY39" fmla="*/ 874406 h 1181343"/>
                    <a:gd name="connsiteX40" fmla="*/ 125406 w 859799"/>
                    <a:gd name="connsiteY40" fmla="*/ 864568 h 1181343"/>
                    <a:gd name="connsiteX41" fmla="*/ 130975 w 859799"/>
                    <a:gd name="connsiteY41" fmla="*/ 854730 h 1181343"/>
                    <a:gd name="connsiteX42" fmla="*/ 153063 w 859799"/>
                    <a:gd name="connsiteY42" fmla="*/ 815751 h 1181343"/>
                    <a:gd name="connsiteX43" fmla="*/ 155847 w 859799"/>
                    <a:gd name="connsiteY43" fmla="*/ 810925 h 1181343"/>
                    <a:gd name="connsiteX44" fmla="*/ 158817 w 859799"/>
                    <a:gd name="connsiteY44" fmla="*/ 806099 h 1181343"/>
                    <a:gd name="connsiteX45" fmla="*/ 164571 w 859799"/>
                    <a:gd name="connsiteY45" fmla="*/ 796447 h 1181343"/>
                    <a:gd name="connsiteX46" fmla="*/ 176079 w 859799"/>
                    <a:gd name="connsiteY46" fmla="*/ 777329 h 1181343"/>
                    <a:gd name="connsiteX47" fmla="*/ 187587 w 859799"/>
                    <a:gd name="connsiteY47" fmla="*/ 758210 h 1181343"/>
                    <a:gd name="connsiteX48" fmla="*/ 199652 w 859799"/>
                    <a:gd name="connsiteY48" fmla="*/ 739278 h 1181343"/>
                    <a:gd name="connsiteX49" fmla="*/ 211717 w 859799"/>
                    <a:gd name="connsiteY49" fmla="*/ 720530 h 1181343"/>
                    <a:gd name="connsiteX50" fmla="*/ 223782 w 859799"/>
                    <a:gd name="connsiteY50" fmla="*/ 701783 h 1181343"/>
                    <a:gd name="connsiteX51" fmla="*/ 248655 w 859799"/>
                    <a:gd name="connsiteY51" fmla="*/ 664660 h 1181343"/>
                    <a:gd name="connsiteX52" fmla="*/ 261277 w 859799"/>
                    <a:gd name="connsiteY52" fmla="*/ 646284 h 1181343"/>
                    <a:gd name="connsiteX53" fmla="*/ 274084 w 859799"/>
                    <a:gd name="connsiteY53" fmla="*/ 628094 h 1181343"/>
                    <a:gd name="connsiteX54" fmla="*/ 286892 w 859799"/>
                    <a:gd name="connsiteY54" fmla="*/ 609904 h 1181343"/>
                    <a:gd name="connsiteX55" fmla="*/ 300070 w 859799"/>
                    <a:gd name="connsiteY55" fmla="*/ 591899 h 1181343"/>
                    <a:gd name="connsiteX56" fmla="*/ 326428 w 859799"/>
                    <a:gd name="connsiteY56" fmla="*/ 556075 h 1181343"/>
                    <a:gd name="connsiteX57" fmla="*/ 353342 w 859799"/>
                    <a:gd name="connsiteY57" fmla="*/ 520623 h 1181343"/>
                    <a:gd name="connsiteX58" fmla="*/ 465639 w 859799"/>
                    <a:gd name="connsiteY58" fmla="*/ 382525 h 1181343"/>
                    <a:gd name="connsiteX59" fmla="*/ 584433 w 859799"/>
                    <a:gd name="connsiteY59" fmla="*/ 250367 h 1181343"/>
                    <a:gd name="connsiteX60" fmla="*/ 708981 w 859799"/>
                    <a:gd name="connsiteY60" fmla="*/ 123591 h 1181343"/>
                    <a:gd name="connsiteX61" fmla="*/ 773390 w 859799"/>
                    <a:gd name="connsiteY61" fmla="*/ 62338 h 1181343"/>
                    <a:gd name="connsiteX62" fmla="*/ 789724 w 859799"/>
                    <a:gd name="connsiteY62" fmla="*/ 47303 h 1181343"/>
                    <a:gd name="connsiteX63" fmla="*/ 806244 w 859799"/>
                    <a:gd name="connsiteY63" fmla="*/ 32454 h 1181343"/>
                    <a:gd name="connsiteX64" fmla="*/ 839655 w 859799"/>
                    <a:gd name="connsiteY64" fmla="*/ 2941 h 1181343"/>
                    <a:gd name="connsiteX65" fmla="*/ 856917 w 859799"/>
                    <a:gd name="connsiteY65" fmla="*/ 4241 h 1181343"/>
                    <a:gd name="connsiteX66" fmla="*/ 855803 w 859799"/>
                    <a:gd name="connsiteY66" fmla="*/ 21132 h 1181343"/>
                    <a:gd name="connsiteX67" fmla="*/ 855803 w 859799"/>
                    <a:gd name="connsiteY67" fmla="*/ 21132 h 118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59799" h="1181343">
                      <a:moveTo>
                        <a:pt x="855803" y="21689"/>
                      </a:moveTo>
                      <a:cubicBezTo>
                        <a:pt x="834272" y="41178"/>
                        <a:pt x="812926" y="61596"/>
                        <a:pt x="791766" y="82014"/>
                      </a:cubicBezTo>
                      <a:cubicBezTo>
                        <a:pt x="770606" y="102431"/>
                        <a:pt x="750002" y="123406"/>
                        <a:pt x="729399" y="144380"/>
                      </a:cubicBezTo>
                      <a:cubicBezTo>
                        <a:pt x="688378" y="186515"/>
                        <a:pt x="648285" y="229392"/>
                        <a:pt x="609120" y="273197"/>
                      </a:cubicBezTo>
                      <a:cubicBezTo>
                        <a:pt x="569955" y="317003"/>
                        <a:pt x="531718" y="361550"/>
                        <a:pt x="494781" y="407212"/>
                      </a:cubicBezTo>
                      <a:cubicBezTo>
                        <a:pt x="457843" y="452687"/>
                        <a:pt x="421834" y="499277"/>
                        <a:pt x="387124" y="546423"/>
                      </a:cubicBezTo>
                      <a:lnTo>
                        <a:pt x="361323" y="582061"/>
                      </a:lnTo>
                      <a:cubicBezTo>
                        <a:pt x="352785" y="593941"/>
                        <a:pt x="344618" y="606006"/>
                        <a:pt x="336265" y="618071"/>
                      </a:cubicBezTo>
                      <a:lnTo>
                        <a:pt x="323829" y="636076"/>
                      </a:lnTo>
                      <a:lnTo>
                        <a:pt x="311764" y="654266"/>
                      </a:lnTo>
                      <a:lnTo>
                        <a:pt x="299699" y="672456"/>
                      </a:lnTo>
                      <a:cubicBezTo>
                        <a:pt x="295616" y="678581"/>
                        <a:pt x="291532" y="684707"/>
                        <a:pt x="287634" y="690832"/>
                      </a:cubicBezTo>
                      <a:lnTo>
                        <a:pt x="264061" y="727955"/>
                      </a:lnTo>
                      <a:cubicBezTo>
                        <a:pt x="260163" y="734080"/>
                        <a:pt x="256451" y="740391"/>
                        <a:pt x="252553" y="746702"/>
                      </a:cubicBezTo>
                      <a:lnTo>
                        <a:pt x="241230" y="765449"/>
                      </a:lnTo>
                      <a:lnTo>
                        <a:pt x="229908" y="784197"/>
                      </a:lnTo>
                      <a:lnTo>
                        <a:pt x="219142" y="803129"/>
                      </a:lnTo>
                      <a:lnTo>
                        <a:pt x="208376" y="822062"/>
                      </a:lnTo>
                      <a:lnTo>
                        <a:pt x="202993" y="831528"/>
                      </a:lnTo>
                      <a:lnTo>
                        <a:pt x="200209" y="836354"/>
                      </a:lnTo>
                      <a:lnTo>
                        <a:pt x="197611" y="841180"/>
                      </a:lnTo>
                      <a:lnTo>
                        <a:pt x="177007" y="879788"/>
                      </a:lnTo>
                      <a:lnTo>
                        <a:pt x="171810" y="889440"/>
                      </a:lnTo>
                      <a:lnTo>
                        <a:pt x="166984" y="899278"/>
                      </a:lnTo>
                      <a:lnTo>
                        <a:pt x="157332" y="918768"/>
                      </a:lnTo>
                      <a:lnTo>
                        <a:pt x="147680" y="938257"/>
                      </a:lnTo>
                      <a:cubicBezTo>
                        <a:pt x="146009" y="941413"/>
                        <a:pt x="144525" y="944754"/>
                        <a:pt x="143040" y="948095"/>
                      </a:cubicBezTo>
                      <a:lnTo>
                        <a:pt x="138399" y="957933"/>
                      </a:lnTo>
                      <a:cubicBezTo>
                        <a:pt x="132274" y="971111"/>
                        <a:pt x="126149" y="984290"/>
                        <a:pt x="120209" y="997469"/>
                      </a:cubicBezTo>
                      <a:cubicBezTo>
                        <a:pt x="97193" y="1050740"/>
                        <a:pt x="76589" y="1104940"/>
                        <a:pt x="58956" y="1160068"/>
                      </a:cubicBezTo>
                      <a:lnTo>
                        <a:pt x="58956" y="1160439"/>
                      </a:lnTo>
                      <a:cubicBezTo>
                        <a:pt x="53759" y="1176216"/>
                        <a:pt x="36868" y="1184940"/>
                        <a:pt x="20905" y="1179929"/>
                      </a:cubicBezTo>
                      <a:cubicBezTo>
                        <a:pt x="5127" y="1174917"/>
                        <a:pt x="-3597" y="1158026"/>
                        <a:pt x="1415" y="1142063"/>
                      </a:cubicBezTo>
                      <a:cubicBezTo>
                        <a:pt x="1415" y="1141877"/>
                        <a:pt x="1415" y="1141506"/>
                        <a:pt x="1601" y="1141321"/>
                      </a:cubicBezTo>
                      <a:cubicBezTo>
                        <a:pt x="21276" y="1084337"/>
                        <a:pt x="44107" y="1028652"/>
                        <a:pt x="69350" y="974452"/>
                      </a:cubicBezTo>
                      <a:cubicBezTo>
                        <a:pt x="75847" y="960902"/>
                        <a:pt x="82529" y="947538"/>
                        <a:pt x="89025" y="934174"/>
                      </a:cubicBezTo>
                      <a:lnTo>
                        <a:pt x="94037" y="924151"/>
                      </a:lnTo>
                      <a:cubicBezTo>
                        <a:pt x="95708" y="920810"/>
                        <a:pt x="97378" y="917468"/>
                        <a:pt x="99049" y="914127"/>
                      </a:cubicBezTo>
                      <a:lnTo>
                        <a:pt x="109629" y="894267"/>
                      </a:lnTo>
                      <a:lnTo>
                        <a:pt x="120209" y="874406"/>
                      </a:lnTo>
                      <a:lnTo>
                        <a:pt x="125406" y="864568"/>
                      </a:lnTo>
                      <a:lnTo>
                        <a:pt x="130975" y="854730"/>
                      </a:lnTo>
                      <a:lnTo>
                        <a:pt x="153063" y="815751"/>
                      </a:lnTo>
                      <a:lnTo>
                        <a:pt x="155847" y="810925"/>
                      </a:lnTo>
                      <a:lnTo>
                        <a:pt x="158817" y="806099"/>
                      </a:lnTo>
                      <a:lnTo>
                        <a:pt x="164571" y="796447"/>
                      </a:lnTo>
                      <a:lnTo>
                        <a:pt x="176079" y="777329"/>
                      </a:lnTo>
                      <a:lnTo>
                        <a:pt x="187587" y="758210"/>
                      </a:lnTo>
                      <a:lnTo>
                        <a:pt x="199652" y="739278"/>
                      </a:lnTo>
                      <a:lnTo>
                        <a:pt x="211717" y="720530"/>
                      </a:lnTo>
                      <a:cubicBezTo>
                        <a:pt x="215801" y="714220"/>
                        <a:pt x="219699" y="707909"/>
                        <a:pt x="223782" y="701783"/>
                      </a:cubicBezTo>
                      <a:lnTo>
                        <a:pt x="248655" y="664660"/>
                      </a:lnTo>
                      <a:cubicBezTo>
                        <a:pt x="252738" y="658535"/>
                        <a:pt x="257008" y="652410"/>
                        <a:pt x="261277" y="646284"/>
                      </a:cubicBezTo>
                      <a:lnTo>
                        <a:pt x="274084" y="628094"/>
                      </a:lnTo>
                      <a:lnTo>
                        <a:pt x="286892" y="609904"/>
                      </a:lnTo>
                      <a:lnTo>
                        <a:pt x="300070" y="591899"/>
                      </a:lnTo>
                      <a:cubicBezTo>
                        <a:pt x="308980" y="580020"/>
                        <a:pt x="317518" y="567769"/>
                        <a:pt x="326428" y="556075"/>
                      </a:cubicBezTo>
                      <a:lnTo>
                        <a:pt x="353342" y="520623"/>
                      </a:lnTo>
                      <a:cubicBezTo>
                        <a:pt x="389723" y="473662"/>
                        <a:pt x="427217" y="427629"/>
                        <a:pt x="465639" y="382525"/>
                      </a:cubicBezTo>
                      <a:cubicBezTo>
                        <a:pt x="504247" y="337420"/>
                        <a:pt x="543969" y="293429"/>
                        <a:pt x="584433" y="250367"/>
                      </a:cubicBezTo>
                      <a:cubicBezTo>
                        <a:pt x="625083" y="207118"/>
                        <a:pt x="666475" y="164984"/>
                        <a:pt x="708981" y="123591"/>
                      </a:cubicBezTo>
                      <a:cubicBezTo>
                        <a:pt x="730327" y="102988"/>
                        <a:pt x="751673" y="82570"/>
                        <a:pt x="773390" y="62338"/>
                      </a:cubicBezTo>
                      <a:cubicBezTo>
                        <a:pt x="778773" y="57327"/>
                        <a:pt x="784341" y="52315"/>
                        <a:pt x="789724" y="47303"/>
                      </a:cubicBezTo>
                      <a:cubicBezTo>
                        <a:pt x="795107" y="42292"/>
                        <a:pt x="800675" y="37280"/>
                        <a:pt x="806244" y="32454"/>
                      </a:cubicBezTo>
                      <a:cubicBezTo>
                        <a:pt x="817381" y="22617"/>
                        <a:pt x="828332" y="12779"/>
                        <a:pt x="839655" y="2941"/>
                      </a:cubicBezTo>
                      <a:cubicBezTo>
                        <a:pt x="844852" y="-1513"/>
                        <a:pt x="852462" y="-771"/>
                        <a:pt x="856917" y="4241"/>
                      </a:cubicBezTo>
                      <a:cubicBezTo>
                        <a:pt x="861186" y="9252"/>
                        <a:pt x="860629" y="16863"/>
                        <a:pt x="855803" y="21132"/>
                      </a:cubicBezTo>
                      <a:lnTo>
                        <a:pt x="855803" y="21132"/>
                      </a:lnTo>
                      <a:close/>
                    </a:path>
                  </a:pathLst>
                </a:custGeom>
                <a:solidFill>
                  <a:srgbClr val="896741"/>
                </a:solidFill>
                <a:ln w="18527" cap="flat">
                  <a:noFill/>
                  <a:prstDash val="solid"/>
                  <a:miter/>
                </a:ln>
              </p:spPr>
              <p:txBody>
                <a:bodyPr rtlCol="0" anchor="ctr"/>
                <a:lstStyle/>
                <a:p>
                  <a:endParaRPr lang="en-US"/>
                </a:p>
              </p:txBody>
            </p:sp>
            <p:sp>
              <p:nvSpPr>
                <p:cNvPr id="2319" name="Freeform: Shape 2318">
                  <a:extLst>
                    <a:ext uri="{FF2B5EF4-FFF2-40B4-BE49-F238E27FC236}">
                      <a16:creationId xmlns:a16="http://schemas.microsoft.com/office/drawing/2014/main" id="{9C2A385D-4F60-8ACB-CA99-B5630338D86A}"/>
                    </a:ext>
                  </a:extLst>
                </p:cNvPr>
                <p:cNvSpPr/>
                <p:nvPr/>
              </p:nvSpPr>
              <p:spPr>
                <a:xfrm>
                  <a:off x="1500915" y="1971378"/>
                  <a:ext cx="1062458" cy="1428771"/>
                </a:xfrm>
                <a:custGeom>
                  <a:avLst/>
                  <a:gdLst>
                    <a:gd name="connsiteX0" fmla="*/ 20557 w 878064"/>
                    <a:gd name="connsiteY0" fmla="*/ 3480 h 1180802"/>
                    <a:gd name="connsiteX1" fmla="*/ 146219 w 878064"/>
                    <a:gd name="connsiteY1" fmla="*/ 129884 h 1180802"/>
                    <a:gd name="connsiteX2" fmla="*/ 267982 w 878064"/>
                    <a:gd name="connsiteY2" fmla="*/ 259815 h 1180802"/>
                    <a:gd name="connsiteX3" fmla="*/ 500373 w 878064"/>
                    <a:gd name="connsiteY3" fmla="*/ 530442 h 1180802"/>
                    <a:gd name="connsiteX4" fmla="*/ 711232 w 878064"/>
                    <a:gd name="connsiteY4" fmla="*/ 819446 h 1180802"/>
                    <a:gd name="connsiteX5" fmla="*/ 735362 w 878064"/>
                    <a:gd name="connsiteY5" fmla="*/ 857311 h 1180802"/>
                    <a:gd name="connsiteX6" fmla="*/ 758564 w 878064"/>
                    <a:gd name="connsiteY6" fmla="*/ 895733 h 1180802"/>
                    <a:gd name="connsiteX7" fmla="*/ 802741 w 878064"/>
                    <a:gd name="connsiteY7" fmla="*/ 974434 h 1180802"/>
                    <a:gd name="connsiteX8" fmla="*/ 876430 w 878064"/>
                    <a:gd name="connsiteY8" fmla="*/ 1140931 h 1180802"/>
                    <a:gd name="connsiteX9" fmla="*/ 857868 w 878064"/>
                    <a:gd name="connsiteY9" fmla="*/ 1179168 h 1180802"/>
                    <a:gd name="connsiteX10" fmla="*/ 819632 w 878064"/>
                    <a:gd name="connsiteY10" fmla="*/ 1160607 h 1180802"/>
                    <a:gd name="connsiteX11" fmla="*/ 819446 w 878064"/>
                    <a:gd name="connsiteY11" fmla="*/ 1160050 h 1180802"/>
                    <a:gd name="connsiteX12" fmla="*/ 819446 w 878064"/>
                    <a:gd name="connsiteY12" fmla="*/ 1160050 h 1180802"/>
                    <a:gd name="connsiteX13" fmla="*/ 753367 w 878064"/>
                    <a:gd name="connsiteY13" fmla="*/ 999864 h 1180802"/>
                    <a:gd name="connsiteX14" fmla="*/ 712532 w 878064"/>
                    <a:gd name="connsiteY14" fmla="*/ 922462 h 1180802"/>
                    <a:gd name="connsiteX15" fmla="*/ 690815 w 878064"/>
                    <a:gd name="connsiteY15" fmla="*/ 884411 h 1180802"/>
                    <a:gd name="connsiteX16" fmla="*/ 668169 w 878064"/>
                    <a:gd name="connsiteY16" fmla="*/ 846731 h 1180802"/>
                    <a:gd name="connsiteX17" fmla="*/ 467333 w 878064"/>
                    <a:gd name="connsiteY17" fmla="*/ 556429 h 1180802"/>
                    <a:gd name="connsiteX18" fmla="*/ 243296 w 878064"/>
                    <a:gd name="connsiteY18" fmla="*/ 281903 h 1180802"/>
                    <a:gd name="connsiteX19" fmla="*/ 125244 w 878064"/>
                    <a:gd name="connsiteY19" fmla="*/ 149560 h 1180802"/>
                    <a:gd name="connsiteX20" fmla="*/ 3480 w 878064"/>
                    <a:gd name="connsiteY20" fmla="*/ 20743 h 1180802"/>
                    <a:gd name="connsiteX21" fmla="*/ 3480 w 878064"/>
                    <a:gd name="connsiteY21" fmla="*/ 20743 h 1180802"/>
                    <a:gd name="connsiteX22" fmla="*/ 3480 w 878064"/>
                    <a:gd name="connsiteY22" fmla="*/ 3480 h 1180802"/>
                    <a:gd name="connsiteX23" fmla="*/ 20557 w 878064"/>
                    <a:gd name="connsiteY23" fmla="*/ 3480 h 118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8064" h="1180802">
                      <a:moveTo>
                        <a:pt x="20557" y="3480"/>
                      </a:moveTo>
                      <a:cubicBezTo>
                        <a:pt x="63434" y="44873"/>
                        <a:pt x="105012" y="87193"/>
                        <a:pt x="146219" y="129884"/>
                      </a:cubicBezTo>
                      <a:cubicBezTo>
                        <a:pt x="187425" y="172576"/>
                        <a:pt x="228075" y="216010"/>
                        <a:pt x="267982" y="259815"/>
                      </a:cubicBezTo>
                      <a:cubicBezTo>
                        <a:pt x="347983" y="347611"/>
                        <a:pt x="425941" y="437449"/>
                        <a:pt x="500373" y="530442"/>
                      </a:cubicBezTo>
                      <a:cubicBezTo>
                        <a:pt x="574805" y="623250"/>
                        <a:pt x="646081" y="719028"/>
                        <a:pt x="711232" y="819446"/>
                      </a:cubicBezTo>
                      <a:cubicBezTo>
                        <a:pt x="719399" y="832067"/>
                        <a:pt x="727381" y="844689"/>
                        <a:pt x="735362" y="857311"/>
                      </a:cubicBezTo>
                      <a:cubicBezTo>
                        <a:pt x="743158" y="870119"/>
                        <a:pt x="751140" y="882926"/>
                        <a:pt x="758564" y="895733"/>
                      </a:cubicBezTo>
                      <a:cubicBezTo>
                        <a:pt x="773785" y="921534"/>
                        <a:pt x="788634" y="947706"/>
                        <a:pt x="802741" y="974434"/>
                      </a:cubicBezTo>
                      <a:cubicBezTo>
                        <a:pt x="830769" y="1027892"/>
                        <a:pt x="856198" y="1082834"/>
                        <a:pt x="876430" y="1140931"/>
                      </a:cubicBezTo>
                      <a:cubicBezTo>
                        <a:pt x="881813" y="1156709"/>
                        <a:pt x="873460" y="1173785"/>
                        <a:pt x="857868" y="1179168"/>
                      </a:cubicBezTo>
                      <a:cubicBezTo>
                        <a:pt x="842091" y="1184551"/>
                        <a:pt x="825014" y="1176198"/>
                        <a:pt x="819632" y="1160607"/>
                      </a:cubicBezTo>
                      <a:cubicBezTo>
                        <a:pt x="819632" y="1160421"/>
                        <a:pt x="819632" y="1160235"/>
                        <a:pt x="819446" y="1160050"/>
                      </a:cubicBezTo>
                      <a:lnTo>
                        <a:pt x="819446" y="1160050"/>
                      </a:lnTo>
                      <a:cubicBezTo>
                        <a:pt x="802184" y="1105293"/>
                        <a:pt x="779168" y="1052022"/>
                        <a:pt x="753367" y="999864"/>
                      </a:cubicBezTo>
                      <a:cubicBezTo>
                        <a:pt x="740560" y="973692"/>
                        <a:pt x="726638" y="948077"/>
                        <a:pt x="712532" y="922462"/>
                      </a:cubicBezTo>
                      <a:cubicBezTo>
                        <a:pt x="705478" y="909655"/>
                        <a:pt x="698054" y="897033"/>
                        <a:pt x="690815" y="884411"/>
                      </a:cubicBezTo>
                      <a:cubicBezTo>
                        <a:pt x="683390" y="871789"/>
                        <a:pt x="675965" y="859167"/>
                        <a:pt x="668169" y="846731"/>
                      </a:cubicBezTo>
                      <a:cubicBezTo>
                        <a:pt x="606916" y="746684"/>
                        <a:pt x="538795" y="650350"/>
                        <a:pt x="467333" y="556429"/>
                      </a:cubicBezTo>
                      <a:cubicBezTo>
                        <a:pt x="395872" y="462507"/>
                        <a:pt x="320697" y="371370"/>
                        <a:pt x="243296" y="281903"/>
                      </a:cubicBezTo>
                      <a:cubicBezTo>
                        <a:pt x="204502" y="237170"/>
                        <a:pt x="165151" y="193179"/>
                        <a:pt x="125244" y="149560"/>
                      </a:cubicBezTo>
                      <a:cubicBezTo>
                        <a:pt x="85337" y="105940"/>
                        <a:pt x="44873" y="62692"/>
                        <a:pt x="3480" y="20743"/>
                      </a:cubicBezTo>
                      <a:lnTo>
                        <a:pt x="3480" y="20743"/>
                      </a:lnTo>
                      <a:cubicBezTo>
                        <a:pt x="-1160" y="15917"/>
                        <a:pt x="-1160" y="8121"/>
                        <a:pt x="3480" y="3480"/>
                      </a:cubicBezTo>
                      <a:cubicBezTo>
                        <a:pt x="8121" y="-1160"/>
                        <a:pt x="15731" y="-1160"/>
                        <a:pt x="20557" y="3480"/>
                      </a:cubicBezTo>
                      <a:close/>
                    </a:path>
                  </a:pathLst>
                </a:custGeom>
                <a:solidFill>
                  <a:srgbClr val="896741"/>
                </a:solidFill>
                <a:ln w="18527" cap="flat">
                  <a:noFill/>
                  <a:prstDash val="solid"/>
                  <a:miter/>
                </a:ln>
              </p:spPr>
              <p:txBody>
                <a:bodyPr rtlCol="0" anchor="ctr"/>
                <a:lstStyle/>
                <a:p>
                  <a:endParaRPr lang="en-US"/>
                </a:p>
              </p:txBody>
            </p:sp>
            <p:sp>
              <p:nvSpPr>
                <p:cNvPr id="2322" name="Freeform: Shape 2321">
                  <a:extLst>
                    <a:ext uri="{FF2B5EF4-FFF2-40B4-BE49-F238E27FC236}">
                      <a16:creationId xmlns:a16="http://schemas.microsoft.com/office/drawing/2014/main" id="{22750154-B9F3-4205-9C62-C401E56FC885}"/>
                    </a:ext>
                  </a:extLst>
                </p:cNvPr>
                <p:cNvSpPr/>
                <p:nvPr/>
              </p:nvSpPr>
              <p:spPr>
                <a:xfrm>
                  <a:off x="1541033" y="3402300"/>
                  <a:ext cx="53061" cy="31494"/>
                </a:xfrm>
                <a:custGeom>
                  <a:avLst/>
                  <a:gdLst>
                    <a:gd name="connsiteX0" fmla="*/ 43829 w 43852"/>
                    <a:gd name="connsiteY0" fmla="*/ 11251 h 26028"/>
                    <a:gd name="connsiteX1" fmla="*/ 23040 w 43852"/>
                    <a:gd name="connsiteY1" fmla="*/ 25915 h 26028"/>
                    <a:gd name="connsiteX2" fmla="*/ 24 w 43852"/>
                    <a:gd name="connsiteY2" fmla="*/ 14778 h 26028"/>
                    <a:gd name="connsiteX3" fmla="*/ 20813 w 43852"/>
                    <a:gd name="connsiteY3" fmla="*/ 114 h 26028"/>
                    <a:gd name="connsiteX4" fmla="*/ 43829 w 43852"/>
                    <a:gd name="connsiteY4" fmla="*/ 11251 h 26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52" h="26028">
                      <a:moveTo>
                        <a:pt x="43829" y="11251"/>
                      </a:moveTo>
                      <a:cubicBezTo>
                        <a:pt x="44386" y="18304"/>
                        <a:pt x="35105" y="24987"/>
                        <a:pt x="23040" y="25915"/>
                      </a:cubicBezTo>
                      <a:cubicBezTo>
                        <a:pt x="10975" y="26843"/>
                        <a:pt x="581" y="22017"/>
                        <a:pt x="24" y="14778"/>
                      </a:cubicBezTo>
                      <a:cubicBezTo>
                        <a:pt x="-533" y="7724"/>
                        <a:pt x="8748" y="1042"/>
                        <a:pt x="20813" y="114"/>
                      </a:cubicBezTo>
                      <a:cubicBezTo>
                        <a:pt x="32878" y="-814"/>
                        <a:pt x="43272" y="4012"/>
                        <a:pt x="43829" y="11251"/>
                      </a:cubicBezTo>
                      <a:close/>
                    </a:path>
                  </a:pathLst>
                </a:custGeom>
                <a:solidFill>
                  <a:srgbClr val="760F3C">
                    <a:alpha val="25000"/>
                  </a:srgbClr>
                </a:solidFill>
                <a:ln w="18527" cap="flat">
                  <a:noFill/>
                  <a:prstDash val="solid"/>
                  <a:miter/>
                </a:ln>
              </p:spPr>
              <p:txBody>
                <a:bodyPr rtlCol="0" anchor="ctr"/>
                <a:lstStyle/>
                <a:p>
                  <a:endParaRPr lang="en-US"/>
                </a:p>
              </p:txBody>
            </p:sp>
            <p:sp>
              <p:nvSpPr>
                <p:cNvPr id="2323" name="Freeform: Shape 2322">
                  <a:extLst>
                    <a:ext uri="{FF2B5EF4-FFF2-40B4-BE49-F238E27FC236}">
                      <a16:creationId xmlns:a16="http://schemas.microsoft.com/office/drawing/2014/main" id="{A124A04E-E70A-9FD8-023C-6DED92729A87}"/>
                    </a:ext>
                  </a:extLst>
                </p:cNvPr>
                <p:cNvSpPr/>
                <p:nvPr/>
              </p:nvSpPr>
              <p:spPr>
                <a:xfrm>
                  <a:off x="2507888" y="3363066"/>
                  <a:ext cx="48619" cy="27762"/>
                </a:xfrm>
                <a:custGeom>
                  <a:avLst/>
                  <a:gdLst>
                    <a:gd name="connsiteX0" fmla="*/ 39952 w 40181"/>
                    <a:gd name="connsiteY0" fmla="*/ 5254 h 22944"/>
                    <a:gd name="connsiteX1" fmla="*/ 23061 w 40181"/>
                    <a:gd name="connsiteY1" fmla="*/ 21031 h 22944"/>
                    <a:gd name="connsiteX2" fmla="*/ 230 w 40181"/>
                    <a:gd name="connsiteY2" fmla="*/ 17690 h 22944"/>
                    <a:gd name="connsiteX3" fmla="*/ 17121 w 40181"/>
                    <a:gd name="connsiteY3" fmla="*/ 1913 h 22944"/>
                    <a:gd name="connsiteX4" fmla="*/ 39952 w 40181"/>
                    <a:gd name="connsiteY4" fmla="*/ 5254 h 22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81" h="22944">
                      <a:moveTo>
                        <a:pt x="39952" y="5254"/>
                      </a:moveTo>
                      <a:cubicBezTo>
                        <a:pt x="41622" y="10451"/>
                        <a:pt x="34012" y="17505"/>
                        <a:pt x="23061" y="21031"/>
                      </a:cubicBezTo>
                      <a:cubicBezTo>
                        <a:pt x="12109" y="24558"/>
                        <a:pt x="1715" y="23073"/>
                        <a:pt x="230" y="17690"/>
                      </a:cubicBezTo>
                      <a:cubicBezTo>
                        <a:pt x="-1440" y="12493"/>
                        <a:pt x="6170" y="5440"/>
                        <a:pt x="17121" y="1913"/>
                      </a:cubicBezTo>
                      <a:cubicBezTo>
                        <a:pt x="28072" y="-1614"/>
                        <a:pt x="38467" y="-129"/>
                        <a:pt x="39952" y="5254"/>
                      </a:cubicBezTo>
                      <a:close/>
                    </a:path>
                  </a:pathLst>
                </a:custGeom>
                <a:solidFill>
                  <a:srgbClr val="760F3C">
                    <a:alpha val="25000"/>
                  </a:srgbClr>
                </a:solidFill>
                <a:ln w="18527" cap="flat">
                  <a:noFill/>
                  <a:prstDash val="solid"/>
                  <a:miter/>
                </a:ln>
              </p:spPr>
              <p:txBody>
                <a:bodyPr rtlCol="0" anchor="ctr"/>
                <a:lstStyle/>
                <a:p>
                  <a:endParaRPr lang="en-US"/>
                </a:p>
              </p:txBody>
            </p:sp>
            <p:sp>
              <p:nvSpPr>
                <p:cNvPr id="2324" name="Freeform: Shape 2323">
                  <a:extLst>
                    <a:ext uri="{FF2B5EF4-FFF2-40B4-BE49-F238E27FC236}">
                      <a16:creationId xmlns:a16="http://schemas.microsoft.com/office/drawing/2014/main" id="{9692F0F4-46DD-1A66-19D8-25E4A1A33731}"/>
                    </a:ext>
                  </a:extLst>
                </p:cNvPr>
                <p:cNvSpPr/>
                <p:nvPr/>
              </p:nvSpPr>
              <p:spPr>
                <a:xfrm>
                  <a:off x="581988" y="3363066"/>
                  <a:ext cx="48619" cy="27762"/>
                </a:xfrm>
                <a:custGeom>
                  <a:avLst/>
                  <a:gdLst>
                    <a:gd name="connsiteX0" fmla="*/ 230 w 40181"/>
                    <a:gd name="connsiteY0" fmla="*/ 5254 h 22944"/>
                    <a:gd name="connsiteX1" fmla="*/ 17121 w 40181"/>
                    <a:gd name="connsiteY1" fmla="*/ 21031 h 22944"/>
                    <a:gd name="connsiteX2" fmla="*/ 39952 w 40181"/>
                    <a:gd name="connsiteY2" fmla="*/ 17690 h 22944"/>
                    <a:gd name="connsiteX3" fmla="*/ 23061 w 40181"/>
                    <a:gd name="connsiteY3" fmla="*/ 1913 h 22944"/>
                    <a:gd name="connsiteX4" fmla="*/ 230 w 40181"/>
                    <a:gd name="connsiteY4" fmla="*/ 5254 h 22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81" h="22944">
                      <a:moveTo>
                        <a:pt x="230" y="5254"/>
                      </a:moveTo>
                      <a:cubicBezTo>
                        <a:pt x="-1440" y="10451"/>
                        <a:pt x="6170" y="17505"/>
                        <a:pt x="17121" y="21031"/>
                      </a:cubicBezTo>
                      <a:cubicBezTo>
                        <a:pt x="28072" y="24558"/>
                        <a:pt x="38467" y="23073"/>
                        <a:pt x="39952" y="17690"/>
                      </a:cubicBezTo>
                      <a:cubicBezTo>
                        <a:pt x="41622" y="12493"/>
                        <a:pt x="34012" y="5440"/>
                        <a:pt x="23061" y="1913"/>
                      </a:cubicBezTo>
                      <a:cubicBezTo>
                        <a:pt x="12109" y="-1614"/>
                        <a:pt x="1715" y="-129"/>
                        <a:pt x="230" y="5254"/>
                      </a:cubicBezTo>
                      <a:close/>
                    </a:path>
                  </a:pathLst>
                </a:custGeom>
                <a:solidFill>
                  <a:srgbClr val="760F3C">
                    <a:alpha val="25000"/>
                  </a:srgbClr>
                </a:solidFill>
                <a:ln w="18527" cap="flat">
                  <a:noFill/>
                  <a:prstDash val="solid"/>
                  <a:miter/>
                </a:ln>
              </p:spPr>
              <p:txBody>
                <a:bodyPr rtlCol="0" anchor="ctr"/>
                <a:lstStyle/>
                <a:p>
                  <a:endParaRPr lang="en-US"/>
                </a:p>
              </p:txBody>
            </p:sp>
          </p:grpSp>
          <p:sp>
            <p:nvSpPr>
              <p:cNvPr id="2325" name="Freeform: Shape 2324">
                <a:extLst>
                  <a:ext uri="{FF2B5EF4-FFF2-40B4-BE49-F238E27FC236}">
                    <a16:creationId xmlns:a16="http://schemas.microsoft.com/office/drawing/2014/main" id="{823AEB84-5E14-DCE3-86CC-8EB670F18D86}"/>
                  </a:ext>
                </a:extLst>
              </p:cNvPr>
              <p:cNvSpPr/>
              <p:nvPr/>
            </p:nvSpPr>
            <p:spPr>
              <a:xfrm>
                <a:off x="872667" y="3539217"/>
                <a:ext cx="868283" cy="572042"/>
              </a:xfrm>
              <a:custGeom>
                <a:avLst/>
                <a:gdLst>
                  <a:gd name="connsiteX0" fmla="*/ 0 w 717589"/>
                  <a:gd name="connsiteY0" fmla="*/ 0 h 472762"/>
                  <a:gd name="connsiteX1" fmla="*/ 717590 w 717589"/>
                  <a:gd name="connsiteY1" fmla="*/ 0 h 472762"/>
                  <a:gd name="connsiteX2" fmla="*/ 717590 w 717589"/>
                  <a:gd name="connsiteY2" fmla="*/ 472762 h 472762"/>
                  <a:gd name="connsiteX3" fmla="*/ 0 w 717589"/>
                  <a:gd name="connsiteY3" fmla="*/ 472762 h 472762"/>
                </a:gdLst>
                <a:ahLst/>
                <a:cxnLst>
                  <a:cxn ang="0">
                    <a:pos x="connsiteX0" y="connsiteY0"/>
                  </a:cxn>
                  <a:cxn ang="0">
                    <a:pos x="connsiteX1" y="connsiteY1"/>
                  </a:cxn>
                  <a:cxn ang="0">
                    <a:pos x="connsiteX2" y="connsiteY2"/>
                  </a:cxn>
                  <a:cxn ang="0">
                    <a:pos x="connsiteX3" y="connsiteY3"/>
                  </a:cxn>
                </a:cxnLst>
                <a:rect l="l" t="t" r="r" b="b"/>
                <a:pathLst>
                  <a:path w="717589" h="472762">
                    <a:moveTo>
                      <a:pt x="0" y="0"/>
                    </a:moveTo>
                    <a:lnTo>
                      <a:pt x="717590" y="0"/>
                    </a:lnTo>
                    <a:lnTo>
                      <a:pt x="717590" y="472762"/>
                    </a:lnTo>
                    <a:lnTo>
                      <a:pt x="0" y="472762"/>
                    </a:lnTo>
                    <a:close/>
                  </a:path>
                </a:pathLst>
              </a:custGeom>
              <a:solidFill>
                <a:srgbClr val="AC4875"/>
              </a:solidFill>
              <a:ln w="18527" cap="flat">
                <a:noFill/>
                <a:prstDash val="solid"/>
                <a:miter/>
              </a:ln>
            </p:spPr>
            <p:txBody>
              <a:bodyPr rtlCol="0" anchor="ctr"/>
              <a:lstStyle/>
              <a:p>
                <a:endParaRPr lang="en-US"/>
              </a:p>
            </p:txBody>
          </p:sp>
          <p:sp>
            <p:nvSpPr>
              <p:cNvPr id="2327" name="Freeform: Shape 2326">
                <a:extLst>
                  <a:ext uri="{FF2B5EF4-FFF2-40B4-BE49-F238E27FC236}">
                    <a16:creationId xmlns:a16="http://schemas.microsoft.com/office/drawing/2014/main" id="{E81ED0CF-2B47-4E33-D8B4-510213731B90}"/>
                  </a:ext>
                </a:extLst>
              </p:cNvPr>
              <p:cNvSpPr/>
              <p:nvPr/>
            </p:nvSpPr>
            <p:spPr>
              <a:xfrm>
                <a:off x="902987" y="3546179"/>
                <a:ext cx="819096" cy="519262"/>
              </a:xfrm>
              <a:custGeom>
                <a:avLst/>
                <a:gdLst>
                  <a:gd name="connsiteX0" fmla="*/ 519167 w 676939"/>
                  <a:gd name="connsiteY0" fmla="*/ 10766 h 429142"/>
                  <a:gd name="connsiteX1" fmla="*/ 505988 w 676939"/>
                  <a:gd name="connsiteY1" fmla="*/ 360465 h 429142"/>
                  <a:gd name="connsiteX2" fmla="*/ 0 w 676939"/>
                  <a:gd name="connsiteY2" fmla="*/ 373829 h 429142"/>
                  <a:gd name="connsiteX3" fmla="*/ 742 w 676939"/>
                  <a:gd name="connsiteY3" fmla="*/ 429143 h 429142"/>
                  <a:gd name="connsiteX4" fmla="*/ 666731 w 676939"/>
                  <a:gd name="connsiteY4" fmla="*/ 421161 h 429142"/>
                  <a:gd name="connsiteX5" fmla="*/ 676940 w 676939"/>
                  <a:gd name="connsiteY5" fmla="*/ 0 h 429142"/>
                  <a:gd name="connsiteX6" fmla="*/ 519167 w 676939"/>
                  <a:gd name="connsiteY6" fmla="*/ 10766 h 4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939" h="429142">
                    <a:moveTo>
                      <a:pt x="519167" y="10766"/>
                    </a:moveTo>
                    <a:lnTo>
                      <a:pt x="505988" y="360465"/>
                    </a:lnTo>
                    <a:lnTo>
                      <a:pt x="0" y="373829"/>
                    </a:lnTo>
                    <a:lnTo>
                      <a:pt x="742" y="429143"/>
                    </a:lnTo>
                    <a:lnTo>
                      <a:pt x="666731" y="421161"/>
                    </a:lnTo>
                    <a:lnTo>
                      <a:pt x="676940" y="0"/>
                    </a:lnTo>
                    <a:lnTo>
                      <a:pt x="519167" y="10766"/>
                    </a:lnTo>
                    <a:close/>
                  </a:path>
                </a:pathLst>
              </a:custGeom>
              <a:solidFill>
                <a:srgbClr val="760F3C">
                  <a:alpha val="50000"/>
                </a:srgbClr>
              </a:solidFill>
              <a:ln w="18527" cap="flat">
                <a:noFill/>
                <a:prstDash val="solid"/>
                <a:miter/>
              </a:ln>
            </p:spPr>
            <p:txBody>
              <a:bodyPr rtlCol="0" anchor="ctr"/>
              <a:lstStyle/>
              <a:p>
                <a:endParaRPr lang="en-US"/>
              </a:p>
            </p:txBody>
          </p:sp>
          <p:sp>
            <p:nvSpPr>
              <p:cNvPr id="2088" name="Freeform: Shape 2087">
                <a:extLst>
                  <a:ext uri="{FF2B5EF4-FFF2-40B4-BE49-F238E27FC236}">
                    <a16:creationId xmlns:a16="http://schemas.microsoft.com/office/drawing/2014/main" id="{034FC501-8680-8014-7E22-9D7E12C635EA}"/>
                  </a:ext>
                </a:extLst>
              </p:cNvPr>
              <p:cNvSpPr/>
              <p:nvPr/>
            </p:nvSpPr>
            <p:spPr>
              <a:xfrm>
                <a:off x="571423" y="3269873"/>
                <a:ext cx="134834" cy="78213"/>
              </a:xfrm>
              <a:custGeom>
                <a:avLst/>
                <a:gdLst>
                  <a:gd name="connsiteX0" fmla="*/ 34200 w 134834"/>
                  <a:gd name="connsiteY0" fmla="*/ 280 h 78213"/>
                  <a:gd name="connsiteX1" fmla="*/ 59859 w 134834"/>
                  <a:gd name="connsiteY1" fmla="*/ 16450 h 78213"/>
                  <a:gd name="connsiteX2" fmla="*/ 63756 w 134834"/>
                  <a:gd name="connsiteY2" fmla="*/ 20746 h 78213"/>
                  <a:gd name="connsiteX3" fmla="*/ 75756 w 134834"/>
                  <a:gd name="connsiteY3" fmla="*/ 16458 h 78213"/>
                  <a:gd name="connsiteX4" fmla="*/ 130326 w 134834"/>
                  <a:gd name="connsiteY4" fmla="*/ 13307 h 78213"/>
                  <a:gd name="connsiteX5" fmla="*/ 134818 w 134834"/>
                  <a:gd name="connsiteY5" fmla="*/ 18696 h 78213"/>
                  <a:gd name="connsiteX6" fmla="*/ 129428 w 134834"/>
                  <a:gd name="connsiteY6" fmla="*/ 23189 h 78213"/>
                  <a:gd name="connsiteX7" fmla="*/ 78146 w 134834"/>
                  <a:gd name="connsiteY7" fmla="*/ 26259 h 78213"/>
                  <a:gd name="connsiteX8" fmla="*/ 71068 w 134834"/>
                  <a:gd name="connsiteY8" fmla="*/ 28806 h 78213"/>
                  <a:gd name="connsiteX9" fmla="*/ 79743 w 134834"/>
                  <a:gd name="connsiteY9" fmla="*/ 38369 h 78213"/>
                  <a:gd name="connsiteX10" fmla="*/ 95289 w 134834"/>
                  <a:gd name="connsiteY10" fmla="*/ 71700 h 78213"/>
                  <a:gd name="connsiteX11" fmla="*/ 91920 w 134834"/>
                  <a:gd name="connsiteY11" fmla="*/ 77764 h 78213"/>
                  <a:gd name="connsiteX12" fmla="*/ 90572 w 134834"/>
                  <a:gd name="connsiteY12" fmla="*/ 77764 h 78213"/>
                  <a:gd name="connsiteX13" fmla="*/ 90123 w 134834"/>
                  <a:gd name="connsiteY13" fmla="*/ 78213 h 78213"/>
                  <a:gd name="connsiteX14" fmla="*/ 85407 w 134834"/>
                  <a:gd name="connsiteY14" fmla="*/ 74621 h 78213"/>
                  <a:gd name="connsiteX15" fmla="*/ 71187 w 134834"/>
                  <a:gd name="connsiteY15" fmla="*/ 44328 h 78213"/>
                  <a:gd name="connsiteX16" fmla="*/ 60533 w 134834"/>
                  <a:gd name="connsiteY16" fmla="*/ 32596 h 78213"/>
                  <a:gd name="connsiteX17" fmla="*/ 40404 w 134834"/>
                  <a:gd name="connsiteY17" fmla="*/ 39837 h 78213"/>
                  <a:gd name="connsiteX18" fmla="*/ 8820 w 134834"/>
                  <a:gd name="connsiteY18" fmla="*/ 62043 h 78213"/>
                  <a:gd name="connsiteX19" fmla="*/ 5226 w 134834"/>
                  <a:gd name="connsiteY19" fmla="*/ 63615 h 78213"/>
                  <a:gd name="connsiteX20" fmla="*/ 5002 w 134834"/>
                  <a:gd name="connsiteY20" fmla="*/ 63615 h 78213"/>
                  <a:gd name="connsiteX21" fmla="*/ 1633 w 134834"/>
                  <a:gd name="connsiteY21" fmla="*/ 62268 h 78213"/>
                  <a:gd name="connsiteX22" fmla="*/ 1408 w 134834"/>
                  <a:gd name="connsiteY22" fmla="*/ 55306 h 78213"/>
                  <a:gd name="connsiteX23" fmla="*/ 35715 w 134834"/>
                  <a:gd name="connsiteY23" fmla="*/ 30768 h 78213"/>
                  <a:gd name="connsiteX24" fmla="*/ 53199 w 134834"/>
                  <a:gd name="connsiteY24" fmla="*/ 24520 h 78213"/>
                  <a:gd name="connsiteX25" fmla="*/ 53009 w 134834"/>
                  <a:gd name="connsiteY25" fmla="*/ 24311 h 78213"/>
                  <a:gd name="connsiteX26" fmla="*/ 30381 w 134834"/>
                  <a:gd name="connsiteY26" fmla="*/ 9713 h 78213"/>
                  <a:gd name="connsiteX27" fmla="*/ 27687 w 134834"/>
                  <a:gd name="connsiteY27" fmla="*/ 3199 h 78213"/>
                  <a:gd name="connsiteX28" fmla="*/ 34200 w 134834"/>
                  <a:gd name="connsiteY28" fmla="*/ 280 h 7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4834" h="78213">
                    <a:moveTo>
                      <a:pt x="34200" y="280"/>
                    </a:moveTo>
                    <a:cubicBezTo>
                      <a:pt x="35098" y="617"/>
                      <a:pt x="46665" y="5277"/>
                      <a:pt x="59859" y="16450"/>
                    </a:cubicBezTo>
                    <a:lnTo>
                      <a:pt x="63756" y="20746"/>
                    </a:lnTo>
                    <a:lnTo>
                      <a:pt x="75756" y="16458"/>
                    </a:lnTo>
                    <a:cubicBezTo>
                      <a:pt x="91555" y="13026"/>
                      <a:pt x="109775" y="11454"/>
                      <a:pt x="130326" y="13307"/>
                    </a:cubicBezTo>
                    <a:cubicBezTo>
                      <a:pt x="133021" y="13530"/>
                      <a:pt x="135042" y="16001"/>
                      <a:pt x="134818" y="18696"/>
                    </a:cubicBezTo>
                    <a:cubicBezTo>
                      <a:pt x="134593" y="21392"/>
                      <a:pt x="132122" y="23413"/>
                      <a:pt x="129428" y="23189"/>
                    </a:cubicBezTo>
                    <a:cubicBezTo>
                      <a:pt x="110169" y="21448"/>
                      <a:pt x="93029" y="22978"/>
                      <a:pt x="78146" y="26259"/>
                    </a:cubicBezTo>
                    <a:lnTo>
                      <a:pt x="71068" y="28806"/>
                    </a:lnTo>
                    <a:lnTo>
                      <a:pt x="79743" y="38369"/>
                    </a:lnTo>
                    <a:cubicBezTo>
                      <a:pt x="86024" y="47486"/>
                      <a:pt x="91583" y="58505"/>
                      <a:pt x="95289" y="71700"/>
                    </a:cubicBezTo>
                    <a:cubicBezTo>
                      <a:pt x="95963" y="74396"/>
                      <a:pt x="94391" y="77090"/>
                      <a:pt x="91920" y="77764"/>
                    </a:cubicBezTo>
                    <a:cubicBezTo>
                      <a:pt x="91471" y="77764"/>
                      <a:pt x="91021" y="77764"/>
                      <a:pt x="90572" y="77764"/>
                    </a:cubicBezTo>
                    <a:lnTo>
                      <a:pt x="90123" y="78213"/>
                    </a:lnTo>
                    <a:cubicBezTo>
                      <a:pt x="87878" y="78213"/>
                      <a:pt x="85856" y="76866"/>
                      <a:pt x="85407" y="74621"/>
                    </a:cubicBezTo>
                    <a:cubicBezTo>
                      <a:pt x="82038" y="62661"/>
                      <a:pt x="76942" y="52638"/>
                      <a:pt x="71187" y="44328"/>
                    </a:cubicBezTo>
                    <a:lnTo>
                      <a:pt x="60533" y="32596"/>
                    </a:lnTo>
                    <a:lnTo>
                      <a:pt x="40404" y="39837"/>
                    </a:lnTo>
                    <a:cubicBezTo>
                      <a:pt x="19937" y="50365"/>
                      <a:pt x="9044" y="61819"/>
                      <a:pt x="8820" y="62043"/>
                    </a:cubicBezTo>
                    <a:cubicBezTo>
                      <a:pt x="7922" y="63166"/>
                      <a:pt x="6574" y="63615"/>
                      <a:pt x="5226" y="63615"/>
                    </a:cubicBezTo>
                    <a:lnTo>
                      <a:pt x="5002" y="63615"/>
                    </a:lnTo>
                    <a:cubicBezTo>
                      <a:pt x="3879" y="63615"/>
                      <a:pt x="2531" y="63166"/>
                      <a:pt x="1633" y="62268"/>
                    </a:cubicBezTo>
                    <a:cubicBezTo>
                      <a:pt x="-388" y="60472"/>
                      <a:pt x="-614" y="57327"/>
                      <a:pt x="1408" y="55306"/>
                    </a:cubicBezTo>
                    <a:cubicBezTo>
                      <a:pt x="2307" y="54295"/>
                      <a:pt x="13986" y="41942"/>
                      <a:pt x="35715" y="30768"/>
                    </a:cubicBezTo>
                    <a:lnTo>
                      <a:pt x="53199" y="24520"/>
                    </a:lnTo>
                    <a:lnTo>
                      <a:pt x="53009" y="24311"/>
                    </a:lnTo>
                    <a:cubicBezTo>
                      <a:pt x="40993" y="14092"/>
                      <a:pt x="30606" y="9825"/>
                      <a:pt x="30381" y="9713"/>
                    </a:cubicBezTo>
                    <a:cubicBezTo>
                      <a:pt x="27910" y="8590"/>
                      <a:pt x="26564" y="5894"/>
                      <a:pt x="27687" y="3199"/>
                    </a:cubicBezTo>
                    <a:cubicBezTo>
                      <a:pt x="28584" y="729"/>
                      <a:pt x="31504" y="-620"/>
                      <a:pt x="34200" y="280"/>
                    </a:cubicBezTo>
                    <a:close/>
                  </a:path>
                </a:pathLst>
              </a:custGeom>
              <a:solidFill>
                <a:srgbClr val="FCBCBA"/>
              </a:solidFill>
              <a:ln w="18527" cap="flat">
                <a:noFill/>
                <a:prstDash val="solid"/>
                <a:miter/>
              </a:ln>
            </p:spPr>
            <p:txBody>
              <a:bodyPr rtlCol="0" anchor="ctr"/>
              <a:lstStyle/>
              <a:p>
                <a:endParaRPr lang="en-US"/>
              </a:p>
            </p:txBody>
          </p:sp>
          <p:sp>
            <p:nvSpPr>
              <p:cNvPr id="2089" name="Freeform: Shape 2088">
                <a:extLst>
                  <a:ext uri="{FF2B5EF4-FFF2-40B4-BE49-F238E27FC236}">
                    <a16:creationId xmlns:a16="http://schemas.microsoft.com/office/drawing/2014/main" id="{69E40FF7-EAAC-BB0E-EF61-6930ED692812}"/>
                  </a:ext>
                </a:extLst>
              </p:cNvPr>
              <p:cNvSpPr/>
              <p:nvPr/>
            </p:nvSpPr>
            <p:spPr>
              <a:xfrm>
                <a:off x="1515078" y="3338008"/>
                <a:ext cx="102966" cy="78581"/>
              </a:xfrm>
              <a:custGeom>
                <a:avLst/>
                <a:gdLst>
                  <a:gd name="connsiteX0" fmla="*/ 7396 w 102966"/>
                  <a:gd name="connsiteY0" fmla="*/ 78545 h 78581"/>
                  <a:gd name="connsiteX1" fmla="*/ 7566 w 102966"/>
                  <a:gd name="connsiteY1" fmla="*/ 78581 h 78581"/>
                  <a:gd name="connsiteX2" fmla="*/ 7341 w 102966"/>
                  <a:gd name="connsiteY2" fmla="*/ 78581 h 78581"/>
                  <a:gd name="connsiteX3" fmla="*/ 12957 w 102966"/>
                  <a:gd name="connsiteY3" fmla="*/ 197 h 78581"/>
                  <a:gd name="connsiteX4" fmla="*/ 50324 w 102966"/>
                  <a:gd name="connsiteY4" fmla="*/ 15947 h 78581"/>
                  <a:gd name="connsiteX5" fmla="*/ 52328 w 102966"/>
                  <a:gd name="connsiteY5" fmla="*/ 17418 h 78581"/>
                  <a:gd name="connsiteX6" fmla="*/ 94035 w 102966"/>
                  <a:gd name="connsiteY6" fmla="*/ 2443 h 78581"/>
                  <a:gd name="connsiteX7" fmla="*/ 102794 w 102966"/>
                  <a:gd name="connsiteY7" fmla="*/ 8283 h 78581"/>
                  <a:gd name="connsiteX8" fmla="*/ 96955 w 102966"/>
                  <a:gd name="connsiteY8" fmla="*/ 17042 h 78581"/>
                  <a:gd name="connsiteX9" fmla="*/ 66507 w 102966"/>
                  <a:gd name="connsiteY9" fmla="*/ 27831 h 78581"/>
                  <a:gd name="connsiteX10" fmla="*/ 78809 w 102966"/>
                  <a:gd name="connsiteY10" fmla="*/ 36866 h 78581"/>
                  <a:gd name="connsiteX11" fmla="*/ 100324 w 102966"/>
                  <a:gd name="connsiteY11" fmla="*/ 68249 h 78581"/>
                  <a:gd name="connsiteX12" fmla="*/ 96056 w 102966"/>
                  <a:gd name="connsiteY12" fmla="*/ 77906 h 78581"/>
                  <a:gd name="connsiteX13" fmla="*/ 93362 w 102966"/>
                  <a:gd name="connsiteY13" fmla="*/ 78356 h 78581"/>
                  <a:gd name="connsiteX14" fmla="*/ 93362 w 102966"/>
                  <a:gd name="connsiteY14" fmla="*/ 78580 h 78581"/>
                  <a:gd name="connsiteX15" fmla="*/ 86399 w 102966"/>
                  <a:gd name="connsiteY15" fmla="*/ 73864 h 78581"/>
                  <a:gd name="connsiteX16" fmla="*/ 67410 w 102966"/>
                  <a:gd name="connsiteY16" fmla="*/ 46663 h 78581"/>
                  <a:gd name="connsiteX17" fmla="*/ 51717 w 102966"/>
                  <a:gd name="connsiteY17" fmla="*/ 35483 h 78581"/>
                  <a:gd name="connsiteX18" fmla="*/ 32692 w 102966"/>
                  <a:gd name="connsiteY18" fmla="*/ 49439 h 78581"/>
                  <a:gd name="connsiteX19" fmla="*/ 14079 w 102966"/>
                  <a:gd name="connsiteY19" fmla="*/ 74089 h 78581"/>
                  <a:gd name="connsiteX20" fmla="*/ 7396 w 102966"/>
                  <a:gd name="connsiteY20" fmla="*/ 78545 h 78581"/>
                  <a:gd name="connsiteX21" fmla="*/ 4422 w 102966"/>
                  <a:gd name="connsiteY21" fmla="*/ 77907 h 78581"/>
                  <a:gd name="connsiteX22" fmla="*/ 604 w 102966"/>
                  <a:gd name="connsiteY22" fmla="*/ 68025 h 78581"/>
                  <a:gd name="connsiteX23" fmla="*/ 21547 w 102966"/>
                  <a:gd name="connsiteY23" fmla="*/ 39614 h 78581"/>
                  <a:gd name="connsiteX24" fmla="*/ 38513 w 102966"/>
                  <a:gd name="connsiteY24" fmla="*/ 26921 h 78581"/>
                  <a:gd name="connsiteX25" fmla="*/ 19158 w 102966"/>
                  <a:gd name="connsiteY25" fmla="*/ 18118 h 78581"/>
                  <a:gd name="connsiteX26" fmla="*/ 9139 w 102966"/>
                  <a:gd name="connsiteY26" fmla="*/ 14795 h 78581"/>
                  <a:gd name="connsiteX27" fmla="*/ 3748 w 102966"/>
                  <a:gd name="connsiteY27" fmla="*/ 5587 h 78581"/>
                  <a:gd name="connsiteX28" fmla="*/ 12957 w 102966"/>
                  <a:gd name="connsiteY28" fmla="*/ 197 h 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966" h="78581">
                    <a:moveTo>
                      <a:pt x="7396" y="78545"/>
                    </a:moveTo>
                    <a:lnTo>
                      <a:pt x="7566" y="78581"/>
                    </a:lnTo>
                    <a:lnTo>
                      <a:pt x="7341" y="78581"/>
                    </a:lnTo>
                    <a:close/>
                    <a:moveTo>
                      <a:pt x="12957" y="197"/>
                    </a:moveTo>
                    <a:cubicBezTo>
                      <a:pt x="14305" y="534"/>
                      <a:pt x="31262" y="5194"/>
                      <a:pt x="50324" y="15947"/>
                    </a:cubicBezTo>
                    <a:lnTo>
                      <a:pt x="52328" y="17418"/>
                    </a:lnTo>
                    <a:lnTo>
                      <a:pt x="94035" y="2443"/>
                    </a:lnTo>
                    <a:cubicBezTo>
                      <a:pt x="98078" y="1545"/>
                      <a:pt x="101895" y="4240"/>
                      <a:pt x="102794" y="8283"/>
                    </a:cubicBezTo>
                    <a:cubicBezTo>
                      <a:pt x="103692" y="12325"/>
                      <a:pt x="100997" y="16368"/>
                      <a:pt x="96955" y="17042"/>
                    </a:cubicBezTo>
                    <a:lnTo>
                      <a:pt x="66507" y="27831"/>
                    </a:lnTo>
                    <a:lnTo>
                      <a:pt x="78809" y="36866"/>
                    </a:lnTo>
                    <a:cubicBezTo>
                      <a:pt x="87705" y="45509"/>
                      <a:pt x="95439" y="55896"/>
                      <a:pt x="100324" y="68249"/>
                    </a:cubicBezTo>
                    <a:cubicBezTo>
                      <a:pt x="101897" y="72067"/>
                      <a:pt x="99875" y="76334"/>
                      <a:pt x="96056" y="77906"/>
                    </a:cubicBezTo>
                    <a:cubicBezTo>
                      <a:pt x="95159" y="78356"/>
                      <a:pt x="94261" y="78356"/>
                      <a:pt x="93362" y="78356"/>
                    </a:cubicBezTo>
                    <a:lnTo>
                      <a:pt x="93362" y="78580"/>
                    </a:lnTo>
                    <a:cubicBezTo>
                      <a:pt x="90442" y="78580"/>
                      <a:pt x="87522" y="76783"/>
                      <a:pt x="86399" y="73864"/>
                    </a:cubicBezTo>
                    <a:cubicBezTo>
                      <a:pt x="82244" y="63195"/>
                      <a:pt x="75380" y="54183"/>
                      <a:pt x="67410" y="46663"/>
                    </a:cubicBezTo>
                    <a:lnTo>
                      <a:pt x="51717" y="35483"/>
                    </a:lnTo>
                    <a:lnTo>
                      <a:pt x="32692" y="49439"/>
                    </a:lnTo>
                    <a:cubicBezTo>
                      <a:pt x="19806" y="61960"/>
                      <a:pt x="14528" y="73190"/>
                      <a:pt x="14079" y="74089"/>
                    </a:cubicBezTo>
                    <a:lnTo>
                      <a:pt x="7396" y="78545"/>
                    </a:lnTo>
                    <a:lnTo>
                      <a:pt x="4422" y="77907"/>
                    </a:lnTo>
                    <a:cubicBezTo>
                      <a:pt x="604" y="76111"/>
                      <a:pt x="-969" y="71843"/>
                      <a:pt x="604" y="68025"/>
                    </a:cubicBezTo>
                    <a:cubicBezTo>
                      <a:pt x="1053" y="67014"/>
                      <a:pt x="7005" y="54044"/>
                      <a:pt x="21547" y="39614"/>
                    </a:cubicBezTo>
                    <a:lnTo>
                      <a:pt x="38513" y="26921"/>
                    </a:lnTo>
                    <a:lnTo>
                      <a:pt x="19158" y="18118"/>
                    </a:lnTo>
                    <a:cubicBezTo>
                      <a:pt x="13181" y="15904"/>
                      <a:pt x="9307" y="14851"/>
                      <a:pt x="9139" y="14795"/>
                    </a:cubicBezTo>
                    <a:cubicBezTo>
                      <a:pt x="5096" y="13672"/>
                      <a:pt x="2850" y="9629"/>
                      <a:pt x="3748" y="5587"/>
                    </a:cubicBezTo>
                    <a:cubicBezTo>
                      <a:pt x="4872" y="1544"/>
                      <a:pt x="8915" y="-702"/>
                      <a:pt x="12957" y="197"/>
                    </a:cubicBezTo>
                    <a:close/>
                  </a:path>
                </a:pathLst>
              </a:custGeom>
              <a:solidFill>
                <a:srgbClr val="FCBCBA"/>
              </a:solidFill>
              <a:ln w="18527" cap="flat">
                <a:noFill/>
                <a:prstDash val="solid"/>
                <a:miter/>
              </a:ln>
            </p:spPr>
            <p:txBody>
              <a:bodyPr rtlCol="0" anchor="ctr"/>
              <a:lstStyle/>
              <a:p>
                <a:endParaRPr lang="en-US"/>
              </a:p>
            </p:txBody>
          </p:sp>
          <p:sp>
            <p:nvSpPr>
              <p:cNvPr id="2090" name="Freeform: Shape 2089">
                <a:extLst>
                  <a:ext uri="{FF2B5EF4-FFF2-40B4-BE49-F238E27FC236}">
                    <a16:creationId xmlns:a16="http://schemas.microsoft.com/office/drawing/2014/main" id="{12C1D9D6-C187-4682-B110-CAC001CB6484}"/>
                  </a:ext>
                </a:extLst>
              </p:cNvPr>
              <p:cNvSpPr/>
              <p:nvPr/>
            </p:nvSpPr>
            <p:spPr>
              <a:xfrm>
                <a:off x="2441451" y="3257646"/>
                <a:ext cx="126100" cy="98751"/>
              </a:xfrm>
              <a:custGeom>
                <a:avLst/>
                <a:gdLst>
                  <a:gd name="connsiteX0" fmla="*/ 100405 w 126100"/>
                  <a:gd name="connsiteY0" fmla="*/ 604 h 98751"/>
                  <a:gd name="connsiteX1" fmla="*/ 104223 w 126100"/>
                  <a:gd name="connsiteY1" fmla="*/ 10486 h 98751"/>
                  <a:gd name="connsiteX2" fmla="*/ 86905 w 126100"/>
                  <a:gd name="connsiteY2" fmla="*/ 41058 h 98751"/>
                  <a:gd name="connsiteX3" fmla="*/ 123764 w 126100"/>
                  <a:gd name="connsiteY3" fmla="*/ 67981 h 98751"/>
                  <a:gd name="connsiteX4" fmla="*/ 124213 w 126100"/>
                  <a:gd name="connsiteY4" fmla="*/ 78538 h 98751"/>
                  <a:gd name="connsiteX5" fmla="*/ 118822 w 126100"/>
                  <a:gd name="connsiteY5" fmla="*/ 81007 h 98751"/>
                  <a:gd name="connsiteX6" fmla="*/ 118822 w 126100"/>
                  <a:gd name="connsiteY6" fmla="*/ 80783 h 98751"/>
                  <a:gd name="connsiteX7" fmla="*/ 113657 w 126100"/>
                  <a:gd name="connsiteY7" fmla="*/ 78761 h 98751"/>
                  <a:gd name="connsiteX8" fmla="*/ 78438 w 126100"/>
                  <a:gd name="connsiteY8" fmla="*/ 52996 h 98751"/>
                  <a:gd name="connsiteX9" fmla="*/ 62055 w 126100"/>
                  <a:gd name="connsiteY9" fmla="*/ 73119 h 98751"/>
                  <a:gd name="connsiteX10" fmla="*/ 35722 w 126100"/>
                  <a:gd name="connsiteY10" fmla="*/ 97179 h 98751"/>
                  <a:gd name="connsiteX11" fmla="*/ 31230 w 126100"/>
                  <a:gd name="connsiteY11" fmla="*/ 98751 h 98751"/>
                  <a:gd name="connsiteX12" fmla="*/ 31454 w 126100"/>
                  <a:gd name="connsiteY12" fmla="*/ 98527 h 98751"/>
                  <a:gd name="connsiteX13" fmla="*/ 25391 w 126100"/>
                  <a:gd name="connsiteY13" fmla="*/ 95608 h 98751"/>
                  <a:gd name="connsiteX14" fmla="*/ 26963 w 126100"/>
                  <a:gd name="connsiteY14" fmla="*/ 85051 h 98751"/>
                  <a:gd name="connsiteX15" fmla="*/ 50994 w 126100"/>
                  <a:gd name="connsiteY15" fmla="*/ 62929 h 98751"/>
                  <a:gd name="connsiteX16" fmla="*/ 64726 w 126100"/>
                  <a:gd name="connsiteY16" fmla="*/ 46128 h 98751"/>
                  <a:gd name="connsiteX17" fmla="*/ 40972 w 126100"/>
                  <a:gd name="connsiteY17" fmla="*/ 36257 h 98751"/>
                  <a:gd name="connsiteX18" fmla="*/ 7872 w 126100"/>
                  <a:gd name="connsiteY18" fmla="*/ 31148 h 98751"/>
                  <a:gd name="connsiteX19" fmla="*/ 11 w 126100"/>
                  <a:gd name="connsiteY19" fmla="*/ 24185 h 98751"/>
                  <a:gd name="connsiteX20" fmla="*/ 6975 w 126100"/>
                  <a:gd name="connsiteY20" fmla="*/ 16324 h 98751"/>
                  <a:gd name="connsiteX21" fmla="*/ 44481 w 126100"/>
                  <a:gd name="connsiteY21" fmla="*/ 21771 h 98751"/>
                  <a:gd name="connsiteX22" fmla="*/ 73805 w 126100"/>
                  <a:gd name="connsiteY22" fmla="*/ 33877 h 98751"/>
                  <a:gd name="connsiteX23" fmla="*/ 90523 w 126100"/>
                  <a:gd name="connsiteY23" fmla="*/ 4421 h 98751"/>
                  <a:gd name="connsiteX24" fmla="*/ 100405 w 126100"/>
                  <a:gd name="connsiteY24" fmla="*/ 604 h 9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100" h="98751">
                    <a:moveTo>
                      <a:pt x="100405" y="604"/>
                    </a:moveTo>
                    <a:cubicBezTo>
                      <a:pt x="104223" y="2176"/>
                      <a:pt x="105795" y="6667"/>
                      <a:pt x="104223" y="10486"/>
                    </a:cubicBezTo>
                    <a:lnTo>
                      <a:pt x="86905" y="41058"/>
                    </a:lnTo>
                    <a:lnTo>
                      <a:pt x="123764" y="67981"/>
                    </a:lnTo>
                    <a:cubicBezTo>
                      <a:pt x="126682" y="70901"/>
                      <a:pt x="126907" y="75618"/>
                      <a:pt x="124213" y="78538"/>
                    </a:cubicBezTo>
                    <a:cubicBezTo>
                      <a:pt x="122641" y="80109"/>
                      <a:pt x="120844" y="81007"/>
                      <a:pt x="118822" y="81007"/>
                    </a:cubicBezTo>
                    <a:lnTo>
                      <a:pt x="118822" y="80783"/>
                    </a:lnTo>
                    <a:cubicBezTo>
                      <a:pt x="117025" y="80783"/>
                      <a:pt x="115228" y="80109"/>
                      <a:pt x="113657" y="78761"/>
                    </a:cubicBezTo>
                    <a:lnTo>
                      <a:pt x="78438" y="52996"/>
                    </a:lnTo>
                    <a:lnTo>
                      <a:pt x="62055" y="73119"/>
                    </a:lnTo>
                    <a:cubicBezTo>
                      <a:pt x="48074" y="88027"/>
                      <a:pt x="36732" y="96505"/>
                      <a:pt x="35722" y="97179"/>
                    </a:cubicBezTo>
                    <a:cubicBezTo>
                      <a:pt x="34374" y="98078"/>
                      <a:pt x="32802" y="98751"/>
                      <a:pt x="31230" y="98751"/>
                    </a:cubicBezTo>
                    <a:lnTo>
                      <a:pt x="31454" y="98527"/>
                    </a:lnTo>
                    <a:cubicBezTo>
                      <a:pt x="29208" y="98527"/>
                      <a:pt x="26963" y="97404"/>
                      <a:pt x="25391" y="95608"/>
                    </a:cubicBezTo>
                    <a:cubicBezTo>
                      <a:pt x="22920" y="92239"/>
                      <a:pt x="23594" y="87522"/>
                      <a:pt x="26963" y="85051"/>
                    </a:cubicBezTo>
                    <a:cubicBezTo>
                      <a:pt x="27300" y="84827"/>
                      <a:pt x="37856" y="76910"/>
                      <a:pt x="50994" y="62929"/>
                    </a:cubicBezTo>
                    <a:lnTo>
                      <a:pt x="64726" y="46128"/>
                    </a:lnTo>
                    <a:lnTo>
                      <a:pt x="40972" y="36257"/>
                    </a:lnTo>
                    <a:cubicBezTo>
                      <a:pt x="21236" y="30586"/>
                      <a:pt x="8097" y="31148"/>
                      <a:pt x="7872" y="31148"/>
                    </a:cubicBezTo>
                    <a:cubicBezTo>
                      <a:pt x="3830" y="31148"/>
                      <a:pt x="236" y="28228"/>
                      <a:pt x="11" y="24185"/>
                    </a:cubicBezTo>
                    <a:cubicBezTo>
                      <a:pt x="-213" y="20143"/>
                      <a:pt x="2931" y="16549"/>
                      <a:pt x="6975" y="16324"/>
                    </a:cubicBezTo>
                    <a:cubicBezTo>
                      <a:pt x="8209" y="16324"/>
                      <a:pt x="22864" y="15650"/>
                      <a:pt x="44481" y="21771"/>
                    </a:cubicBezTo>
                    <a:lnTo>
                      <a:pt x="73805" y="33877"/>
                    </a:lnTo>
                    <a:lnTo>
                      <a:pt x="90523" y="4421"/>
                    </a:lnTo>
                    <a:cubicBezTo>
                      <a:pt x="92096" y="604"/>
                      <a:pt x="96587" y="-969"/>
                      <a:pt x="100405" y="604"/>
                    </a:cubicBezTo>
                    <a:close/>
                  </a:path>
                </a:pathLst>
              </a:custGeom>
              <a:solidFill>
                <a:srgbClr val="FCBCBA"/>
              </a:solidFill>
              <a:ln w="18527" cap="flat">
                <a:noFill/>
                <a:prstDash val="solid"/>
                <a:miter/>
              </a:ln>
            </p:spPr>
            <p:txBody>
              <a:bodyPr rtlCol="0" anchor="ctr"/>
              <a:lstStyle/>
              <a:p>
                <a:endParaRPr lang="en-US"/>
              </a:p>
            </p:txBody>
          </p:sp>
          <p:sp>
            <p:nvSpPr>
              <p:cNvPr id="2059" name="Freeform: Shape 2058">
                <a:extLst>
                  <a:ext uri="{FF2B5EF4-FFF2-40B4-BE49-F238E27FC236}">
                    <a16:creationId xmlns:a16="http://schemas.microsoft.com/office/drawing/2014/main" id="{97DCFF79-8F4F-6C0A-0231-94642FD0F46C}"/>
                  </a:ext>
                </a:extLst>
              </p:cNvPr>
              <p:cNvSpPr/>
              <p:nvPr/>
            </p:nvSpPr>
            <p:spPr>
              <a:xfrm>
                <a:off x="1526278" y="2015583"/>
                <a:ext cx="62793" cy="15256"/>
              </a:xfrm>
              <a:custGeom>
                <a:avLst/>
                <a:gdLst>
                  <a:gd name="connsiteX0" fmla="*/ 47670 w 51895"/>
                  <a:gd name="connsiteY0" fmla="*/ 12608 h 12608"/>
                  <a:gd name="connsiteX1" fmla="*/ 46370 w 51895"/>
                  <a:gd name="connsiteY1" fmla="*/ 12423 h 12608"/>
                  <a:gd name="connsiteX2" fmla="*/ 6092 w 51895"/>
                  <a:gd name="connsiteY2" fmla="*/ 12051 h 12608"/>
                  <a:gd name="connsiteX3" fmla="*/ 523 w 51895"/>
                  <a:gd name="connsiteY3" fmla="*/ 10381 h 12608"/>
                  <a:gd name="connsiteX4" fmla="*/ 2008 w 51895"/>
                  <a:gd name="connsiteY4" fmla="*/ 4812 h 12608"/>
                  <a:gd name="connsiteX5" fmla="*/ 49155 w 51895"/>
                  <a:gd name="connsiteY5" fmla="*/ 4441 h 12608"/>
                  <a:gd name="connsiteX6" fmla="*/ 51568 w 51895"/>
                  <a:gd name="connsiteY6" fmla="*/ 9638 h 12608"/>
                  <a:gd name="connsiteX7" fmla="*/ 47670 w 51895"/>
                  <a:gd name="connsiteY7" fmla="*/ 12423 h 1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95" h="12608">
                    <a:moveTo>
                      <a:pt x="47670" y="12608"/>
                    </a:moveTo>
                    <a:cubicBezTo>
                      <a:pt x="47670" y="12608"/>
                      <a:pt x="46742" y="12608"/>
                      <a:pt x="46370" y="12423"/>
                    </a:cubicBezTo>
                    <a:cubicBezTo>
                      <a:pt x="21869" y="3699"/>
                      <a:pt x="6649" y="11866"/>
                      <a:pt x="6092" y="12051"/>
                    </a:cubicBezTo>
                    <a:cubicBezTo>
                      <a:pt x="4050" y="13165"/>
                      <a:pt x="1637" y="12423"/>
                      <a:pt x="523" y="10381"/>
                    </a:cubicBezTo>
                    <a:cubicBezTo>
                      <a:pt x="-590" y="8339"/>
                      <a:pt x="152" y="5926"/>
                      <a:pt x="2008" y="4812"/>
                    </a:cubicBezTo>
                    <a:cubicBezTo>
                      <a:pt x="2751" y="4441"/>
                      <a:pt x="20755" y="-5582"/>
                      <a:pt x="49155" y="4441"/>
                    </a:cubicBezTo>
                    <a:cubicBezTo>
                      <a:pt x="51382" y="5184"/>
                      <a:pt x="52496" y="7597"/>
                      <a:pt x="51568" y="9638"/>
                    </a:cubicBezTo>
                    <a:cubicBezTo>
                      <a:pt x="51011" y="11309"/>
                      <a:pt x="49340" y="12423"/>
                      <a:pt x="47670" y="12423"/>
                    </a:cubicBezTo>
                    <a:close/>
                  </a:path>
                </a:pathLst>
              </a:custGeom>
              <a:solidFill>
                <a:srgbClr val="FFAD47"/>
              </a:solidFill>
              <a:ln w="18527" cap="flat">
                <a:noFill/>
                <a:prstDash val="solid"/>
                <a:miter/>
              </a:ln>
            </p:spPr>
            <p:txBody>
              <a:bodyPr rtlCol="0" anchor="ctr"/>
              <a:lstStyle/>
              <a:p>
                <a:endParaRPr lang="en-US"/>
              </a:p>
            </p:txBody>
          </p:sp>
          <p:sp>
            <p:nvSpPr>
              <p:cNvPr id="2321" name="Freeform: Shape 2320">
                <a:extLst>
                  <a:ext uri="{FF2B5EF4-FFF2-40B4-BE49-F238E27FC236}">
                    <a16:creationId xmlns:a16="http://schemas.microsoft.com/office/drawing/2014/main" id="{D9039795-C558-0D17-F7FD-F44916721845}"/>
                  </a:ext>
                </a:extLst>
              </p:cNvPr>
              <p:cNvSpPr/>
              <p:nvPr/>
            </p:nvSpPr>
            <p:spPr>
              <a:xfrm>
                <a:off x="1238518" y="2045888"/>
                <a:ext cx="642941" cy="264131"/>
              </a:xfrm>
              <a:custGeom>
                <a:avLst/>
                <a:gdLst>
                  <a:gd name="connsiteX0" fmla="*/ 505257 w 531356"/>
                  <a:gd name="connsiteY0" fmla="*/ 204363 h 218290"/>
                  <a:gd name="connsiteX1" fmla="*/ 502472 w 531356"/>
                  <a:gd name="connsiteY1" fmla="*/ 205291 h 218290"/>
                  <a:gd name="connsiteX2" fmla="*/ 468505 w 531356"/>
                  <a:gd name="connsiteY2" fmla="*/ 213086 h 218290"/>
                  <a:gd name="connsiteX3" fmla="*/ 407994 w 531356"/>
                  <a:gd name="connsiteY3" fmla="*/ 218284 h 218290"/>
                  <a:gd name="connsiteX4" fmla="*/ 216996 w 531356"/>
                  <a:gd name="connsiteY4" fmla="*/ 176891 h 218290"/>
                  <a:gd name="connsiteX5" fmla="*/ 20429 w 531356"/>
                  <a:gd name="connsiteY5" fmla="*/ 190070 h 218290"/>
                  <a:gd name="connsiteX6" fmla="*/ 4652 w 531356"/>
                  <a:gd name="connsiteY6" fmla="*/ 165569 h 218290"/>
                  <a:gd name="connsiteX7" fmla="*/ 118063 w 531356"/>
                  <a:gd name="connsiteY7" fmla="*/ 60696 h 218290"/>
                  <a:gd name="connsiteX8" fmla="*/ 274722 w 531356"/>
                  <a:gd name="connsiteY8" fmla="*/ 0 h 218290"/>
                  <a:gd name="connsiteX9" fmla="*/ 296811 w 531356"/>
                  <a:gd name="connsiteY9" fmla="*/ 928 h 218290"/>
                  <a:gd name="connsiteX10" fmla="*/ 314258 w 531356"/>
                  <a:gd name="connsiteY10" fmla="*/ 2970 h 218290"/>
                  <a:gd name="connsiteX11" fmla="*/ 434908 w 531356"/>
                  <a:gd name="connsiteY11" fmla="*/ 60696 h 218290"/>
                  <a:gd name="connsiteX12" fmla="*/ 518621 w 531356"/>
                  <a:gd name="connsiteY12" fmla="*/ 137541 h 218290"/>
                  <a:gd name="connsiteX13" fmla="*/ 505442 w 531356"/>
                  <a:gd name="connsiteY13" fmla="*/ 204363 h 2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1356" h="218290">
                    <a:moveTo>
                      <a:pt x="505257" y="204363"/>
                    </a:moveTo>
                    <a:cubicBezTo>
                      <a:pt x="505257" y="204363"/>
                      <a:pt x="503401" y="204919"/>
                      <a:pt x="502472" y="205291"/>
                    </a:cubicBezTo>
                    <a:cubicBezTo>
                      <a:pt x="491521" y="208446"/>
                      <a:pt x="480199" y="211045"/>
                      <a:pt x="468505" y="213086"/>
                    </a:cubicBezTo>
                    <a:cubicBezTo>
                      <a:pt x="449201" y="216428"/>
                      <a:pt x="428783" y="218098"/>
                      <a:pt x="407994" y="218284"/>
                    </a:cubicBezTo>
                    <a:cubicBezTo>
                      <a:pt x="343957" y="218655"/>
                      <a:pt x="275279" y="204177"/>
                      <a:pt x="216996" y="176891"/>
                    </a:cubicBezTo>
                    <a:cubicBezTo>
                      <a:pt x="156300" y="148307"/>
                      <a:pt x="78712" y="167054"/>
                      <a:pt x="20429" y="190070"/>
                    </a:cubicBezTo>
                    <a:cubicBezTo>
                      <a:pt x="5209" y="196010"/>
                      <a:pt x="-7042" y="176891"/>
                      <a:pt x="4652" y="165569"/>
                    </a:cubicBezTo>
                    <a:cubicBezTo>
                      <a:pt x="45302" y="126775"/>
                      <a:pt x="83724" y="91508"/>
                      <a:pt x="118063" y="60696"/>
                    </a:cubicBezTo>
                    <a:cubicBezTo>
                      <a:pt x="162611" y="20603"/>
                      <a:pt x="218481" y="371"/>
                      <a:pt x="274722" y="0"/>
                    </a:cubicBezTo>
                    <a:cubicBezTo>
                      <a:pt x="282147" y="0"/>
                      <a:pt x="289386" y="186"/>
                      <a:pt x="296811" y="928"/>
                    </a:cubicBezTo>
                    <a:cubicBezTo>
                      <a:pt x="302565" y="1485"/>
                      <a:pt x="308504" y="2042"/>
                      <a:pt x="314258" y="2970"/>
                    </a:cubicBezTo>
                    <a:cubicBezTo>
                      <a:pt x="357878" y="10023"/>
                      <a:pt x="399827" y="29142"/>
                      <a:pt x="434908" y="60696"/>
                    </a:cubicBezTo>
                    <a:cubicBezTo>
                      <a:pt x="460895" y="83898"/>
                      <a:pt x="488923" y="109699"/>
                      <a:pt x="518621" y="137541"/>
                    </a:cubicBezTo>
                    <a:cubicBezTo>
                      <a:pt x="540524" y="158144"/>
                      <a:pt x="532913" y="194154"/>
                      <a:pt x="505442" y="204363"/>
                    </a:cubicBezTo>
                    <a:close/>
                  </a:path>
                </a:pathLst>
              </a:custGeom>
              <a:solidFill>
                <a:srgbClr val="FFBD6C"/>
              </a:solidFill>
              <a:ln w="18527" cap="flat">
                <a:noFill/>
                <a:prstDash val="solid"/>
                <a:miter/>
              </a:ln>
            </p:spPr>
            <p:txBody>
              <a:bodyPr rtlCol="0" anchor="ctr"/>
              <a:lstStyle/>
              <a:p>
                <a:endParaRPr lang="en-US"/>
              </a:p>
            </p:txBody>
          </p:sp>
          <p:sp>
            <p:nvSpPr>
              <p:cNvPr id="2065" name="Freeform: Shape 2064">
                <a:extLst>
                  <a:ext uri="{FF2B5EF4-FFF2-40B4-BE49-F238E27FC236}">
                    <a16:creationId xmlns:a16="http://schemas.microsoft.com/office/drawing/2014/main" id="{0F4EAB8B-1205-4F0C-CBB0-BED9B1DF9468}"/>
                  </a:ext>
                </a:extLst>
              </p:cNvPr>
              <p:cNvSpPr/>
              <p:nvPr/>
            </p:nvSpPr>
            <p:spPr>
              <a:xfrm>
                <a:off x="1597660" y="2047011"/>
                <a:ext cx="283800" cy="263000"/>
              </a:xfrm>
              <a:custGeom>
                <a:avLst/>
                <a:gdLst>
                  <a:gd name="connsiteX0" fmla="*/ 208446 w 234545"/>
                  <a:gd name="connsiteY0" fmla="*/ 203434 h 217355"/>
                  <a:gd name="connsiteX1" fmla="*/ 205662 w 234545"/>
                  <a:gd name="connsiteY1" fmla="*/ 204363 h 217355"/>
                  <a:gd name="connsiteX2" fmla="*/ 171694 w 234545"/>
                  <a:gd name="connsiteY2" fmla="*/ 212158 h 217355"/>
                  <a:gd name="connsiteX3" fmla="*/ 111184 w 234545"/>
                  <a:gd name="connsiteY3" fmla="*/ 217356 h 217355"/>
                  <a:gd name="connsiteX4" fmla="*/ 0 w 234545"/>
                  <a:gd name="connsiteY4" fmla="*/ 0 h 217355"/>
                  <a:gd name="connsiteX5" fmla="*/ 17448 w 234545"/>
                  <a:gd name="connsiteY5" fmla="*/ 2042 h 217355"/>
                  <a:gd name="connsiteX6" fmla="*/ 138098 w 234545"/>
                  <a:gd name="connsiteY6" fmla="*/ 59768 h 217355"/>
                  <a:gd name="connsiteX7" fmla="*/ 221811 w 234545"/>
                  <a:gd name="connsiteY7" fmla="*/ 136613 h 217355"/>
                  <a:gd name="connsiteX8" fmla="*/ 208632 w 234545"/>
                  <a:gd name="connsiteY8" fmla="*/ 203434 h 21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45" h="217355">
                    <a:moveTo>
                      <a:pt x="208446" y="203434"/>
                    </a:moveTo>
                    <a:cubicBezTo>
                      <a:pt x="208446" y="203434"/>
                      <a:pt x="206590" y="203991"/>
                      <a:pt x="205662" y="204363"/>
                    </a:cubicBezTo>
                    <a:cubicBezTo>
                      <a:pt x="194711" y="207518"/>
                      <a:pt x="183388" y="210117"/>
                      <a:pt x="171694" y="212158"/>
                    </a:cubicBezTo>
                    <a:cubicBezTo>
                      <a:pt x="152390" y="215499"/>
                      <a:pt x="131973" y="217170"/>
                      <a:pt x="111184" y="217356"/>
                    </a:cubicBezTo>
                    <a:cubicBezTo>
                      <a:pt x="94107" y="105244"/>
                      <a:pt x="38422" y="35824"/>
                      <a:pt x="0" y="0"/>
                    </a:cubicBezTo>
                    <a:cubicBezTo>
                      <a:pt x="5754" y="557"/>
                      <a:pt x="11694" y="1114"/>
                      <a:pt x="17448" y="2042"/>
                    </a:cubicBezTo>
                    <a:cubicBezTo>
                      <a:pt x="61067" y="9095"/>
                      <a:pt x="103017" y="28214"/>
                      <a:pt x="138098" y="59768"/>
                    </a:cubicBezTo>
                    <a:cubicBezTo>
                      <a:pt x="164084" y="82970"/>
                      <a:pt x="192112" y="108771"/>
                      <a:pt x="221811" y="136613"/>
                    </a:cubicBezTo>
                    <a:cubicBezTo>
                      <a:pt x="243713" y="157216"/>
                      <a:pt x="236103" y="193226"/>
                      <a:pt x="208632" y="203434"/>
                    </a:cubicBezTo>
                    <a:close/>
                  </a:path>
                </a:pathLst>
              </a:custGeom>
              <a:solidFill>
                <a:srgbClr val="FFAD47"/>
              </a:solidFill>
              <a:ln w="1852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002384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TextBox 2055">
            <a:extLst>
              <a:ext uri="{FF2B5EF4-FFF2-40B4-BE49-F238E27FC236}">
                <a16:creationId xmlns:a16="http://schemas.microsoft.com/office/drawing/2014/main" id="{4CDB81BD-C082-B826-E449-F9CADFC590C6}"/>
              </a:ext>
            </a:extLst>
          </p:cNvPr>
          <p:cNvSpPr txBox="1"/>
          <p:nvPr/>
        </p:nvSpPr>
        <p:spPr>
          <a:xfrm>
            <a:off x="176878" y="182521"/>
            <a:ext cx="4852321" cy="461665"/>
          </a:xfrm>
          <a:prstGeom prst="rect">
            <a:avLst/>
          </a:prstGeom>
          <a:noFill/>
        </p:spPr>
        <p:txBody>
          <a:bodyPr wrap="squar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WHY DO OB DESERTS EXIST?</a:t>
            </a:r>
          </a:p>
        </p:txBody>
      </p:sp>
      <p:grpSp>
        <p:nvGrpSpPr>
          <p:cNvPr id="32" name="Group 31">
            <a:extLst>
              <a:ext uri="{FF2B5EF4-FFF2-40B4-BE49-F238E27FC236}">
                <a16:creationId xmlns:a16="http://schemas.microsoft.com/office/drawing/2014/main" id="{2A1E96FB-7061-50EB-BB05-96D45CD1409A}"/>
              </a:ext>
            </a:extLst>
          </p:cNvPr>
          <p:cNvGrpSpPr/>
          <p:nvPr/>
        </p:nvGrpSpPr>
        <p:grpSpPr>
          <a:xfrm>
            <a:off x="956736" y="451344"/>
            <a:ext cx="9438547" cy="4761049"/>
            <a:chOff x="955664" y="451344"/>
            <a:chExt cx="8641093" cy="4761049"/>
          </a:xfrm>
        </p:grpSpPr>
        <p:grpSp>
          <p:nvGrpSpPr>
            <p:cNvPr id="30" name="Group 29">
              <a:extLst>
                <a:ext uri="{FF2B5EF4-FFF2-40B4-BE49-F238E27FC236}">
                  <a16:creationId xmlns:a16="http://schemas.microsoft.com/office/drawing/2014/main" id="{163AA90A-167A-1EAF-70EC-59FDC5732156}"/>
                </a:ext>
              </a:extLst>
            </p:cNvPr>
            <p:cNvGrpSpPr/>
            <p:nvPr/>
          </p:nvGrpSpPr>
          <p:grpSpPr>
            <a:xfrm>
              <a:off x="955664" y="1442529"/>
              <a:ext cx="8641093" cy="3769864"/>
              <a:chOff x="1333036" y="1384472"/>
              <a:chExt cx="8641093" cy="3769864"/>
            </a:xfrm>
          </p:grpSpPr>
          <p:sp>
            <p:nvSpPr>
              <p:cNvPr id="2" name="TextBox 1">
                <a:extLst>
                  <a:ext uri="{FF2B5EF4-FFF2-40B4-BE49-F238E27FC236}">
                    <a16:creationId xmlns:a16="http://schemas.microsoft.com/office/drawing/2014/main" id="{53FEC1CC-C081-F6DD-CC28-A04AC68A8A00}"/>
                  </a:ext>
                </a:extLst>
              </p:cNvPr>
              <p:cNvSpPr txBox="1"/>
              <p:nvPr/>
            </p:nvSpPr>
            <p:spPr>
              <a:xfrm>
                <a:off x="1874126" y="1384472"/>
                <a:ext cx="4572000" cy="461665"/>
              </a:xfrm>
              <a:prstGeom prst="rect">
                <a:avLst/>
              </a:prstGeom>
              <a:noFill/>
            </p:spPr>
            <p:txBody>
              <a:bodyPr wrap="square" rtlCol="0">
                <a:spAutoFit/>
              </a:bodyPr>
              <a:lstStyle/>
              <a:p>
                <a:r>
                  <a:rPr lang="en-US" sz="2400" b="1" dirty="0">
                    <a:solidFill>
                      <a:srgbClr val="A57113"/>
                    </a:solidFill>
                    <a:latin typeface="Abyssinica SIL" panose="02000000000000000000" pitchFamily="2" charset="0"/>
                    <a:ea typeface="Abyssinica SIL" panose="02000000000000000000" pitchFamily="2" charset="0"/>
                    <a:cs typeface="Abyssinica SIL" panose="02000000000000000000" pitchFamily="2" charset="0"/>
                  </a:rPr>
                  <a:t>SHORTAGE OF OB-GYNS</a:t>
                </a:r>
              </a:p>
            </p:txBody>
          </p:sp>
          <p:sp>
            <p:nvSpPr>
              <p:cNvPr id="3" name="TextBox 2">
                <a:extLst>
                  <a:ext uri="{FF2B5EF4-FFF2-40B4-BE49-F238E27FC236}">
                    <a16:creationId xmlns:a16="http://schemas.microsoft.com/office/drawing/2014/main" id="{279416D3-636E-E5CB-12DF-504CFAADEEE8}"/>
                  </a:ext>
                </a:extLst>
              </p:cNvPr>
              <p:cNvSpPr txBox="1"/>
              <p:nvPr/>
            </p:nvSpPr>
            <p:spPr>
              <a:xfrm>
                <a:off x="1874405" y="1846137"/>
                <a:ext cx="6606043" cy="646331"/>
              </a:xfrm>
              <a:prstGeom prst="rect">
                <a:avLst/>
              </a:prstGeom>
              <a:noFill/>
            </p:spPr>
            <p:txBody>
              <a:bodyPr wrap="square" rtlCol="0">
                <a:spAutoFit/>
              </a:bodyPr>
              <a:lstStyle/>
              <a:p>
                <a:pPr marL="742950" lvl="1" indent="-285750">
                  <a:buFont typeface="Arial" panose="020B0604020202020204" pitchFamily="34" charset="0"/>
                  <a:buChar char="•"/>
                </a:pPr>
                <a:r>
                  <a:rPr lang="en-US" dirty="0"/>
                  <a:t>Many OB-GYNs prefer urban settings with higher patient volume.</a:t>
                </a:r>
              </a:p>
              <a:p>
                <a:pPr marL="742950" lvl="1" indent="-285750">
                  <a:buFont typeface="Arial" panose="020B0604020202020204" pitchFamily="34" charset="0"/>
                  <a:buChar char="•"/>
                </a:pPr>
                <a:r>
                  <a:rPr lang="en-US" dirty="0"/>
                  <a:t>Rural areas face challenges in attracting and retaining specialists.</a:t>
                </a:r>
              </a:p>
            </p:txBody>
          </p:sp>
          <p:sp>
            <p:nvSpPr>
              <p:cNvPr id="4" name="TextBox 3">
                <a:extLst>
                  <a:ext uri="{FF2B5EF4-FFF2-40B4-BE49-F238E27FC236}">
                    <a16:creationId xmlns:a16="http://schemas.microsoft.com/office/drawing/2014/main" id="{A7494846-D777-D061-FDC3-8AE2F1D5C755}"/>
                  </a:ext>
                </a:extLst>
              </p:cNvPr>
              <p:cNvSpPr txBox="1"/>
              <p:nvPr/>
            </p:nvSpPr>
            <p:spPr>
              <a:xfrm>
                <a:off x="3179619" y="2622412"/>
                <a:ext cx="4572000" cy="461665"/>
              </a:xfrm>
              <a:prstGeom prst="rect">
                <a:avLst/>
              </a:prstGeom>
              <a:noFill/>
            </p:spPr>
            <p:txBody>
              <a:bodyPr wrap="square" rtlCol="0">
                <a:spAutoFit/>
              </a:bodyPr>
              <a:lstStyle/>
              <a:p>
                <a:r>
                  <a:rPr lang="en-US" sz="2400" b="1" dirty="0">
                    <a:solidFill>
                      <a:srgbClr val="A57113"/>
                    </a:solidFill>
                    <a:latin typeface="Abyssinica SIL" panose="02000000000000000000" pitchFamily="2" charset="0"/>
                    <a:ea typeface="Abyssinica SIL" panose="02000000000000000000" pitchFamily="2" charset="0"/>
                    <a:cs typeface="Abyssinica SIL" panose="02000000000000000000" pitchFamily="2" charset="0"/>
                  </a:rPr>
                  <a:t>FINANCIAL VIABILITY</a:t>
                </a:r>
              </a:p>
            </p:txBody>
          </p:sp>
          <p:sp>
            <p:nvSpPr>
              <p:cNvPr id="5" name="TextBox 4">
                <a:extLst>
                  <a:ext uri="{FF2B5EF4-FFF2-40B4-BE49-F238E27FC236}">
                    <a16:creationId xmlns:a16="http://schemas.microsoft.com/office/drawing/2014/main" id="{D603A985-3314-4B93-0E5A-96C3251F2085}"/>
                  </a:ext>
                </a:extLst>
              </p:cNvPr>
              <p:cNvSpPr txBox="1"/>
              <p:nvPr/>
            </p:nvSpPr>
            <p:spPr>
              <a:xfrm>
                <a:off x="3179619" y="3044222"/>
                <a:ext cx="6794510" cy="1200329"/>
              </a:xfrm>
              <a:prstGeom prst="rect">
                <a:avLst/>
              </a:prstGeom>
              <a:noFill/>
            </p:spPr>
            <p:txBody>
              <a:bodyPr wrap="square" rtlCol="0">
                <a:spAutoFit/>
              </a:bodyPr>
              <a:lstStyle/>
              <a:p>
                <a:pPr marL="742950" lvl="1" indent="-285750">
                  <a:buFont typeface="Arial" panose="020B0604020202020204" pitchFamily="34" charset="0"/>
                  <a:buChar char="•"/>
                </a:pPr>
                <a:r>
                  <a:rPr lang="en-US" dirty="0"/>
                  <a:t>Low birth rates and fewer patients make rural obstetric services financially unfeasible.</a:t>
                </a:r>
              </a:p>
              <a:p>
                <a:pPr marL="742950" lvl="1" indent="-285750">
                  <a:buFont typeface="Arial" panose="020B0604020202020204" pitchFamily="34" charset="0"/>
                  <a:buChar char="•"/>
                </a:pPr>
                <a:r>
                  <a:rPr lang="en-US" dirty="0"/>
                  <a:t>Hospitals may shut down OB services due to financial strain.</a:t>
                </a:r>
              </a:p>
              <a:p>
                <a:endParaRPr lang="en-IN" i="1" dirty="0">
                  <a:solidFill>
                    <a:schemeClr val="tx1">
                      <a:lumMod val="85000"/>
                      <a:lumOff val="15000"/>
                    </a:schemeClr>
                  </a:solidFill>
                </a:endParaRPr>
              </a:p>
            </p:txBody>
          </p:sp>
          <p:sp>
            <p:nvSpPr>
              <p:cNvPr id="6" name="TextBox 5">
                <a:extLst>
                  <a:ext uri="{FF2B5EF4-FFF2-40B4-BE49-F238E27FC236}">
                    <a16:creationId xmlns:a16="http://schemas.microsoft.com/office/drawing/2014/main" id="{965B37E0-6AA0-5B07-02EA-29B3D1C066D3}"/>
                  </a:ext>
                </a:extLst>
              </p:cNvPr>
              <p:cNvSpPr txBox="1"/>
              <p:nvPr/>
            </p:nvSpPr>
            <p:spPr>
              <a:xfrm>
                <a:off x="4508341" y="4098836"/>
                <a:ext cx="4572000" cy="461665"/>
              </a:xfrm>
              <a:prstGeom prst="rect">
                <a:avLst/>
              </a:prstGeom>
              <a:noFill/>
            </p:spPr>
            <p:txBody>
              <a:bodyPr wrap="square" rtlCol="0">
                <a:spAutoFit/>
              </a:bodyPr>
              <a:lstStyle/>
              <a:p>
                <a:r>
                  <a:rPr lang="en-US" sz="2400" b="1" dirty="0">
                    <a:solidFill>
                      <a:srgbClr val="A57113"/>
                    </a:solidFill>
                    <a:latin typeface="Abyssinica SIL" panose="02000000000000000000" pitchFamily="2" charset="0"/>
                    <a:ea typeface="Abyssinica SIL" panose="02000000000000000000" pitchFamily="2" charset="0"/>
                    <a:cs typeface="Abyssinica SIL" panose="02000000000000000000" pitchFamily="2" charset="0"/>
                  </a:rPr>
                  <a:t>MALPRACTICE INSURANCE COSTS</a:t>
                </a:r>
              </a:p>
            </p:txBody>
          </p:sp>
          <p:sp>
            <p:nvSpPr>
              <p:cNvPr id="7" name="TextBox 6">
                <a:extLst>
                  <a:ext uri="{FF2B5EF4-FFF2-40B4-BE49-F238E27FC236}">
                    <a16:creationId xmlns:a16="http://schemas.microsoft.com/office/drawing/2014/main" id="{10994ED7-5D40-B5D0-C674-C0EBA97A691E}"/>
                  </a:ext>
                </a:extLst>
              </p:cNvPr>
              <p:cNvSpPr txBox="1"/>
              <p:nvPr/>
            </p:nvSpPr>
            <p:spPr>
              <a:xfrm>
                <a:off x="4513916" y="4508005"/>
                <a:ext cx="5300830" cy="646331"/>
              </a:xfrm>
              <a:prstGeom prst="rect">
                <a:avLst/>
              </a:prstGeom>
              <a:noFill/>
            </p:spPr>
            <p:txBody>
              <a:bodyPr wrap="square" rtlCol="0">
                <a:spAutoFit/>
              </a:bodyPr>
              <a:lstStyle/>
              <a:p>
                <a:pPr marL="742950" lvl="1" indent="-285750">
                  <a:buFont typeface="Arial" panose="020B0604020202020204" pitchFamily="34" charset="0"/>
                  <a:buChar char="•"/>
                </a:pPr>
                <a:r>
                  <a:rPr lang="en-US" dirty="0"/>
                  <a:t>High insurance premiums deter OB-GYNs from practicing in high-risk or rural areas.</a:t>
                </a:r>
              </a:p>
            </p:txBody>
          </p:sp>
          <p:sp>
            <p:nvSpPr>
              <p:cNvPr id="55" name="TextBox 54">
                <a:extLst>
                  <a:ext uri="{FF2B5EF4-FFF2-40B4-BE49-F238E27FC236}">
                    <a16:creationId xmlns:a16="http://schemas.microsoft.com/office/drawing/2014/main" id="{FE82F5BA-F593-A22B-AD54-88769ECCF8D1}"/>
                  </a:ext>
                </a:extLst>
              </p:cNvPr>
              <p:cNvSpPr txBox="1"/>
              <p:nvPr/>
            </p:nvSpPr>
            <p:spPr>
              <a:xfrm>
                <a:off x="1333036" y="1834054"/>
                <a:ext cx="462968" cy="309718"/>
              </a:xfrm>
              <a:custGeom>
                <a:avLst/>
                <a:gdLst>
                  <a:gd name="connsiteX0" fmla="*/ 108247 w 382618"/>
                  <a:gd name="connsiteY0" fmla="*/ 13954 h 255965"/>
                  <a:gd name="connsiteX1" fmla="*/ 82715 w 382618"/>
                  <a:gd name="connsiteY1" fmla="*/ 32820 h 255965"/>
                  <a:gd name="connsiteX2" fmla="*/ 77919 w 382618"/>
                  <a:gd name="connsiteY2" fmla="*/ 114841 h 255965"/>
                  <a:gd name="connsiteX3" fmla="*/ 77919 w 382618"/>
                  <a:gd name="connsiteY3" fmla="*/ 145612 h 255965"/>
                  <a:gd name="connsiteX4" fmla="*/ 78404 w 382618"/>
                  <a:gd name="connsiteY4" fmla="*/ 193432 h 255965"/>
                  <a:gd name="connsiteX5" fmla="*/ 81856 w 382618"/>
                  <a:gd name="connsiteY5" fmla="*/ 220527 h 255965"/>
                  <a:gd name="connsiteX6" fmla="*/ 90667 w 382618"/>
                  <a:gd name="connsiteY6" fmla="*/ 238355 h 255965"/>
                  <a:gd name="connsiteX7" fmla="*/ 105169 w 382618"/>
                  <a:gd name="connsiteY7" fmla="*/ 242006 h 255965"/>
                  <a:gd name="connsiteX8" fmla="*/ 117762 w 382618"/>
                  <a:gd name="connsiteY8" fmla="*/ 241133 h 255965"/>
                  <a:gd name="connsiteX9" fmla="*/ 124847 w 382618"/>
                  <a:gd name="connsiteY9" fmla="*/ 237408 h 255965"/>
                  <a:gd name="connsiteX10" fmla="*/ 130111 w 382618"/>
                  <a:gd name="connsiteY10" fmla="*/ 231684 h 255965"/>
                  <a:gd name="connsiteX11" fmla="*/ 133701 w 382618"/>
                  <a:gd name="connsiteY11" fmla="*/ 222433 h 255965"/>
                  <a:gd name="connsiteX12" fmla="*/ 136223 w 382618"/>
                  <a:gd name="connsiteY12" fmla="*/ 209894 h 255965"/>
                  <a:gd name="connsiteX13" fmla="*/ 137600 w 382618"/>
                  <a:gd name="connsiteY13" fmla="*/ 192925 h 255965"/>
                  <a:gd name="connsiteX14" fmla="*/ 138288 w 382618"/>
                  <a:gd name="connsiteY14" fmla="*/ 148377 h 255965"/>
                  <a:gd name="connsiteX15" fmla="*/ 138288 w 382618"/>
                  <a:gd name="connsiteY15" fmla="*/ 117952 h 255965"/>
                  <a:gd name="connsiteX16" fmla="*/ 133635 w 382618"/>
                  <a:gd name="connsiteY16" fmla="*/ 32401 h 255965"/>
                  <a:gd name="connsiteX17" fmla="*/ 108247 w 382618"/>
                  <a:gd name="connsiteY17" fmla="*/ 13954 h 255965"/>
                  <a:gd name="connsiteX18" fmla="*/ 324000 w 382618"/>
                  <a:gd name="connsiteY18" fmla="*/ 0 h 255965"/>
                  <a:gd name="connsiteX19" fmla="*/ 355646 w 382618"/>
                  <a:gd name="connsiteY19" fmla="*/ 0 h 255965"/>
                  <a:gd name="connsiteX20" fmla="*/ 355646 w 382618"/>
                  <a:gd name="connsiteY20" fmla="*/ 239242 h 255965"/>
                  <a:gd name="connsiteX21" fmla="*/ 382618 w 382618"/>
                  <a:gd name="connsiteY21" fmla="*/ 239242 h 255965"/>
                  <a:gd name="connsiteX22" fmla="*/ 382618 w 382618"/>
                  <a:gd name="connsiteY22" fmla="*/ 252507 h 255965"/>
                  <a:gd name="connsiteX23" fmla="*/ 244880 w 382618"/>
                  <a:gd name="connsiteY23" fmla="*/ 252507 h 255965"/>
                  <a:gd name="connsiteX24" fmla="*/ 244880 w 382618"/>
                  <a:gd name="connsiteY24" fmla="*/ 239242 h 255965"/>
                  <a:gd name="connsiteX25" fmla="*/ 281186 w 382618"/>
                  <a:gd name="connsiteY25" fmla="*/ 239242 h 255965"/>
                  <a:gd name="connsiteX26" fmla="*/ 281186 w 382618"/>
                  <a:gd name="connsiteY26" fmla="*/ 19488 h 255965"/>
                  <a:gd name="connsiteX27" fmla="*/ 243509 w 382618"/>
                  <a:gd name="connsiteY27" fmla="*/ 24328 h 255965"/>
                  <a:gd name="connsiteX28" fmla="*/ 242463 w 382618"/>
                  <a:gd name="connsiteY28" fmla="*/ 11223 h 255965"/>
                  <a:gd name="connsiteX29" fmla="*/ 108079 w 382618"/>
                  <a:gd name="connsiteY29" fmla="*/ 0 h 255965"/>
                  <a:gd name="connsiteX30" fmla="*/ 187052 w 382618"/>
                  <a:gd name="connsiteY30" fmla="*/ 30782 h 255965"/>
                  <a:gd name="connsiteX31" fmla="*/ 215866 w 382618"/>
                  <a:gd name="connsiteY31" fmla="*/ 127779 h 255965"/>
                  <a:gd name="connsiteX32" fmla="*/ 186851 w 382618"/>
                  <a:gd name="connsiteY32" fmla="*/ 224979 h 255965"/>
                  <a:gd name="connsiteX33" fmla="*/ 105887 w 382618"/>
                  <a:gd name="connsiteY33" fmla="*/ 255965 h 255965"/>
                  <a:gd name="connsiteX34" fmla="*/ 26969 w 382618"/>
                  <a:gd name="connsiteY34" fmla="*/ 220957 h 255965"/>
                  <a:gd name="connsiteX35" fmla="*/ 0 w 382618"/>
                  <a:gd name="connsiteY35" fmla="*/ 123899 h 255965"/>
                  <a:gd name="connsiteX36" fmla="*/ 28960 w 382618"/>
                  <a:gd name="connsiteY36" fmla="*/ 30925 h 255965"/>
                  <a:gd name="connsiteX37" fmla="*/ 108079 w 382618"/>
                  <a:gd name="connsiteY37" fmla="*/ 0 h 25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2618" h="255965">
                    <a:moveTo>
                      <a:pt x="108247" y="13954"/>
                    </a:moveTo>
                    <a:cubicBezTo>
                      <a:pt x="94423" y="13954"/>
                      <a:pt x="85913" y="20242"/>
                      <a:pt x="82715" y="32820"/>
                    </a:cubicBezTo>
                    <a:cubicBezTo>
                      <a:pt x="79518" y="45397"/>
                      <a:pt x="77919" y="72737"/>
                      <a:pt x="77919" y="114841"/>
                    </a:cubicBezTo>
                    <a:lnTo>
                      <a:pt x="77919" y="145612"/>
                    </a:lnTo>
                    <a:cubicBezTo>
                      <a:pt x="77919" y="168880"/>
                      <a:pt x="78081" y="184819"/>
                      <a:pt x="78404" y="193432"/>
                    </a:cubicBezTo>
                    <a:cubicBezTo>
                      <a:pt x="78727" y="202044"/>
                      <a:pt x="79878" y="211076"/>
                      <a:pt x="81856" y="220527"/>
                    </a:cubicBezTo>
                    <a:cubicBezTo>
                      <a:pt x="83835" y="229979"/>
                      <a:pt x="86772" y="235921"/>
                      <a:pt x="90667" y="238355"/>
                    </a:cubicBezTo>
                    <a:cubicBezTo>
                      <a:pt x="94562" y="240789"/>
                      <a:pt x="99396" y="242006"/>
                      <a:pt x="105169" y="242006"/>
                    </a:cubicBezTo>
                    <a:cubicBezTo>
                      <a:pt x="110941" y="242006"/>
                      <a:pt x="115139" y="241715"/>
                      <a:pt x="117762" y="241133"/>
                    </a:cubicBezTo>
                    <a:cubicBezTo>
                      <a:pt x="120385" y="240551"/>
                      <a:pt x="122747" y="239310"/>
                      <a:pt x="124847" y="237408"/>
                    </a:cubicBezTo>
                    <a:cubicBezTo>
                      <a:pt x="126947" y="235506"/>
                      <a:pt x="128701" y="233598"/>
                      <a:pt x="130111" y="231684"/>
                    </a:cubicBezTo>
                    <a:cubicBezTo>
                      <a:pt x="131521" y="229769"/>
                      <a:pt x="132717" y="226686"/>
                      <a:pt x="133701" y="222433"/>
                    </a:cubicBezTo>
                    <a:cubicBezTo>
                      <a:pt x="134685" y="218180"/>
                      <a:pt x="135526" y="214000"/>
                      <a:pt x="136223" y="209894"/>
                    </a:cubicBezTo>
                    <a:cubicBezTo>
                      <a:pt x="136921" y="205788"/>
                      <a:pt x="137380" y="200132"/>
                      <a:pt x="137600" y="192925"/>
                    </a:cubicBezTo>
                    <a:cubicBezTo>
                      <a:pt x="138059" y="178208"/>
                      <a:pt x="138288" y="163358"/>
                      <a:pt x="138288" y="148377"/>
                    </a:cubicBezTo>
                    <a:lnTo>
                      <a:pt x="138288" y="117952"/>
                    </a:lnTo>
                    <a:cubicBezTo>
                      <a:pt x="138288" y="73216"/>
                      <a:pt x="136737" y="44699"/>
                      <a:pt x="133635" y="32401"/>
                    </a:cubicBezTo>
                    <a:cubicBezTo>
                      <a:pt x="130533" y="20103"/>
                      <a:pt x="122070" y="13954"/>
                      <a:pt x="108247" y="13954"/>
                    </a:cubicBezTo>
                    <a:close/>
                    <a:moveTo>
                      <a:pt x="324000" y="0"/>
                    </a:moveTo>
                    <a:lnTo>
                      <a:pt x="355646" y="0"/>
                    </a:lnTo>
                    <a:lnTo>
                      <a:pt x="355646" y="239242"/>
                    </a:lnTo>
                    <a:lnTo>
                      <a:pt x="382618" y="239242"/>
                    </a:lnTo>
                    <a:lnTo>
                      <a:pt x="382618" y="252507"/>
                    </a:lnTo>
                    <a:lnTo>
                      <a:pt x="244880" y="252507"/>
                    </a:lnTo>
                    <a:lnTo>
                      <a:pt x="244880" y="239242"/>
                    </a:lnTo>
                    <a:lnTo>
                      <a:pt x="281186" y="239242"/>
                    </a:lnTo>
                    <a:lnTo>
                      <a:pt x="281186" y="19488"/>
                    </a:lnTo>
                    <a:lnTo>
                      <a:pt x="243509" y="24328"/>
                    </a:lnTo>
                    <a:lnTo>
                      <a:pt x="242463" y="11223"/>
                    </a:lnTo>
                    <a:close/>
                    <a:moveTo>
                      <a:pt x="108079" y="0"/>
                    </a:moveTo>
                    <a:cubicBezTo>
                      <a:pt x="141519" y="0"/>
                      <a:pt x="167843" y="10261"/>
                      <a:pt x="187052" y="30782"/>
                    </a:cubicBezTo>
                    <a:cubicBezTo>
                      <a:pt x="206261" y="51304"/>
                      <a:pt x="215866" y="83636"/>
                      <a:pt x="215866" y="127779"/>
                    </a:cubicBezTo>
                    <a:cubicBezTo>
                      <a:pt x="215866" y="171922"/>
                      <a:pt x="206194" y="204322"/>
                      <a:pt x="186851" y="224979"/>
                    </a:cubicBezTo>
                    <a:cubicBezTo>
                      <a:pt x="167508" y="245637"/>
                      <a:pt x="140520" y="255965"/>
                      <a:pt x="105887" y="255965"/>
                    </a:cubicBezTo>
                    <a:cubicBezTo>
                      <a:pt x="71254" y="255965"/>
                      <a:pt x="44948" y="244296"/>
                      <a:pt x="26969" y="220957"/>
                    </a:cubicBezTo>
                    <a:cubicBezTo>
                      <a:pt x="8990" y="197618"/>
                      <a:pt x="0" y="165265"/>
                      <a:pt x="0" y="123899"/>
                    </a:cubicBezTo>
                    <a:cubicBezTo>
                      <a:pt x="0" y="82534"/>
                      <a:pt x="9653" y="51542"/>
                      <a:pt x="28960" y="30925"/>
                    </a:cubicBezTo>
                    <a:cubicBezTo>
                      <a:pt x="48266" y="10309"/>
                      <a:pt x="74639" y="0"/>
                      <a:pt x="108079" y="0"/>
                    </a:cubicBezTo>
                    <a:close/>
                  </a:path>
                </a:pathLst>
              </a:custGeom>
              <a:solidFill>
                <a:srgbClr val="A57113"/>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b="1" dirty="0">
                  <a:solidFill>
                    <a:srgbClr val="A57113"/>
                  </a:solidFill>
                  <a:latin typeface="Abril Fatface" panose="02000503000000020003" pitchFamily="2" charset="0"/>
                  <a:ea typeface="Abyssinica SIL" panose="02000000000000000000" pitchFamily="2" charset="0"/>
                  <a:cs typeface="Abyssinica SIL" panose="02000000000000000000" pitchFamily="2" charset="0"/>
                </a:endParaRPr>
              </a:p>
            </p:txBody>
          </p:sp>
          <p:sp>
            <p:nvSpPr>
              <p:cNvPr id="56" name="TextBox 55">
                <a:extLst>
                  <a:ext uri="{FF2B5EF4-FFF2-40B4-BE49-F238E27FC236}">
                    <a16:creationId xmlns:a16="http://schemas.microsoft.com/office/drawing/2014/main" id="{5ACE332A-E75D-B40D-49F6-5E9C276AF468}"/>
                  </a:ext>
                </a:extLst>
              </p:cNvPr>
              <p:cNvSpPr txBox="1"/>
              <p:nvPr/>
            </p:nvSpPr>
            <p:spPr>
              <a:xfrm>
                <a:off x="2612702" y="3032139"/>
                <a:ext cx="513999" cy="309718"/>
              </a:xfrm>
              <a:custGeom>
                <a:avLst/>
                <a:gdLst>
                  <a:gd name="connsiteX0" fmla="*/ 108247 w 424793"/>
                  <a:gd name="connsiteY0" fmla="*/ 13954 h 255965"/>
                  <a:gd name="connsiteX1" fmla="*/ 82715 w 424793"/>
                  <a:gd name="connsiteY1" fmla="*/ 32820 h 255965"/>
                  <a:gd name="connsiteX2" fmla="*/ 77919 w 424793"/>
                  <a:gd name="connsiteY2" fmla="*/ 114841 h 255965"/>
                  <a:gd name="connsiteX3" fmla="*/ 77919 w 424793"/>
                  <a:gd name="connsiteY3" fmla="*/ 145612 h 255965"/>
                  <a:gd name="connsiteX4" fmla="*/ 78404 w 424793"/>
                  <a:gd name="connsiteY4" fmla="*/ 193432 h 255965"/>
                  <a:gd name="connsiteX5" fmla="*/ 81856 w 424793"/>
                  <a:gd name="connsiteY5" fmla="*/ 220527 h 255965"/>
                  <a:gd name="connsiteX6" fmla="*/ 90667 w 424793"/>
                  <a:gd name="connsiteY6" fmla="*/ 238355 h 255965"/>
                  <a:gd name="connsiteX7" fmla="*/ 105169 w 424793"/>
                  <a:gd name="connsiteY7" fmla="*/ 242006 h 255965"/>
                  <a:gd name="connsiteX8" fmla="*/ 117762 w 424793"/>
                  <a:gd name="connsiteY8" fmla="*/ 241133 h 255965"/>
                  <a:gd name="connsiteX9" fmla="*/ 124847 w 424793"/>
                  <a:gd name="connsiteY9" fmla="*/ 237408 h 255965"/>
                  <a:gd name="connsiteX10" fmla="*/ 130111 w 424793"/>
                  <a:gd name="connsiteY10" fmla="*/ 231684 h 255965"/>
                  <a:gd name="connsiteX11" fmla="*/ 133701 w 424793"/>
                  <a:gd name="connsiteY11" fmla="*/ 222433 h 255965"/>
                  <a:gd name="connsiteX12" fmla="*/ 136223 w 424793"/>
                  <a:gd name="connsiteY12" fmla="*/ 209894 h 255965"/>
                  <a:gd name="connsiteX13" fmla="*/ 137600 w 424793"/>
                  <a:gd name="connsiteY13" fmla="*/ 192925 h 255965"/>
                  <a:gd name="connsiteX14" fmla="*/ 138288 w 424793"/>
                  <a:gd name="connsiteY14" fmla="*/ 148377 h 255965"/>
                  <a:gd name="connsiteX15" fmla="*/ 138288 w 424793"/>
                  <a:gd name="connsiteY15" fmla="*/ 117952 h 255965"/>
                  <a:gd name="connsiteX16" fmla="*/ 133635 w 424793"/>
                  <a:gd name="connsiteY16" fmla="*/ 32401 h 255965"/>
                  <a:gd name="connsiteX17" fmla="*/ 108247 w 424793"/>
                  <a:gd name="connsiteY17" fmla="*/ 13954 h 255965"/>
                  <a:gd name="connsiteX18" fmla="*/ 333028 w 424793"/>
                  <a:gd name="connsiteY18" fmla="*/ 0 h 255965"/>
                  <a:gd name="connsiteX19" fmla="*/ 397142 w 424793"/>
                  <a:gd name="connsiteY19" fmla="*/ 15694 h 255965"/>
                  <a:gd name="connsiteX20" fmla="*/ 419953 w 424793"/>
                  <a:gd name="connsiteY20" fmla="*/ 62633 h 255965"/>
                  <a:gd name="connsiteX21" fmla="*/ 418081 w 424793"/>
                  <a:gd name="connsiteY21" fmla="*/ 81014 h 255965"/>
                  <a:gd name="connsiteX22" fmla="*/ 410033 w 424793"/>
                  <a:gd name="connsiteY22" fmla="*/ 98087 h 255965"/>
                  <a:gd name="connsiteX23" fmla="*/ 397836 w 424793"/>
                  <a:gd name="connsiteY23" fmla="*/ 113671 h 255965"/>
                  <a:gd name="connsiteX24" fmla="*/ 375597 w 424793"/>
                  <a:gd name="connsiteY24" fmla="*/ 132193 h 255965"/>
                  <a:gd name="connsiteX25" fmla="*/ 333972 w 424793"/>
                  <a:gd name="connsiteY25" fmla="*/ 164649 h 255965"/>
                  <a:gd name="connsiteX26" fmla="*/ 307491 w 424793"/>
                  <a:gd name="connsiteY26" fmla="*/ 183740 h 255965"/>
                  <a:gd name="connsiteX27" fmla="*/ 287887 w 424793"/>
                  <a:gd name="connsiteY27" fmla="*/ 192914 h 255965"/>
                  <a:gd name="connsiteX28" fmla="*/ 367337 w 424793"/>
                  <a:gd name="connsiteY28" fmla="*/ 192914 h 255965"/>
                  <a:gd name="connsiteX29" fmla="*/ 398755 w 424793"/>
                  <a:gd name="connsiteY29" fmla="*/ 183407 h 255965"/>
                  <a:gd name="connsiteX30" fmla="*/ 412414 w 424793"/>
                  <a:gd name="connsiteY30" fmla="*/ 150045 h 255965"/>
                  <a:gd name="connsiteX31" fmla="*/ 424793 w 424793"/>
                  <a:gd name="connsiteY31" fmla="*/ 150045 h 255965"/>
                  <a:gd name="connsiteX32" fmla="*/ 421159 w 424793"/>
                  <a:gd name="connsiteY32" fmla="*/ 252507 h 255965"/>
                  <a:gd name="connsiteX33" fmla="*/ 251797 w 424793"/>
                  <a:gd name="connsiteY33" fmla="*/ 252507 h 255965"/>
                  <a:gd name="connsiteX34" fmla="*/ 251797 w 424793"/>
                  <a:gd name="connsiteY34" fmla="*/ 207562 h 255965"/>
                  <a:gd name="connsiteX35" fmla="*/ 287816 w 424793"/>
                  <a:gd name="connsiteY35" fmla="*/ 174395 h 255965"/>
                  <a:gd name="connsiteX36" fmla="*/ 337496 w 424793"/>
                  <a:gd name="connsiteY36" fmla="*/ 117460 h 255965"/>
                  <a:gd name="connsiteX37" fmla="*/ 352056 w 424793"/>
                  <a:gd name="connsiteY37" fmla="*/ 62924 h 255965"/>
                  <a:gd name="connsiteX38" fmla="*/ 346205 w 424793"/>
                  <a:gd name="connsiteY38" fmla="*/ 23266 h 255965"/>
                  <a:gd name="connsiteX39" fmla="*/ 326701 w 424793"/>
                  <a:gd name="connsiteY39" fmla="*/ 13260 h 255965"/>
                  <a:gd name="connsiteX40" fmla="*/ 307728 w 424793"/>
                  <a:gd name="connsiteY40" fmla="*/ 20061 h 255965"/>
                  <a:gd name="connsiteX41" fmla="*/ 302408 w 424793"/>
                  <a:gd name="connsiteY41" fmla="*/ 33335 h 255965"/>
                  <a:gd name="connsiteX42" fmla="*/ 303427 w 424793"/>
                  <a:gd name="connsiteY42" fmla="*/ 42522 h 255965"/>
                  <a:gd name="connsiteX43" fmla="*/ 313785 w 424793"/>
                  <a:gd name="connsiteY43" fmla="*/ 42522 h 255965"/>
                  <a:gd name="connsiteX44" fmla="*/ 317618 w 424793"/>
                  <a:gd name="connsiteY44" fmla="*/ 63775 h 255965"/>
                  <a:gd name="connsiteX45" fmla="*/ 307863 w 424793"/>
                  <a:gd name="connsiteY45" fmla="*/ 83351 h 255965"/>
                  <a:gd name="connsiteX46" fmla="*/ 282449 w 424793"/>
                  <a:gd name="connsiteY46" fmla="*/ 91741 h 255965"/>
                  <a:gd name="connsiteX47" fmla="*/ 258082 w 424793"/>
                  <a:gd name="connsiteY47" fmla="*/ 81490 h 255965"/>
                  <a:gd name="connsiteX48" fmla="*/ 249374 w 424793"/>
                  <a:gd name="connsiteY48" fmla="*/ 56069 h 255965"/>
                  <a:gd name="connsiteX49" fmla="*/ 270550 w 424793"/>
                  <a:gd name="connsiteY49" fmla="*/ 15697 h 255965"/>
                  <a:gd name="connsiteX50" fmla="*/ 333028 w 424793"/>
                  <a:gd name="connsiteY50" fmla="*/ 0 h 255965"/>
                  <a:gd name="connsiteX51" fmla="*/ 108079 w 424793"/>
                  <a:gd name="connsiteY51" fmla="*/ 0 h 255965"/>
                  <a:gd name="connsiteX52" fmla="*/ 187052 w 424793"/>
                  <a:gd name="connsiteY52" fmla="*/ 30782 h 255965"/>
                  <a:gd name="connsiteX53" fmla="*/ 215866 w 424793"/>
                  <a:gd name="connsiteY53" fmla="*/ 127779 h 255965"/>
                  <a:gd name="connsiteX54" fmla="*/ 186851 w 424793"/>
                  <a:gd name="connsiteY54" fmla="*/ 224979 h 255965"/>
                  <a:gd name="connsiteX55" fmla="*/ 105887 w 424793"/>
                  <a:gd name="connsiteY55" fmla="*/ 255965 h 255965"/>
                  <a:gd name="connsiteX56" fmla="*/ 26969 w 424793"/>
                  <a:gd name="connsiteY56" fmla="*/ 220957 h 255965"/>
                  <a:gd name="connsiteX57" fmla="*/ 0 w 424793"/>
                  <a:gd name="connsiteY57" fmla="*/ 123900 h 255965"/>
                  <a:gd name="connsiteX58" fmla="*/ 28960 w 424793"/>
                  <a:gd name="connsiteY58" fmla="*/ 30925 h 255965"/>
                  <a:gd name="connsiteX59" fmla="*/ 108079 w 424793"/>
                  <a:gd name="connsiteY59" fmla="*/ 0 h 25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24793" h="255965">
                    <a:moveTo>
                      <a:pt x="108247" y="13954"/>
                    </a:moveTo>
                    <a:cubicBezTo>
                      <a:pt x="94423" y="13954"/>
                      <a:pt x="85913" y="20243"/>
                      <a:pt x="82715" y="32820"/>
                    </a:cubicBezTo>
                    <a:cubicBezTo>
                      <a:pt x="79518" y="45397"/>
                      <a:pt x="77919" y="72737"/>
                      <a:pt x="77919" y="114841"/>
                    </a:cubicBezTo>
                    <a:lnTo>
                      <a:pt x="77919" y="145612"/>
                    </a:lnTo>
                    <a:cubicBezTo>
                      <a:pt x="77919" y="168880"/>
                      <a:pt x="78081" y="184820"/>
                      <a:pt x="78404" y="193432"/>
                    </a:cubicBezTo>
                    <a:cubicBezTo>
                      <a:pt x="78727" y="202044"/>
                      <a:pt x="79878" y="211076"/>
                      <a:pt x="81856" y="220527"/>
                    </a:cubicBezTo>
                    <a:cubicBezTo>
                      <a:pt x="83835" y="229979"/>
                      <a:pt x="86772" y="235921"/>
                      <a:pt x="90667" y="238355"/>
                    </a:cubicBezTo>
                    <a:cubicBezTo>
                      <a:pt x="94562" y="240789"/>
                      <a:pt x="99396" y="242006"/>
                      <a:pt x="105169" y="242006"/>
                    </a:cubicBezTo>
                    <a:cubicBezTo>
                      <a:pt x="110942" y="242006"/>
                      <a:pt x="115139" y="241715"/>
                      <a:pt x="117762" y="241133"/>
                    </a:cubicBezTo>
                    <a:cubicBezTo>
                      <a:pt x="120385" y="240551"/>
                      <a:pt x="122747" y="239310"/>
                      <a:pt x="124847" y="237408"/>
                    </a:cubicBezTo>
                    <a:cubicBezTo>
                      <a:pt x="126947" y="235506"/>
                      <a:pt x="128701" y="233598"/>
                      <a:pt x="130111" y="231684"/>
                    </a:cubicBezTo>
                    <a:cubicBezTo>
                      <a:pt x="131521" y="229769"/>
                      <a:pt x="132718" y="226686"/>
                      <a:pt x="133701" y="222433"/>
                    </a:cubicBezTo>
                    <a:cubicBezTo>
                      <a:pt x="134685" y="218180"/>
                      <a:pt x="135526" y="214000"/>
                      <a:pt x="136223" y="209894"/>
                    </a:cubicBezTo>
                    <a:cubicBezTo>
                      <a:pt x="136921" y="205788"/>
                      <a:pt x="137380" y="200132"/>
                      <a:pt x="137600" y="192925"/>
                    </a:cubicBezTo>
                    <a:cubicBezTo>
                      <a:pt x="138059" y="178208"/>
                      <a:pt x="138288" y="163358"/>
                      <a:pt x="138288" y="148377"/>
                    </a:cubicBezTo>
                    <a:lnTo>
                      <a:pt x="138288" y="117952"/>
                    </a:lnTo>
                    <a:cubicBezTo>
                      <a:pt x="138288" y="73216"/>
                      <a:pt x="136737" y="44699"/>
                      <a:pt x="133635" y="32401"/>
                    </a:cubicBezTo>
                    <a:cubicBezTo>
                      <a:pt x="130533" y="20103"/>
                      <a:pt x="122070" y="13954"/>
                      <a:pt x="108247" y="13954"/>
                    </a:cubicBezTo>
                    <a:close/>
                    <a:moveTo>
                      <a:pt x="333028" y="0"/>
                    </a:moveTo>
                    <a:cubicBezTo>
                      <a:pt x="360563" y="0"/>
                      <a:pt x="381934" y="5231"/>
                      <a:pt x="397142" y="15694"/>
                    </a:cubicBezTo>
                    <a:cubicBezTo>
                      <a:pt x="412349" y="26157"/>
                      <a:pt x="419953" y="41803"/>
                      <a:pt x="419953" y="62633"/>
                    </a:cubicBezTo>
                    <a:cubicBezTo>
                      <a:pt x="419953" y="69270"/>
                      <a:pt x="419329" y="75397"/>
                      <a:pt x="418081" y="81014"/>
                    </a:cubicBezTo>
                    <a:cubicBezTo>
                      <a:pt x="416832" y="86631"/>
                      <a:pt x="414150" y="92322"/>
                      <a:pt x="410033" y="98087"/>
                    </a:cubicBezTo>
                    <a:cubicBezTo>
                      <a:pt x="405916" y="103853"/>
                      <a:pt x="401850" y="109047"/>
                      <a:pt x="397836" y="113671"/>
                    </a:cubicBezTo>
                    <a:cubicBezTo>
                      <a:pt x="393821" y="118295"/>
                      <a:pt x="386408" y="124469"/>
                      <a:pt x="375597" y="132193"/>
                    </a:cubicBezTo>
                    <a:cubicBezTo>
                      <a:pt x="362968" y="142949"/>
                      <a:pt x="349093" y="153768"/>
                      <a:pt x="333972" y="164649"/>
                    </a:cubicBezTo>
                    <a:cubicBezTo>
                      <a:pt x="318851" y="175530"/>
                      <a:pt x="310024" y="181894"/>
                      <a:pt x="307491" y="183740"/>
                    </a:cubicBezTo>
                    <a:lnTo>
                      <a:pt x="287887" y="192914"/>
                    </a:lnTo>
                    <a:lnTo>
                      <a:pt x="367337" y="192914"/>
                    </a:lnTo>
                    <a:cubicBezTo>
                      <a:pt x="382154" y="192914"/>
                      <a:pt x="392626" y="189745"/>
                      <a:pt x="398755" y="183407"/>
                    </a:cubicBezTo>
                    <a:cubicBezTo>
                      <a:pt x="404884" y="177069"/>
                      <a:pt x="409437" y="165948"/>
                      <a:pt x="412414" y="150045"/>
                    </a:cubicBezTo>
                    <a:lnTo>
                      <a:pt x="424793" y="150045"/>
                    </a:lnTo>
                    <a:lnTo>
                      <a:pt x="421159" y="252507"/>
                    </a:lnTo>
                    <a:lnTo>
                      <a:pt x="251797" y="252507"/>
                    </a:lnTo>
                    <a:lnTo>
                      <a:pt x="251797" y="207562"/>
                    </a:lnTo>
                    <a:lnTo>
                      <a:pt x="287816" y="174395"/>
                    </a:lnTo>
                    <a:cubicBezTo>
                      <a:pt x="311230" y="153026"/>
                      <a:pt x="327790" y="134047"/>
                      <a:pt x="337496" y="117460"/>
                    </a:cubicBezTo>
                    <a:cubicBezTo>
                      <a:pt x="347203" y="100872"/>
                      <a:pt x="352056" y="82693"/>
                      <a:pt x="352056" y="62924"/>
                    </a:cubicBezTo>
                    <a:cubicBezTo>
                      <a:pt x="352056" y="43156"/>
                      <a:pt x="350106" y="29936"/>
                      <a:pt x="346205" y="23266"/>
                    </a:cubicBezTo>
                    <a:cubicBezTo>
                      <a:pt x="342305" y="16595"/>
                      <a:pt x="335803" y="13260"/>
                      <a:pt x="326701" y="13260"/>
                    </a:cubicBezTo>
                    <a:cubicBezTo>
                      <a:pt x="317598" y="13260"/>
                      <a:pt x="311274" y="15527"/>
                      <a:pt x="307728" y="20061"/>
                    </a:cubicBezTo>
                    <a:cubicBezTo>
                      <a:pt x="304181" y="24595"/>
                      <a:pt x="302408" y="29019"/>
                      <a:pt x="302408" y="33335"/>
                    </a:cubicBezTo>
                    <a:cubicBezTo>
                      <a:pt x="302408" y="37650"/>
                      <a:pt x="302748" y="40713"/>
                      <a:pt x="303427" y="42522"/>
                    </a:cubicBezTo>
                    <a:lnTo>
                      <a:pt x="313785" y="42522"/>
                    </a:lnTo>
                    <a:cubicBezTo>
                      <a:pt x="316340" y="49233"/>
                      <a:pt x="317618" y="56317"/>
                      <a:pt x="317618" y="63775"/>
                    </a:cubicBezTo>
                    <a:cubicBezTo>
                      <a:pt x="317618" y="71233"/>
                      <a:pt x="314366" y="77758"/>
                      <a:pt x="307863" y="83351"/>
                    </a:cubicBezTo>
                    <a:cubicBezTo>
                      <a:pt x="301359" y="88944"/>
                      <a:pt x="292888" y="91741"/>
                      <a:pt x="282449" y="91741"/>
                    </a:cubicBezTo>
                    <a:cubicBezTo>
                      <a:pt x="272011" y="91741"/>
                      <a:pt x="263888" y="88324"/>
                      <a:pt x="258082" y="81490"/>
                    </a:cubicBezTo>
                    <a:cubicBezTo>
                      <a:pt x="252277" y="74656"/>
                      <a:pt x="249374" y="66183"/>
                      <a:pt x="249374" y="56069"/>
                    </a:cubicBezTo>
                    <a:cubicBezTo>
                      <a:pt x="249374" y="39619"/>
                      <a:pt x="256432" y="26161"/>
                      <a:pt x="270550" y="15697"/>
                    </a:cubicBezTo>
                    <a:cubicBezTo>
                      <a:pt x="284667" y="5232"/>
                      <a:pt x="305493" y="0"/>
                      <a:pt x="333028" y="0"/>
                    </a:cubicBezTo>
                    <a:close/>
                    <a:moveTo>
                      <a:pt x="108079" y="0"/>
                    </a:moveTo>
                    <a:cubicBezTo>
                      <a:pt x="141519" y="0"/>
                      <a:pt x="167843" y="10261"/>
                      <a:pt x="187052" y="30782"/>
                    </a:cubicBezTo>
                    <a:cubicBezTo>
                      <a:pt x="206261" y="51304"/>
                      <a:pt x="215866" y="83636"/>
                      <a:pt x="215866" y="127779"/>
                    </a:cubicBezTo>
                    <a:cubicBezTo>
                      <a:pt x="215866" y="171922"/>
                      <a:pt x="206194" y="204322"/>
                      <a:pt x="186851" y="224979"/>
                    </a:cubicBezTo>
                    <a:cubicBezTo>
                      <a:pt x="167508" y="245637"/>
                      <a:pt x="140520" y="255965"/>
                      <a:pt x="105887" y="255965"/>
                    </a:cubicBezTo>
                    <a:cubicBezTo>
                      <a:pt x="71254" y="255965"/>
                      <a:pt x="44948" y="244296"/>
                      <a:pt x="26969" y="220957"/>
                    </a:cubicBezTo>
                    <a:cubicBezTo>
                      <a:pt x="8990" y="197618"/>
                      <a:pt x="0" y="165265"/>
                      <a:pt x="0" y="123900"/>
                    </a:cubicBezTo>
                    <a:cubicBezTo>
                      <a:pt x="0" y="82534"/>
                      <a:pt x="9653" y="51542"/>
                      <a:pt x="28960" y="30925"/>
                    </a:cubicBezTo>
                    <a:cubicBezTo>
                      <a:pt x="48266" y="10309"/>
                      <a:pt x="74639" y="0"/>
                      <a:pt x="108079" y="0"/>
                    </a:cubicBezTo>
                    <a:close/>
                  </a:path>
                </a:pathLst>
              </a:custGeom>
              <a:solidFill>
                <a:srgbClr val="A57113"/>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b="1" dirty="0">
                  <a:solidFill>
                    <a:srgbClr val="A57113"/>
                  </a:solidFill>
                  <a:latin typeface="Abril Fatface" panose="02000503000000020003" pitchFamily="2" charset="0"/>
                  <a:ea typeface="Abyssinica SIL" panose="02000000000000000000" pitchFamily="2" charset="0"/>
                  <a:cs typeface="Abyssinica SIL" panose="02000000000000000000" pitchFamily="2" charset="0"/>
                </a:endParaRPr>
              </a:p>
            </p:txBody>
          </p:sp>
          <p:sp>
            <p:nvSpPr>
              <p:cNvPr id="57" name="TextBox 56">
                <a:extLst>
                  <a:ext uri="{FF2B5EF4-FFF2-40B4-BE49-F238E27FC236}">
                    <a16:creationId xmlns:a16="http://schemas.microsoft.com/office/drawing/2014/main" id="{E4067FDD-E554-C80E-7373-2A04F36A54FA}"/>
                  </a:ext>
                </a:extLst>
              </p:cNvPr>
              <p:cNvSpPr txBox="1"/>
              <p:nvPr/>
            </p:nvSpPr>
            <p:spPr>
              <a:xfrm>
                <a:off x="3947206" y="4495922"/>
                <a:ext cx="511262" cy="309718"/>
              </a:xfrm>
              <a:custGeom>
                <a:avLst/>
                <a:gdLst>
                  <a:gd name="connsiteX0" fmla="*/ 108246 w 422531"/>
                  <a:gd name="connsiteY0" fmla="*/ 13954 h 255965"/>
                  <a:gd name="connsiteX1" fmla="*/ 82715 w 422531"/>
                  <a:gd name="connsiteY1" fmla="*/ 32820 h 255965"/>
                  <a:gd name="connsiteX2" fmla="*/ 77919 w 422531"/>
                  <a:gd name="connsiteY2" fmla="*/ 114841 h 255965"/>
                  <a:gd name="connsiteX3" fmla="*/ 77919 w 422531"/>
                  <a:gd name="connsiteY3" fmla="*/ 145612 h 255965"/>
                  <a:gd name="connsiteX4" fmla="*/ 78403 w 422531"/>
                  <a:gd name="connsiteY4" fmla="*/ 193432 h 255965"/>
                  <a:gd name="connsiteX5" fmla="*/ 81856 w 422531"/>
                  <a:gd name="connsiteY5" fmla="*/ 220527 h 255965"/>
                  <a:gd name="connsiteX6" fmla="*/ 90667 w 422531"/>
                  <a:gd name="connsiteY6" fmla="*/ 238355 h 255965"/>
                  <a:gd name="connsiteX7" fmla="*/ 105168 w 422531"/>
                  <a:gd name="connsiteY7" fmla="*/ 242006 h 255965"/>
                  <a:gd name="connsiteX8" fmla="*/ 117762 w 422531"/>
                  <a:gd name="connsiteY8" fmla="*/ 241133 h 255965"/>
                  <a:gd name="connsiteX9" fmla="*/ 124846 w 422531"/>
                  <a:gd name="connsiteY9" fmla="*/ 237408 h 255965"/>
                  <a:gd name="connsiteX10" fmla="*/ 130111 w 422531"/>
                  <a:gd name="connsiteY10" fmla="*/ 231684 h 255965"/>
                  <a:gd name="connsiteX11" fmla="*/ 133701 w 422531"/>
                  <a:gd name="connsiteY11" fmla="*/ 222433 h 255965"/>
                  <a:gd name="connsiteX12" fmla="*/ 136223 w 422531"/>
                  <a:gd name="connsiteY12" fmla="*/ 209894 h 255965"/>
                  <a:gd name="connsiteX13" fmla="*/ 137600 w 422531"/>
                  <a:gd name="connsiteY13" fmla="*/ 192925 h 255965"/>
                  <a:gd name="connsiteX14" fmla="*/ 138288 w 422531"/>
                  <a:gd name="connsiteY14" fmla="*/ 148377 h 255965"/>
                  <a:gd name="connsiteX15" fmla="*/ 138288 w 422531"/>
                  <a:gd name="connsiteY15" fmla="*/ 117952 h 255965"/>
                  <a:gd name="connsiteX16" fmla="*/ 133635 w 422531"/>
                  <a:gd name="connsiteY16" fmla="*/ 32401 h 255965"/>
                  <a:gd name="connsiteX17" fmla="*/ 108246 w 422531"/>
                  <a:gd name="connsiteY17" fmla="*/ 13954 h 255965"/>
                  <a:gd name="connsiteX18" fmla="*/ 328081 w 422531"/>
                  <a:gd name="connsiteY18" fmla="*/ 0 h 255965"/>
                  <a:gd name="connsiteX19" fmla="*/ 410427 w 422531"/>
                  <a:gd name="connsiteY19" fmla="*/ 58139 h 255965"/>
                  <a:gd name="connsiteX20" fmla="*/ 390884 w 422531"/>
                  <a:gd name="connsiteY20" fmla="*/ 97850 h 255965"/>
                  <a:gd name="connsiteX21" fmla="*/ 368108 w 422531"/>
                  <a:gd name="connsiteY21" fmla="*/ 110874 h 255965"/>
                  <a:gd name="connsiteX22" fmla="*/ 351887 w 422531"/>
                  <a:gd name="connsiteY22" fmla="*/ 115322 h 255965"/>
                  <a:gd name="connsiteX23" fmla="*/ 358061 w 422531"/>
                  <a:gd name="connsiteY23" fmla="*/ 116096 h 255965"/>
                  <a:gd name="connsiteX24" fmla="*/ 401107 w 422531"/>
                  <a:gd name="connsiteY24" fmla="*/ 134439 h 255965"/>
                  <a:gd name="connsiteX25" fmla="*/ 422531 w 422531"/>
                  <a:gd name="connsiteY25" fmla="*/ 180530 h 255965"/>
                  <a:gd name="connsiteX26" fmla="*/ 394533 w 422531"/>
                  <a:gd name="connsiteY26" fmla="*/ 235737 h 255965"/>
                  <a:gd name="connsiteX27" fmla="*/ 317707 w 422531"/>
                  <a:gd name="connsiteY27" fmla="*/ 255965 h 255965"/>
                  <a:gd name="connsiteX28" fmla="*/ 281823 w 422531"/>
                  <a:gd name="connsiteY28" fmla="*/ 251640 h 255965"/>
                  <a:gd name="connsiteX29" fmla="*/ 251594 w 422531"/>
                  <a:gd name="connsiteY29" fmla="*/ 234211 h 255965"/>
                  <a:gd name="connsiteX30" fmla="*/ 238125 w 422531"/>
                  <a:gd name="connsiteY30" fmla="*/ 202846 h 255965"/>
                  <a:gd name="connsiteX31" fmla="*/ 247134 w 422531"/>
                  <a:gd name="connsiteY31" fmla="*/ 174228 h 255965"/>
                  <a:gd name="connsiteX32" fmla="*/ 271880 w 422531"/>
                  <a:gd name="connsiteY32" fmla="*/ 163872 h 255965"/>
                  <a:gd name="connsiteX33" fmla="*/ 296991 w 422531"/>
                  <a:gd name="connsiteY33" fmla="*/ 172270 h 255965"/>
                  <a:gd name="connsiteX34" fmla="*/ 306363 w 422531"/>
                  <a:gd name="connsiteY34" fmla="*/ 191761 h 255965"/>
                  <a:gd name="connsiteX35" fmla="*/ 302464 w 422531"/>
                  <a:gd name="connsiteY35" fmla="*/ 213096 h 255965"/>
                  <a:gd name="connsiteX36" fmla="*/ 291759 w 422531"/>
                  <a:gd name="connsiteY36" fmla="*/ 213096 h 255965"/>
                  <a:gd name="connsiteX37" fmla="*/ 290807 w 422531"/>
                  <a:gd name="connsiteY37" fmla="*/ 220976 h 255965"/>
                  <a:gd name="connsiteX38" fmla="*/ 316324 w 422531"/>
                  <a:gd name="connsiteY38" fmla="*/ 242353 h 255965"/>
                  <a:gd name="connsiteX39" fmla="*/ 341234 w 422531"/>
                  <a:gd name="connsiteY39" fmla="*/ 228060 h 255965"/>
                  <a:gd name="connsiteX40" fmla="*/ 348065 w 422531"/>
                  <a:gd name="connsiteY40" fmla="*/ 185194 h 255965"/>
                  <a:gd name="connsiteX41" fmla="*/ 341432 w 422531"/>
                  <a:gd name="connsiteY41" fmla="*/ 144159 h 255965"/>
                  <a:gd name="connsiteX42" fmla="*/ 323081 w 422531"/>
                  <a:gd name="connsiteY42" fmla="*/ 125623 h 255965"/>
                  <a:gd name="connsiteX43" fmla="*/ 290438 w 422531"/>
                  <a:gd name="connsiteY43" fmla="*/ 130117 h 255965"/>
                  <a:gd name="connsiteX44" fmla="*/ 288945 w 422531"/>
                  <a:gd name="connsiteY44" fmla="*/ 116229 h 255965"/>
                  <a:gd name="connsiteX45" fmla="*/ 329670 w 422531"/>
                  <a:gd name="connsiteY45" fmla="*/ 102457 h 255965"/>
                  <a:gd name="connsiteX46" fmla="*/ 338384 w 422531"/>
                  <a:gd name="connsiteY46" fmla="*/ 63753 h 255965"/>
                  <a:gd name="connsiteX47" fmla="*/ 333277 w 422531"/>
                  <a:gd name="connsiteY47" fmla="*/ 24213 h 255965"/>
                  <a:gd name="connsiteX48" fmla="*/ 316759 w 422531"/>
                  <a:gd name="connsiteY48" fmla="*/ 12919 h 255965"/>
                  <a:gd name="connsiteX49" fmla="*/ 300498 w 422531"/>
                  <a:gd name="connsiteY49" fmla="*/ 19830 h 255965"/>
                  <a:gd name="connsiteX50" fmla="*/ 295647 w 422531"/>
                  <a:gd name="connsiteY50" fmla="*/ 33271 h 255965"/>
                  <a:gd name="connsiteX51" fmla="*/ 296666 w 422531"/>
                  <a:gd name="connsiteY51" fmla="*/ 42523 h 255965"/>
                  <a:gd name="connsiteX52" fmla="*/ 306677 w 422531"/>
                  <a:gd name="connsiteY52" fmla="*/ 42523 h 255965"/>
                  <a:gd name="connsiteX53" fmla="*/ 310515 w 422531"/>
                  <a:gd name="connsiteY53" fmla="*/ 63770 h 255965"/>
                  <a:gd name="connsiteX54" fmla="*/ 300754 w 422531"/>
                  <a:gd name="connsiteY54" fmla="*/ 83351 h 255965"/>
                  <a:gd name="connsiteX55" fmla="*/ 275339 w 422531"/>
                  <a:gd name="connsiteY55" fmla="*/ 91741 h 255965"/>
                  <a:gd name="connsiteX56" fmla="*/ 250977 w 422531"/>
                  <a:gd name="connsiteY56" fmla="*/ 81490 h 255965"/>
                  <a:gd name="connsiteX57" fmla="*/ 242271 w 422531"/>
                  <a:gd name="connsiteY57" fmla="*/ 56069 h 255965"/>
                  <a:gd name="connsiteX58" fmla="*/ 264177 w 422531"/>
                  <a:gd name="connsiteY58" fmla="*/ 15879 h 255965"/>
                  <a:gd name="connsiteX59" fmla="*/ 328081 w 422531"/>
                  <a:gd name="connsiteY59" fmla="*/ 0 h 255965"/>
                  <a:gd name="connsiteX60" fmla="*/ 108078 w 422531"/>
                  <a:gd name="connsiteY60" fmla="*/ 0 h 255965"/>
                  <a:gd name="connsiteX61" fmla="*/ 187052 w 422531"/>
                  <a:gd name="connsiteY61" fmla="*/ 30782 h 255965"/>
                  <a:gd name="connsiteX62" fmla="*/ 215865 w 422531"/>
                  <a:gd name="connsiteY62" fmla="*/ 127779 h 255965"/>
                  <a:gd name="connsiteX63" fmla="*/ 186851 w 422531"/>
                  <a:gd name="connsiteY63" fmla="*/ 224980 h 255965"/>
                  <a:gd name="connsiteX64" fmla="*/ 105887 w 422531"/>
                  <a:gd name="connsiteY64" fmla="*/ 255965 h 255965"/>
                  <a:gd name="connsiteX65" fmla="*/ 26968 w 422531"/>
                  <a:gd name="connsiteY65" fmla="*/ 220957 h 255965"/>
                  <a:gd name="connsiteX66" fmla="*/ 0 w 422531"/>
                  <a:gd name="connsiteY66" fmla="*/ 123900 h 255965"/>
                  <a:gd name="connsiteX67" fmla="*/ 28959 w 422531"/>
                  <a:gd name="connsiteY67" fmla="*/ 30926 h 255965"/>
                  <a:gd name="connsiteX68" fmla="*/ 108078 w 422531"/>
                  <a:gd name="connsiteY68" fmla="*/ 0 h 25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22531" h="255965">
                    <a:moveTo>
                      <a:pt x="108246" y="13954"/>
                    </a:moveTo>
                    <a:cubicBezTo>
                      <a:pt x="94423" y="13954"/>
                      <a:pt x="85912" y="20243"/>
                      <a:pt x="82715" y="32820"/>
                    </a:cubicBezTo>
                    <a:cubicBezTo>
                      <a:pt x="79517" y="45397"/>
                      <a:pt x="77919" y="72737"/>
                      <a:pt x="77919" y="114841"/>
                    </a:cubicBezTo>
                    <a:lnTo>
                      <a:pt x="77919" y="145612"/>
                    </a:lnTo>
                    <a:cubicBezTo>
                      <a:pt x="77919" y="168880"/>
                      <a:pt x="78080" y="184820"/>
                      <a:pt x="78403" y="193432"/>
                    </a:cubicBezTo>
                    <a:cubicBezTo>
                      <a:pt x="78726" y="202044"/>
                      <a:pt x="79877" y="211076"/>
                      <a:pt x="81856" y="220527"/>
                    </a:cubicBezTo>
                    <a:cubicBezTo>
                      <a:pt x="83835" y="229979"/>
                      <a:pt x="86771" y="235921"/>
                      <a:pt x="90667" y="238355"/>
                    </a:cubicBezTo>
                    <a:cubicBezTo>
                      <a:pt x="94562" y="240789"/>
                      <a:pt x="99395" y="242006"/>
                      <a:pt x="105168" y="242006"/>
                    </a:cubicBezTo>
                    <a:cubicBezTo>
                      <a:pt x="110941" y="242006"/>
                      <a:pt x="115139" y="241715"/>
                      <a:pt x="117762" y="241133"/>
                    </a:cubicBezTo>
                    <a:cubicBezTo>
                      <a:pt x="120385" y="240551"/>
                      <a:pt x="122746" y="239310"/>
                      <a:pt x="124846" y="237408"/>
                    </a:cubicBezTo>
                    <a:cubicBezTo>
                      <a:pt x="126946" y="235506"/>
                      <a:pt x="128701" y="233598"/>
                      <a:pt x="130111" y="231684"/>
                    </a:cubicBezTo>
                    <a:cubicBezTo>
                      <a:pt x="131520" y="229769"/>
                      <a:pt x="132717" y="226686"/>
                      <a:pt x="133701" y="222433"/>
                    </a:cubicBezTo>
                    <a:cubicBezTo>
                      <a:pt x="134685" y="218180"/>
                      <a:pt x="135525" y="214000"/>
                      <a:pt x="136223" y="209894"/>
                    </a:cubicBezTo>
                    <a:cubicBezTo>
                      <a:pt x="136920" y="205788"/>
                      <a:pt x="137379" y="200132"/>
                      <a:pt x="137600" y="192925"/>
                    </a:cubicBezTo>
                    <a:cubicBezTo>
                      <a:pt x="138058" y="178208"/>
                      <a:pt x="138288" y="163358"/>
                      <a:pt x="138288" y="148377"/>
                    </a:cubicBezTo>
                    <a:lnTo>
                      <a:pt x="138288" y="117952"/>
                    </a:lnTo>
                    <a:cubicBezTo>
                      <a:pt x="138288" y="73217"/>
                      <a:pt x="136737" y="44699"/>
                      <a:pt x="133635" y="32401"/>
                    </a:cubicBezTo>
                    <a:cubicBezTo>
                      <a:pt x="130533" y="20103"/>
                      <a:pt x="122070" y="13954"/>
                      <a:pt x="108246" y="13954"/>
                    </a:cubicBezTo>
                    <a:close/>
                    <a:moveTo>
                      <a:pt x="328081" y="0"/>
                    </a:moveTo>
                    <a:cubicBezTo>
                      <a:pt x="382979" y="0"/>
                      <a:pt x="410427" y="19380"/>
                      <a:pt x="410427" y="58139"/>
                    </a:cubicBezTo>
                    <a:cubicBezTo>
                      <a:pt x="410427" y="74263"/>
                      <a:pt x="403913" y="87500"/>
                      <a:pt x="390884" y="97850"/>
                    </a:cubicBezTo>
                    <a:cubicBezTo>
                      <a:pt x="384370" y="103026"/>
                      <a:pt x="376778" y="107367"/>
                      <a:pt x="368108" y="110874"/>
                    </a:cubicBezTo>
                    <a:lnTo>
                      <a:pt x="351887" y="115322"/>
                    </a:lnTo>
                    <a:lnTo>
                      <a:pt x="358061" y="116096"/>
                    </a:lnTo>
                    <a:cubicBezTo>
                      <a:pt x="376047" y="119429"/>
                      <a:pt x="390396" y="125543"/>
                      <a:pt x="401107" y="134439"/>
                    </a:cubicBezTo>
                    <a:cubicBezTo>
                      <a:pt x="415390" y="146301"/>
                      <a:pt x="422531" y="161664"/>
                      <a:pt x="422531" y="180530"/>
                    </a:cubicBezTo>
                    <a:cubicBezTo>
                      <a:pt x="422531" y="203849"/>
                      <a:pt x="413198" y="222251"/>
                      <a:pt x="394533" y="235737"/>
                    </a:cubicBezTo>
                    <a:cubicBezTo>
                      <a:pt x="375867" y="249223"/>
                      <a:pt x="350258" y="255965"/>
                      <a:pt x="317707" y="255965"/>
                    </a:cubicBezTo>
                    <a:cubicBezTo>
                      <a:pt x="304957" y="255965"/>
                      <a:pt x="292996" y="254524"/>
                      <a:pt x="281823" y="251640"/>
                    </a:cubicBezTo>
                    <a:cubicBezTo>
                      <a:pt x="270650" y="248756"/>
                      <a:pt x="260573" y="242947"/>
                      <a:pt x="251594" y="234211"/>
                    </a:cubicBezTo>
                    <a:cubicBezTo>
                      <a:pt x="242614" y="225476"/>
                      <a:pt x="238125" y="215021"/>
                      <a:pt x="238125" y="202846"/>
                    </a:cubicBezTo>
                    <a:cubicBezTo>
                      <a:pt x="238125" y="190670"/>
                      <a:pt x="241128" y="181131"/>
                      <a:pt x="247134" y="174228"/>
                    </a:cubicBezTo>
                    <a:cubicBezTo>
                      <a:pt x="253139" y="167324"/>
                      <a:pt x="261388" y="163872"/>
                      <a:pt x="271880" y="163872"/>
                    </a:cubicBezTo>
                    <a:cubicBezTo>
                      <a:pt x="282372" y="163872"/>
                      <a:pt x="290742" y="166672"/>
                      <a:pt x="296991" y="172270"/>
                    </a:cubicBezTo>
                    <a:cubicBezTo>
                      <a:pt x="303239" y="177868"/>
                      <a:pt x="306363" y="184365"/>
                      <a:pt x="306363" y="191761"/>
                    </a:cubicBezTo>
                    <a:cubicBezTo>
                      <a:pt x="306363" y="199156"/>
                      <a:pt x="305063" y="206268"/>
                      <a:pt x="302464" y="213096"/>
                    </a:cubicBezTo>
                    <a:lnTo>
                      <a:pt x="291759" y="213096"/>
                    </a:lnTo>
                    <a:cubicBezTo>
                      <a:pt x="291124" y="214785"/>
                      <a:pt x="290807" y="217412"/>
                      <a:pt x="290807" y="220976"/>
                    </a:cubicBezTo>
                    <a:cubicBezTo>
                      <a:pt x="290807" y="235227"/>
                      <a:pt x="299313" y="242353"/>
                      <a:pt x="316324" y="242353"/>
                    </a:cubicBezTo>
                    <a:cubicBezTo>
                      <a:pt x="328377" y="242353"/>
                      <a:pt x="336680" y="237589"/>
                      <a:pt x="341234" y="228060"/>
                    </a:cubicBezTo>
                    <a:cubicBezTo>
                      <a:pt x="345788" y="218532"/>
                      <a:pt x="348065" y="204243"/>
                      <a:pt x="348065" y="185194"/>
                    </a:cubicBezTo>
                    <a:cubicBezTo>
                      <a:pt x="348065" y="166145"/>
                      <a:pt x="345854" y="152466"/>
                      <a:pt x="341432" y="144159"/>
                    </a:cubicBezTo>
                    <a:cubicBezTo>
                      <a:pt x="337010" y="135851"/>
                      <a:pt x="330893" y="129672"/>
                      <a:pt x="323081" y="125623"/>
                    </a:cubicBezTo>
                    <a:cubicBezTo>
                      <a:pt x="315515" y="127451"/>
                      <a:pt x="304634" y="128949"/>
                      <a:pt x="290438" y="130117"/>
                    </a:cubicBezTo>
                    <a:lnTo>
                      <a:pt x="288945" y="116229"/>
                    </a:lnTo>
                    <a:cubicBezTo>
                      <a:pt x="310286" y="114019"/>
                      <a:pt x="323860" y="109428"/>
                      <a:pt x="329670" y="102457"/>
                    </a:cubicBezTo>
                    <a:cubicBezTo>
                      <a:pt x="335479" y="95485"/>
                      <a:pt x="338384" y="82584"/>
                      <a:pt x="338384" y="63753"/>
                    </a:cubicBezTo>
                    <a:cubicBezTo>
                      <a:pt x="338384" y="44922"/>
                      <a:pt x="336682" y="31742"/>
                      <a:pt x="333277" y="24213"/>
                    </a:cubicBezTo>
                    <a:cubicBezTo>
                      <a:pt x="329872" y="16684"/>
                      <a:pt x="324366" y="12919"/>
                      <a:pt x="316759" y="12919"/>
                    </a:cubicBezTo>
                    <a:cubicBezTo>
                      <a:pt x="309153" y="12919"/>
                      <a:pt x="303733" y="15222"/>
                      <a:pt x="300498" y="19830"/>
                    </a:cubicBezTo>
                    <a:cubicBezTo>
                      <a:pt x="297264" y="24437"/>
                      <a:pt x="295647" y="28917"/>
                      <a:pt x="295647" y="33271"/>
                    </a:cubicBezTo>
                    <a:cubicBezTo>
                      <a:pt x="295647" y="37625"/>
                      <a:pt x="295987" y="40709"/>
                      <a:pt x="296666" y="42523"/>
                    </a:cubicBezTo>
                    <a:lnTo>
                      <a:pt x="306677" y="42523"/>
                    </a:lnTo>
                    <a:cubicBezTo>
                      <a:pt x="309236" y="49226"/>
                      <a:pt x="310515" y="56308"/>
                      <a:pt x="310515" y="63770"/>
                    </a:cubicBezTo>
                    <a:cubicBezTo>
                      <a:pt x="310515" y="71231"/>
                      <a:pt x="307261" y="77759"/>
                      <a:pt x="300754" y="83351"/>
                    </a:cubicBezTo>
                    <a:cubicBezTo>
                      <a:pt x="294247" y="88944"/>
                      <a:pt x="285775" y="91741"/>
                      <a:pt x="275339" y="91741"/>
                    </a:cubicBezTo>
                    <a:cubicBezTo>
                      <a:pt x="264902" y="91741"/>
                      <a:pt x="256781" y="88324"/>
                      <a:pt x="250977" y="81490"/>
                    </a:cubicBezTo>
                    <a:cubicBezTo>
                      <a:pt x="245173" y="74657"/>
                      <a:pt x="242271" y="66183"/>
                      <a:pt x="242271" y="56069"/>
                    </a:cubicBezTo>
                    <a:cubicBezTo>
                      <a:pt x="242271" y="39861"/>
                      <a:pt x="249573" y="26464"/>
                      <a:pt x="264177" y="15879"/>
                    </a:cubicBezTo>
                    <a:cubicBezTo>
                      <a:pt x="278780" y="5293"/>
                      <a:pt x="300082" y="0"/>
                      <a:pt x="328081" y="0"/>
                    </a:cubicBezTo>
                    <a:close/>
                    <a:moveTo>
                      <a:pt x="108078" y="0"/>
                    </a:moveTo>
                    <a:cubicBezTo>
                      <a:pt x="141518" y="0"/>
                      <a:pt x="167843" y="10261"/>
                      <a:pt x="187052" y="30782"/>
                    </a:cubicBezTo>
                    <a:cubicBezTo>
                      <a:pt x="206261" y="51304"/>
                      <a:pt x="215865" y="83636"/>
                      <a:pt x="215865" y="127779"/>
                    </a:cubicBezTo>
                    <a:cubicBezTo>
                      <a:pt x="215865" y="171922"/>
                      <a:pt x="206194" y="204322"/>
                      <a:pt x="186851" y="224980"/>
                    </a:cubicBezTo>
                    <a:cubicBezTo>
                      <a:pt x="167508" y="245637"/>
                      <a:pt x="140520" y="255965"/>
                      <a:pt x="105887" y="255965"/>
                    </a:cubicBezTo>
                    <a:cubicBezTo>
                      <a:pt x="71254" y="255965"/>
                      <a:pt x="44948" y="244296"/>
                      <a:pt x="26968" y="220957"/>
                    </a:cubicBezTo>
                    <a:cubicBezTo>
                      <a:pt x="8989" y="197618"/>
                      <a:pt x="0" y="165266"/>
                      <a:pt x="0" y="123900"/>
                    </a:cubicBezTo>
                    <a:cubicBezTo>
                      <a:pt x="0" y="82534"/>
                      <a:pt x="9653" y="51542"/>
                      <a:pt x="28959" y="30926"/>
                    </a:cubicBezTo>
                    <a:cubicBezTo>
                      <a:pt x="48265" y="10309"/>
                      <a:pt x="74639" y="0"/>
                      <a:pt x="108078" y="0"/>
                    </a:cubicBezTo>
                    <a:close/>
                  </a:path>
                </a:pathLst>
              </a:custGeom>
              <a:solidFill>
                <a:srgbClr val="A57113"/>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b="1" dirty="0">
                  <a:solidFill>
                    <a:srgbClr val="A57113"/>
                  </a:solidFill>
                  <a:latin typeface="Abril Fatface" panose="02000503000000020003" pitchFamily="2" charset="0"/>
                  <a:ea typeface="Abyssinica SIL" panose="02000000000000000000" pitchFamily="2" charset="0"/>
                  <a:cs typeface="Abyssinica SIL" panose="02000000000000000000" pitchFamily="2" charset="0"/>
                </a:endParaRPr>
              </a:p>
            </p:txBody>
          </p:sp>
        </p:grpSp>
        <p:grpSp>
          <p:nvGrpSpPr>
            <p:cNvPr id="2090" name="Group 2089">
              <a:extLst>
                <a:ext uri="{FF2B5EF4-FFF2-40B4-BE49-F238E27FC236}">
                  <a16:creationId xmlns:a16="http://schemas.microsoft.com/office/drawing/2014/main" id="{67B46FE2-C6A3-9FAB-9311-45ABCE0269BC}"/>
                </a:ext>
              </a:extLst>
            </p:cNvPr>
            <p:cNvGrpSpPr/>
            <p:nvPr/>
          </p:nvGrpSpPr>
          <p:grpSpPr>
            <a:xfrm>
              <a:off x="7747996" y="451344"/>
              <a:ext cx="1848761" cy="1671041"/>
              <a:chOff x="6517012" y="600079"/>
              <a:chExt cx="1262729" cy="1141343"/>
            </a:xfrm>
          </p:grpSpPr>
          <p:sp>
            <p:nvSpPr>
              <p:cNvPr id="2305" name="Freeform: Shape 2304">
                <a:extLst>
                  <a:ext uri="{FF2B5EF4-FFF2-40B4-BE49-F238E27FC236}">
                    <a16:creationId xmlns:a16="http://schemas.microsoft.com/office/drawing/2014/main" id="{D4EFF497-6755-7DA3-024C-F31E83BAD61E}"/>
                  </a:ext>
                </a:extLst>
              </p:cNvPr>
              <p:cNvSpPr/>
              <p:nvPr/>
            </p:nvSpPr>
            <p:spPr>
              <a:xfrm>
                <a:off x="6568907" y="765393"/>
                <a:ext cx="432808" cy="361857"/>
              </a:xfrm>
              <a:custGeom>
                <a:avLst/>
                <a:gdLst>
                  <a:gd name="connsiteX0" fmla="*/ 203101 w 432808"/>
                  <a:gd name="connsiteY0" fmla="*/ 361858 h 361857"/>
                  <a:gd name="connsiteX1" fmla="*/ 157666 w 432808"/>
                  <a:gd name="connsiteY1" fmla="*/ 358333 h 361857"/>
                  <a:gd name="connsiteX2" fmla="*/ 38604 w 432808"/>
                  <a:gd name="connsiteY2" fmla="*/ 285943 h 361857"/>
                  <a:gd name="connsiteX3" fmla="*/ 599 w 432808"/>
                  <a:gd name="connsiteY3" fmla="*/ 104206 h 361857"/>
                  <a:gd name="connsiteX4" fmla="*/ 14887 w 432808"/>
                  <a:gd name="connsiteY4" fmla="*/ 1813 h 361857"/>
                  <a:gd name="connsiteX5" fmla="*/ 17839 w 432808"/>
                  <a:gd name="connsiteY5" fmla="*/ 98 h 361857"/>
                  <a:gd name="connsiteX6" fmla="*/ 19554 w 432808"/>
                  <a:gd name="connsiteY6" fmla="*/ 3051 h 361857"/>
                  <a:gd name="connsiteX7" fmla="*/ 5362 w 432808"/>
                  <a:gd name="connsiteY7" fmla="*/ 104587 h 361857"/>
                  <a:gd name="connsiteX8" fmla="*/ 42604 w 432808"/>
                  <a:gd name="connsiteY8" fmla="*/ 283276 h 361857"/>
                  <a:gd name="connsiteX9" fmla="*/ 158333 w 432808"/>
                  <a:gd name="connsiteY9" fmla="*/ 353476 h 361857"/>
                  <a:gd name="connsiteX10" fmla="*/ 375789 w 432808"/>
                  <a:gd name="connsiteY10" fmla="*/ 274799 h 361857"/>
                  <a:gd name="connsiteX11" fmla="*/ 427986 w 432808"/>
                  <a:gd name="connsiteY11" fmla="*/ 170786 h 361857"/>
                  <a:gd name="connsiteX12" fmla="*/ 430939 w 432808"/>
                  <a:gd name="connsiteY12" fmla="*/ 168976 h 361857"/>
                  <a:gd name="connsiteX13" fmla="*/ 432748 w 432808"/>
                  <a:gd name="connsiteY13" fmla="*/ 171929 h 361857"/>
                  <a:gd name="connsiteX14" fmla="*/ 379694 w 432808"/>
                  <a:gd name="connsiteY14" fmla="*/ 277752 h 361857"/>
                  <a:gd name="connsiteX15" fmla="*/ 295588 w 432808"/>
                  <a:gd name="connsiteY15" fmla="*/ 343474 h 361857"/>
                  <a:gd name="connsiteX16" fmla="*/ 203005 w 432808"/>
                  <a:gd name="connsiteY16" fmla="*/ 361858 h 36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2808" h="361857">
                    <a:moveTo>
                      <a:pt x="203101" y="361858"/>
                    </a:moveTo>
                    <a:cubicBezTo>
                      <a:pt x="188432" y="361858"/>
                      <a:pt x="173287" y="360715"/>
                      <a:pt x="157666" y="358333"/>
                    </a:cubicBezTo>
                    <a:cubicBezTo>
                      <a:pt x="105279" y="350428"/>
                      <a:pt x="65179" y="326139"/>
                      <a:pt x="38604" y="285943"/>
                    </a:cubicBezTo>
                    <a:cubicBezTo>
                      <a:pt x="2504" y="231460"/>
                      <a:pt x="-1973" y="157070"/>
                      <a:pt x="599" y="104206"/>
                    </a:cubicBezTo>
                    <a:cubicBezTo>
                      <a:pt x="3361" y="47152"/>
                      <a:pt x="14791" y="2194"/>
                      <a:pt x="14887" y="1813"/>
                    </a:cubicBezTo>
                    <a:cubicBezTo>
                      <a:pt x="15268" y="479"/>
                      <a:pt x="16506" y="-283"/>
                      <a:pt x="17839" y="98"/>
                    </a:cubicBezTo>
                    <a:cubicBezTo>
                      <a:pt x="19173" y="479"/>
                      <a:pt x="19935" y="1717"/>
                      <a:pt x="19554" y="3051"/>
                    </a:cubicBezTo>
                    <a:cubicBezTo>
                      <a:pt x="19459" y="3527"/>
                      <a:pt x="8124" y="48009"/>
                      <a:pt x="5362" y="104587"/>
                    </a:cubicBezTo>
                    <a:cubicBezTo>
                      <a:pt x="2885" y="156689"/>
                      <a:pt x="7267" y="229936"/>
                      <a:pt x="42604" y="283276"/>
                    </a:cubicBezTo>
                    <a:cubicBezTo>
                      <a:pt x="68417" y="322234"/>
                      <a:pt x="107279" y="345856"/>
                      <a:pt x="158333" y="353476"/>
                    </a:cubicBezTo>
                    <a:cubicBezTo>
                      <a:pt x="272347" y="370621"/>
                      <a:pt x="339499" y="320138"/>
                      <a:pt x="375789" y="274799"/>
                    </a:cubicBezTo>
                    <a:cubicBezTo>
                      <a:pt x="415222" y="225460"/>
                      <a:pt x="427891" y="171358"/>
                      <a:pt x="427986" y="170786"/>
                    </a:cubicBezTo>
                    <a:cubicBezTo>
                      <a:pt x="428272" y="169453"/>
                      <a:pt x="429605" y="168691"/>
                      <a:pt x="430939" y="168976"/>
                    </a:cubicBezTo>
                    <a:cubicBezTo>
                      <a:pt x="432272" y="169262"/>
                      <a:pt x="433034" y="170596"/>
                      <a:pt x="432748" y="171929"/>
                    </a:cubicBezTo>
                    <a:cubicBezTo>
                      <a:pt x="432653" y="172501"/>
                      <a:pt x="419794" y="227555"/>
                      <a:pt x="379694" y="277752"/>
                    </a:cubicBezTo>
                    <a:cubicBezTo>
                      <a:pt x="356072" y="307279"/>
                      <a:pt x="327783" y="329377"/>
                      <a:pt x="295588" y="343474"/>
                    </a:cubicBezTo>
                    <a:cubicBezTo>
                      <a:pt x="267585" y="355762"/>
                      <a:pt x="236533" y="361858"/>
                      <a:pt x="203005" y="361858"/>
                    </a:cubicBezTo>
                    <a:close/>
                  </a:path>
                </a:pathLst>
              </a:custGeom>
              <a:solidFill>
                <a:srgbClr val="FF7C48"/>
              </a:solidFill>
              <a:ln w="9525" cap="flat">
                <a:noFill/>
                <a:prstDash val="solid"/>
                <a:miter/>
              </a:ln>
            </p:spPr>
            <p:txBody>
              <a:bodyPr rtlCol="0" anchor="ctr"/>
              <a:lstStyle/>
              <a:p>
                <a:endParaRPr lang="en-US"/>
              </a:p>
            </p:txBody>
          </p:sp>
          <p:sp>
            <p:nvSpPr>
              <p:cNvPr id="2083" name="Freeform: Shape 2082">
                <a:extLst>
                  <a:ext uri="{FF2B5EF4-FFF2-40B4-BE49-F238E27FC236}">
                    <a16:creationId xmlns:a16="http://schemas.microsoft.com/office/drawing/2014/main" id="{09B50D1F-D752-0AB5-0C51-452E32FFCE9D}"/>
                  </a:ext>
                </a:extLst>
              </p:cNvPr>
              <p:cNvSpPr/>
              <p:nvPr/>
            </p:nvSpPr>
            <p:spPr>
              <a:xfrm>
                <a:off x="6887975" y="1704104"/>
                <a:ext cx="809827" cy="37318"/>
              </a:xfrm>
              <a:custGeom>
                <a:avLst/>
                <a:gdLst>
                  <a:gd name="connsiteX0" fmla="*/ 773858 w 809827"/>
                  <a:gd name="connsiteY0" fmla="*/ 13506 h 37318"/>
                  <a:gd name="connsiteX1" fmla="*/ 800814 w 809827"/>
                  <a:gd name="connsiteY1" fmla="*/ 13506 h 37318"/>
                  <a:gd name="connsiteX2" fmla="*/ 809577 w 809827"/>
                  <a:gd name="connsiteY2" fmla="*/ 37223 h 37318"/>
                  <a:gd name="connsiteX3" fmla="*/ 748141 w 809827"/>
                  <a:gd name="connsiteY3" fmla="*/ 37223 h 37318"/>
                  <a:gd name="connsiteX4" fmla="*/ 773858 w 809827"/>
                  <a:gd name="connsiteY4" fmla="*/ 13506 h 37318"/>
                  <a:gd name="connsiteX5" fmla="*/ 631459 w 809827"/>
                  <a:gd name="connsiteY5" fmla="*/ 13506 h 37318"/>
                  <a:gd name="connsiteX6" fmla="*/ 658415 w 809827"/>
                  <a:gd name="connsiteY6" fmla="*/ 13506 h 37318"/>
                  <a:gd name="connsiteX7" fmla="*/ 667178 w 809827"/>
                  <a:gd name="connsiteY7" fmla="*/ 37223 h 37318"/>
                  <a:gd name="connsiteX8" fmla="*/ 605742 w 809827"/>
                  <a:gd name="connsiteY8" fmla="*/ 37223 h 37318"/>
                  <a:gd name="connsiteX9" fmla="*/ 631459 w 809827"/>
                  <a:gd name="connsiteY9" fmla="*/ 13506 h 37318"/>
                  <a:gd name="connsiteX10" fmla="*/ 131909 w 809827"/>
                  <a:gd name="connsiteY10" fmla="*/ 445 h 37318"/>
                  <a:gd name="connsiteX11" fmla="*/ 157781 w 809827"/>
                  <a:gd name="connsiteY11" fmla="*/ 552 h 37318"/>
                  <a:gd name="connsiteX12" fmla="*/ 157877 w 809827"/>
                  <a:gd name="connsiteY12" fmla="*/ 552 h 37318"/>
                  <a:gd name="connsiteX13" fmla="*/ 184547 w 809827"/>
                  <a:gd name="connsiteY13" fmla="*/ 552 h 37318"/>
                  <a:gd name="connsiteX14" fmla="*/ 183213 w 809827"/>
                  <a:gd name="connsiteY14" fmla="*/ 14839 h 37318"/>
                  <a:gd name="connsiteX15" fmla="*/ 160449 w 809827"/>
                  <a:gd name="connsiteY15" fmla="*/ 37318 h 37318"/>
                  <a:gd name="connsiteX16" fmla="*/ 102632 w 809827"/>
                  <a:gd name="connsiteY16" fmla="*/ 37318 h 37318"/>
                  <a:gd name="connsiteX17" fmla="*/ 100251 w 809827"/>
                  <a:gd name="connsiteY17" fmla="*/ 13696 h 37318"/>
                  <a:gd name="connsiteX18" fmla="*/ 131909 w 809827"/>
                  <a:gd name="connsiteY18" fmla="*/ 445 h 37318"/>
                  <a:gd name="connsiteX19" fmla="*/ 34564 w 809827"/>
                  <a:gd name="connsiteY19" fmla="*/ 445 h 37318"/>
                  <a:gd name="connsiteX20" fmla="*/ 60436 w 809827"/>
                  <a:gd name="connsiteY20" fmla="*/ 552 h 37318"/>
                  <a:gd name="connsiteX21" fmla="*/ 60436 w 809827"/>
                  <a:gd name="connsiteY21" fmla="*/ 647 h 37318"/>
                  <a:gd name="connsiteX22" fmla="*/ 75771 w 809827"/>
                  <a:gd name="connsiteY22" fmla="*/ 647 h 37318"/>
                  <a:gd name="connsiteX23" fmla="*/ 85963 w 809827"/>
                  <a:gd name="connsiteY23" fmla="*/ 11410 h 37318"/>
                  <a:gd name="connsiteX24" fmla="*/ 85867 w 809827"/>
                  <a:gd name="connsiteY24" fmla="*/ 14839 h 37318"/>
                  <a:gd name="connsiteX25" fmla="*/ 63103 w 809827"/>
                  <a:gd name="connsiteY25" fmla="*/ 37318 h 37318"/>
                  <a:gd name="connsiteX26" fmla="*/ 5286 w 809827"/>
                  <a:gd name="connsiteY26" fmla="*/ 37318 h 37318"/>
                  <a:gd name="connsiteX27" fmla="*/ 2905 w 809827"/>
                  <a:gd name="connsiteY27" fmla="*/ 13696 h 37318"/>
                  <a:gd name="connsiteX28" fmla="*/ 34564 w 809827"/>
                  <a:gd name="connsiteY28" fmla="*/ 445 h 3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827" h="37318">
                    <a:moveTo>
                      <a:pt x="773858" y="13506"/>
                    </a:moveTo>
                    <a:lnTo>
                      <a:pt x="800814" y="13506"/>
                    </a:lnTo>
                    <a:cubicBezTo>
                      <a:pt x="812149" y="23602"/>
                      <a:pt x="809577" y="37223"/>
                      <a:pt x="809577" y="37223"/>
                    </a:cubicBezTo>
                    <a:lnTo>
                      <a:pt x="748141" y="37223"/>
                    </a:lnTo>
                    <a:cubicBezTo>
                      <a:pt x="742712" y="20840"/>
                      <a:pt x="760333" y="27031"/>
                      <a:pt x="773858" y="13506"/>
                    </a:cubicBezTo>
                    <a:close/>
                    <a:moveTo>
                      <a:pt x="631459" y="13506"/>
                    </a:moveTo>
                    <a:lnTo>
                      <a:pt x="658415" y="13506"/>
                    </a:lnTo>
                    <a:cubicBezTo>
                      <a:pt x="669750" y="23602"/>
                      <a:pt x="667178" y="37223"/>
                      <a:pt x="667178" y="37223"/>
                    </a:cubicBezTo>
                    <a:lnTo>
                      <a:pt x="605742" y="37223"/>
                    </a:lnTo>
                    <a:cubicBezTo>
                      <a:pt x="600313" y="20840"/>
                      <a:pt x="617934" y="27031"/>
                      <a:pt x="631459" y="13506"/>
                    </a:cubicBezTo>
                    <a:close/>
                    <a:moveTo>
                      <a:pt x="131909" y="445"/>
                    </a:moveTo>
                    <a:cubicBezTo>
                      <a:pt x="145327" y="-615"/>
                      <a:pt x="157781" y="552"/>
                      <a:pt x="157781" y="552"/>
                    </a:cubicBezTo>
                    <a:lnTo>
                      <a:pt x="157877" y="552"/>
                    </a:lnTo>
                    <a:lnTo>
                      <a:pt x="184547" y="552"/>
                    </a:lnTo>
                    <a:cubicBezTo>
                      <a:pt x="183690" y="5886"/>
                      <a:pt x="183213" y="10648"/>
                      <a:pt x="183213" y="14839"/>
                    </a:cubicBezTo>
                    <a:cubicBezTo>
                      <a:pt x="183023" y="27317"/>
                      <a:pt x="172926" y="37318"/>
                      <a:pt x="160449" y="37318"/>
                    </a:cubicBezTo>
                    <a:lnTo>
                      <a:pt x="102632" y="37318"/>
                    </a:lnTo>
                    <a:cubicBezTo>
                      <a:pt x="102632" y="37318"/>
                      <a:pt x="92535" y="31508"/>
                      <a:pt x="100251" y="13696"/>
                    </a:cubicBezTo>
                    <a:cubicBezTo>
                      <a:pt x="104109" y="4791"/>
                      <a:pt x="118491" y="1505"/>
                      <a:pt x="131909" y="445"/>
                    </a:cubicBezTo>
                    <a:close/>
                    <a:moveTo>
                      <a:pt x="34564" y="445"/>
                    </a:moveTo>
                    <a:cubicBezTo>
                      <a:pt x="47982" y="-615"/>
                      <a:pt x="60436" y="552"/>
                      <a:pt x="60436" y="552"/>
                    </a:cubicBezTo>
                    <a:lnTo>
                      <a:pt x="60436" y="647"/>
                    </a:lnTo>
                    <a:lnTo>
                      <a:pt x="75771" y="647"/>
                    </a:lnTo>
                    <a:cubicBezTo>
                      <a:pt x="81676" y="647"/>
                      <a:pt x="86248" y="5505"/>
                      <a:pt x="85963" y="11410"/>
                    </a:cubicBezTo>
                    <a:cubicBezTo>
                      <a:pt x="85867" y="12553"/>
                      <a:pt x="85867" y="13696"/>
                      <a:pt x="85867" y="14839"/>
                    </a:cubicBezTo>
                    <a:cubicBezTo>
                      <a:pt x="85677" y="27317"/>
                      <a:pt x="75580" y="37318"/>
                      <a:pt x="63103" y="37318"/>
                    </a:cubicBezTo>
                    <a:lnTo>
                      <a:pt x="5286" y="37318"/>
                    </a:lnTo>
                    <a:cubicBezTo>
                      <a:pt x="5286" y="37318"/>
                      <a:pt x="-4811" y="31508"/>
                      <a:pt x="2905" y="13696"/>
                    </a:cubicBezTo>
                    <a:cubicBezTo>
                      <a:pt x="6763" y="4791"/>
                      <a:pt x="21146" y="1505"/>
                      <a:pt x="34564" y="445"/>
                    </a:cubicBezTo>
                    <a:close/>
                  </a:path>
                </a:pathLst>
              </a:custGeom>
              <a:solidFill>
                <a:srgbClr val="593910"/>
              </a:solidFill>
              <a:ln w="9525" cap="flat">
                <a:noFill/>
                <a:prstDash val="solid"/>
                <a:miter/>
              </a:ln>
            </p:spPr>
            <p:txBody>
              <a:bodyPr rtlCol="0" anchor="ctr"/>
              <a:lstStyle/>
              <a:p>
                <a:endParaRPr lang="en-US"/>
              </a:p>
            </p:txBody>
          </p:sp>
          <p:sp>
            <p:nvSpPr>
              <p:cNvPr id="2084" name="Freeform: Shape 2083">
                <a:extLst>
                  <a:ext uri="{FF2B5EF4-FFF2-40B4-BE49-F238E27FC236}">
                    <a16:creationId xmlns:a16="http://schemas.microsoft.com/office/drawing/2014/main" id="{C42441F9-AD91-BC7C-0101-36C2BC84FFE1}"/>
                  </a:ext>
                </a:extLst>
              </p:cNvPr>
              <p:cNvSpPr/>
              <p:nvPr/>
            </p:nvSpPr>
            <p:spPr>
              <a:xfrm>
                <a:off x="6853328" y="916012"/>
                <a:ext cx="218988" cy="800801"/>
              </a:xfrm>
              <a:custGeom>
                <a:avLst/>
                <a:gdLst>
                  <a:gd name="connsiteX0" fmla="*/ 41552 w 218988"/>
                  <a:gd name="connsiteY0" fmla="*/ 531469 h 800801"/>
                  <a:gd name="connsiteX1" fmla="*/ 97655 w 218988"/>
                  <a:gd name="connsiteY1" fmla="*/ 726636 h 800801"/>
                  <a:gd name="connsiteX2" fmla="*/ 120515 w 218988"/>
                  <a:gd name="connsiteY2" fmla="*/ 797407 h 800801"/>
                  <a:gd name="connsiteX3" fmla="*/ 82701 w 218988"/>
                  <a:gd name="connsiteY3" fmla="*/ 793883 h 800801"/>
                  <a:gd name="connsiteX4" fmla="*/ 75557 w 218988"/>
                  <a:gd name="connsiteY4" fmla="*/ 749592 h 800801"/>
                  <a:gd name="connsiteX5" fmla="*/ 10501 w 218988"/>
                  <a:gd name="connsiteY5" fmla="*/ 544423 h 800801"/>
                  <a:gd name="connsiteX6" fmla="*/ 41552 w 218988"/>
                  <a:gd name="connsiteY6" fmla="*/ 531469 h 800801"/>
                  <a:gd name="connsiteX7" fmla="*/ 125996 w 218988"/>
                  <a:gd name="connsiteY7" fmla="*/ 194 h 800801"/>
                  <a:gd name="connsiteX8" fmla="*/ 209001 w 218988"/>
                  <a:gd name="connsiteY8" fmla="*/ 89508 h 800801"/>
                  <a:gd name="connsiteX9" fmla="*/ 191190 w 218988"/>
                  <a:gd name="connsiteY9" fmla="*/ 280675 h 800801"/>
                  <a:gd name="connsiteX10" fmla="*/ 175854 w 218988"/>
                  <a:gd name="connsiteY10" fmla="*/ 298296 h 800801"/>
                  <a:gd name="connsiteX11" fmla="*/ 124419 w 218988"/>
                  <a:gd name="connsiteY11" fmla="*/ 370115 h 800801"/>
                  <a:gd name="connsiteX12" fmla="*/ 46219 w 218988"/>
                  <a:gd name="connsiteY12" fmla="*/ 526992 h 800801"/>
                  <a:gd name="connsiteX13" fmla="*/ 3928 w 218988"/>
                  <a:gd name="connsiteY13" fmla="*/ 508037 h 800801"/>
                  <a:gd name="connsiteX14" fmla="*/ 3928 w 218988"/>
                  <a:gd name="connsiteY14" fmla="*/ 508132 h 800801"/>
                  <a:gd name="connsiteX15" fmla="*/ 71651 w 218988"/>
                  <a:gd name="connsiteY15" fmla="*/ 297344 h 800801"/>
                  <a:gd name="connsiteX16" fmla="*/ 70317 w 218988"/>
                  <a:gd name="connsiteY16" fmla="*/ 181806 h 800801"/>
                  <a:gd name="connsiteX17" fmla="*/ 94225 w 218988"/>
                  <a:gd name="connsiteY17" fmla="*/ 17214 h 800801"/>
                  <a:gd name="connsiteX18" fmla="*/ 125996 w 218988"/>
                  <a:gd name="connsiteY18" fmla="*/ 194 h 80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988" h="800801">
                    <a:moveTo>
                      <a:pt x="41552" y="531469"/>
                    </a:moveTo>
                    <a:cubicBezTo>
                      <a:pt x="68984" y="627386"/>
                      <a:pt x="86225" y="677582"/>
                      <a:pt x="97655" y="726636"/>
                    </a:cubicBezTo>
                    <a:cubicBezTo>
                      <a:pt x="111847" y="787882"/>
                      <a:pt x="116514" y="771880"/>
                      <a:pt x="120515" y="797407"/>
                    </a:cubicBezTo>
                    <a:cubicBezTo>
                      <a:pt x="102608" y="798836"/>
                      <a:pt x="87749" y="805980"/>
                      <a:pt x="82701" y="793883"/>
                    </a:cubicBezTo>
                    <a:cubicBezTo>
                      <a:pt x="78319" y="783405"/>
                      <a:pt x="79748" y="768546"/>
                      <a:pt x="75557" y="749592"/>
                    </a:cubicBezTo>
                    <a:cubicBezTo>
                      <a:pt x="52506" y="645483"/>
                      <a:pt x="10501" y="544423"/>
                      <a:pt x="10501" y="544423"/>
                    </a:cubicBezTo>
                    <a:cubicBezTo>
                      <a:pt x="10501" y="544423"/>
                      <a:pt x="21169" y="546614"/>
                      <a:pt x="41552" y="531469"/>
                    </a:cubicBezTo>
                    <a:close/>
                    <a:moveTo>
                      <a:pt x="125996" y="194"/>
                    </a:moveTo>
                    <a:cubicBezTo>
                      <a:pt x="168693" y="-2986"/>
                      <a:pt x="232219" y="33215"/>
                      <a:pt x="209001" y="89508"/>
                    </a:cubicBezTo>
                    <a:cubicBezTo>
                      <a:pt x="180998" y="157517"/>
                      <a:pt x="257293" y="207428"/>
                      <a:pt x="191190" y="280675"/>
                    </a:cubicBezTo>
                    <a:cubicBezTo>
                      <a:pt x="185951" y="286486"/>
                      <a:pt x="180807" y="292391"/>
                      <a:pt x="175854" y="298296"/>
                    </a:cubicBezTo>
                    <a:cubicBezTo>
                      <a:pt x="156900" y="320871"/>
                      <a:pt x="139659" y="344874"/>
                      <a:pt x="124419" y="370115"/>
                    </a:cubicBezTo>
                    <a:cubicBezTo>
                      <a:pt x="42885" y="505465"/>
                      <a:pt x="58506" y="508894"/>
                      <a:pt x="46219" y="526992"/>
                    </a:cubicBezTo>
                    <a:cubicBezTo>
                      <a:pt x="24121" y="559567"/>
                      <a:pt x="-11979" y="544899"/>
                      <a:pt x="3928" y="508037"/>
                    </a:cubicBezTo>
                    <a:lnTo>
                      <a:pt x="3928" y="508132"/>
                    </a:lnTo>
                    <a:cubicBezTo>
                      <a:pt x="29265" y="455173"/>
                      <a:pt x="52791" y="368782"/>
                      <a:pt x="71651" y="297344"/>
                    </a:cubicBezTo>
                    <a:cubicBezTo>
                      <a:pt x="81652" y="259435"/>
                      <a:pt x="81366" y="219429"/>
                      <a:pt x="70317" y="181806"/>
                    </a:cubicBezTo>
                    <a:cubicBezTo>
                      <a:pt x="60888" y="149611"/>
                      <a:pt x="58792" y="96557"/>
                      <a:pt x="94225" y="17214"/>
                    </a:cubicBezTo>
                    <a:cubicBezTo>
                      <a:pt x="99845" y="6689"/>
                      <a:pt x="111763" y="1253"/>
                      <a:pt x="125996" y="194"/>
                    </a:cubicBezTo>
                    <a:close/>
                  </a:path>
                </a:pathLst>
              </a:custGeom>
              <a:solidFill>
                <a:srgbClr val="DE6A1D"/>
              </a:solidFill>
              <a:ln w="9525" cap="flat">
                <a:noFill/>
                <a:prstDash val="solid"/>
                <a:miter/>
              </a:ln>
            </p:spPr>
            <p:txBody>
              <a:bodyPr rtlCol="0" anchor="ctr"/>
              <a:lstStyle/>
              <a:p>
                <a:endParaRPr lang="en-US"/>
              </a:p>
            </p:txBody>
          </p:sp>
          <p:sp>
            <p:nvSpPr>
              <p:cNvPr id="2310" name="Freeform: Shape 2309">
                <a:extLst>
                  <a:ext uri="{FF2B5EF4-FFF2-40B4-BE49-F238E27FC236}">
                    <a16:creationId xmlns:a16="http://schemas.microsoft.com/office/drawing/2014/main" id="{C1E85CDC-D259-F6DF-29C0-95E74C76E60B}"/>
                  </a:ext>
                </a:extLst>
              </p:cNvPr>
              <p:cNvSpPr/>
              <p:nvPr/>
            </p:nvSpPr>
            <p:spPr>
              <a:xfrm>
                <a:off x="7607160" y="947228"/>
                <a:ext cx="120134" cy="207930"/>
              </a:xfrm>
              <a:custGeom>
                <a:avLst/>
                <a:gdLst>
                  <a:gd name="connsiteX0" fmla="*/ 91345 w 120134"/>
                  <a:gd name="connsiteY0" fmla="*/ 150971 h 207930"/>
                  <a:gd name="connsiteX1" fmla="*/ 91345 w 120134"/>
                  <a:gd name="connsiteY1" fmla="*/ 150971 h 207930"/>
                  <a:gd name="connsiteX2" fmla="*/ 70009 w 120134"/>
                  <a:gd name="connsiteY2" fmla="*/ 106870 h 207930"/>
                  <a:gd name="connsiteX3" fmla="*/ 7715 w 120134"/>
                  <a:gd name="connsiteY3" fmla="*/ 0 h 207930"/>
                  <a:gd name="connsiteX4" fmla="*/ 0 w 120134"/>
                  <a:gd name="connsiteY4" fmla="*/ 7048 h 207930"/>
                  <a:gd name="connsiteX5" fmla="*/ 59817 w 120134"/>
                  <a:gd name="connsiteY5" fmla="*/ 109347 h 207930"/>
                  <a:gd name="connsiteX6" fmla="*/ 72485 w 120134"/>
                  <a:gd name="connsiteY6" fmla="*/ 142685 h 207930"/>
                  <a:gd name="connsiteX7" fmla="*/ 80296 w 120134"/>
                  <a:gd name="connsiteY7" fmla="*/ 164973 h 207930"/>
                  <a:gd name="connsiteX8" fmla="*/ 90297 w 120134"/>
                  <a:gd name="connsiteY8" fmla="*/ 180499 h 207930"/>
                  <a:gd name="connsiteX9" fmla="*/ 112776 w 120134"/>
                  <a:gd name="connsiteY9" fmla="*/ 207931 h 207930"/>
                  <a:gd name="connsiteX10" fmla="*/ 102775 w 120134"/>
                  <a:gd name="connsiteY10" fmla="*/ 179927 h 207930"/>
                  <a:gd name="connsiteX11" fmla="*/ 118586 w 120134"/>
                  <a:gd name="connsiteY11" fmla="*/ 194310 h 207930"/>
                  <a:gd name="connsiteX12" fmla="*/ 91250 w 120134"/>
                  <a:gd name="connsiteY12" fmla="*/ 150971 h 20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134" h="207930">
                    <a:moveTo>
                      <a:pt x="91345" y="150971"/>
                    </a:moveTo>
                    <a:lnTo>
                      <a:pt x="91345" y="150971"/>
                    </a:lnTo>
                    <a:cubicBezTo>
                      <a:pt x="84392" y="143351"/>
                      <a:pt x="75629" y="129826"/>
                      <a:pt x="70009" y="106870"/>
                    </a:cubicBezTo>
                    <a:cubicBezTo>
                      <a:pt x="57245" y="54293"/>
                      <a:pt x="9716" y="2191"/>
                      <a:pt x="7715" y="0"/>
                    </a:cubicBezTo>
                    <a:lnTo>
                      <a:pt x="0" y="7048"/>
                    </a:lnTo>
                    <a:cubicBezTo>
                      <a:pt x="476" y="7525"/>
                      <a:pt x="47720" y="59436"/>
                      <a:pt x="59817" y="109347"/>
                    </a:cubicBezTo>
                    <a:cubicBezTo>
                      <a:pt x="63151" y="123253"/>
                      <a:pt x="67628" y="134112"/>
                      <a:pt x="72485" y="142685"/>
                    </a:cubicBezTo>
                    <a:cubicBezTo>
                      <a:pt x="76391" y="149543"/>
                      <a:pt x="78962" y="157163"/>
                      <a:pt x="80296" y="164973"/>
                    </a:cubicBezTo>
                    <a:cubicBezTo>
                      <a:pt x="81153" y="169926"/>
                      <a:pt x="83725" y="175641"/>
                      <a:pt x="90297" y="180499"/>
                    </a:cubicBezTo>
                    <a:cubicBezTo>
                      <a:pt x="106394" y="192405"/>
                      <a:pt x="109728" y="194596"/>
                      <a:pt x="112776" y="207931"/>
                    </a:cubicBezTo>
                    <a:cubicBezTo>
                      <a:pt x="113348" y="199930"/>
                      <a:pt x="111157" y="184975"/>
                      <a:pt x="102775" y="179927"/>
                    </a:cubicBezTo>
                    <a:cubicBezTo>
                      <a:pt x="116300" y="179927"/>
                      <a:pt x="118586" y="194310"/>
                      <a:pt x="118586" y="194310"/>
                    </a:cubicBezTo>
                    <a:cubicBezTo>
                      <a:pt x="118586" y="194310"/>
                      <a:pt x="129921" y="167164"/>
                      <a:pt x="91250" y="150971"/>
                    </a:cubicBezTo>
                    <a:close/>
                  </a:path>
                </a:pathLst>
              </a:custGeom>
              <a:solidFill>
                <a:srgbClr val="E9872C"/>
              </a:solidFill>
              <a:ln w="9525" cap="flat">
                <a:noFill/>
                <a:prstDash val="solid"/>
                <a:miter/>
              </a:ln>
            </p:spPr>
            <p:txBody>
              <a:bodyPr rtlCol="0" anchor="ctr"/>
              <a:lstStyle/>
              <a:p>
                <a:endParaRPr lang="en-US"/>
              </a:p>
            </p:txBody>
          </p:sp>
          <p:sp>
            <p:nvSpPr>
              <p:cNvPr id="2312" name="Freeform: Shape 2311">
                <a:extLst>
                  <a:ext uri="{FF2B5EF4-FFF2-40B4-BE49-F238E27FC236}">
                    <a16:creationId xmlns:a16="http://schemas.microsoft.com/office/drawing/2014/main" id="{AEED6197-FD31-356F-02DF-F7157DBF2A42}"/>
                  </a:ext>
                </a:extLst>
              </p:cNvPr>
              <p:cNvSpPr/>
              <p:nvPr/>
            </p:nvSpPr>
            <p:spPr>
              <a:xfrm>
                <a:off x="7352635" y="888873"/>
                <a:ext cx="284804" cy="828831"/>
              </a:xfrm>
              <a:custGeom>
                <a:avLst/>
                <a:gdLst>
                  <a:gd name="connsiteX0" fmla="*/ 175086 w 284804"/>
                  <a:gd name="connsiteY0" fmla="*/ 293241 h 828831"/>
                  <a:gd name="connsiteX1" fmla="*/ 55261 w 284804"/>
                  <a:gd name="connsiteY1" fmla="*/ 252 h 828831"/>
                  <a:gd name="connsiteX2" fmla="*/ 96124 w 284804"/>
                  <a:gd name="connsiteY2" fmla="*/ 394111 h 828831"/>
                  <a:gd name="connsiteX3" fmla="*/ 215091 w 284804"/>
                  <a:gd name="connsiteY3" fmla="*/ 574419 h 828831"/>
                  <a:gd name="connsiteX4" fmla="*/ 224235 w 284804"/>
                  <a:gd name="connsiteY4" fmla="*/ 629473 h 828831"/>
                  <a:gd name="connsiteX5" fmla="*/ 166799 w 284804"/>
                  <a:gd name="connsiteY5" fmla="*/ 828832 h 828831"/>
                  <a:gd name="connsiteX6" fmla="*/ 193850 w 284804"/>
                  <a:gd name="connsiteY6" fmla="*/ 828832 h 828831"/>
                  <a:gd name="connsiteX7" fmla="*/ 283004 w 284804"/>
                  <a:gd name="connsiteY7" fmla="*/ 603946 h 828831"/>
                  <a:gd name="connsiteX8" fmla="*/ 281480 w 284804"/>
                  <a:gd name="connsiteY8" fmla="*/ 585468 h 828831"/>
                  <a:gd name="connsiteX9" fmla="*/ 175181 w 284804"/>
                  <a:gd name="connsiteY9" fmla="*/ 293336 h 82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804" h="828831">
                    <a:moveTo>
                      <a:pt x="175086" y="293241"/>
                    </a:moveTo>
                    <a:cubicBezTo>
                      <a:pt x="169942" y="131316"/>
                      <a:pt x="110697" y="-6701"/>
                      <a:pt x="55261" y="252"/>
                    </a:cubicBezTo>
                    <a:cubicBezTo>
                      <a:pt x="-72945" y="16349"/>
                      <a:pt x="56785" y="329722"/>
                      <a:pt x="96124" y="394111"/>
                    </a:cubicBezTo>
                    <a:cubicBezTo>
                      <a:pt x="140224" y="466310"/>
                      <a:pt x="189373" y="537843"/>
                      <a:pt x="215091" y="574419"/>
                    </a:cubicBezTo>
                    <a:cubicBezTo>
                      <a:pt x="226330" y="590421"/>
                      <a:pt x="229664" y="610709"/>
                      <a:pt x="224235" y="629473"/>
                    </a:cubicBezTo>
                    <a:lnTo>
                      <a:pt x="166799" y="828832"/>
                    </a:lnTo>
                    <a:lnTo>
                      <a:pt x="193850" y="828832"/>
                    </a:lnTo>
                    <a:cubicBezTo>
                      <a:pt x="193850" y="828832"/>
                      <a:pt x="240046" y="694053"/>
                      <a:pt x="283004" y="603946"/>
                    </a:cubicBezTo>
                    <a:cubicBezTo>
                      <a:pt x="285862" y="597946"/>
                      <a:pt x="285290" y="590897"/>
                      <a:pt x="281480" y="585468"/>
                    </a:cubicBezTo>
                    <a:cubicBezTo>
                      <a:pt x="258334" y="552702"/>
                      <a:pt x="179563" y="431449"/>
                      <a:pt x="175181" y="293336"/>
                    </a:cubicBezTo>
                    <a:close/>
                  </a:path>
                </a:pathLst>
              </a:custGeom>
              <a:solidFill>
                <a:srgbClr val="DE6A1D"/>
              </a:solidFill>
              <a:ln w="9525" cap="flat">
                <a:noFill/>
                <a:prstDash val="solid"/>
                <a:miter/>
              </a:ln>
            </p:spPr>
            <p:txBody>
              <a:bodyPr rtlCol="0" anchor="ctr"/>
              <a:lstStyle/>
              <a:p>
                <a:endParaRPr lang="en-US"/>
              </a:p>
            </p:txBody>
          </p:sp>
          <p:sp>
            <p:nvSpPr>
              <p:cNvPr id="2315" name="Freeform: Shape 2314">
                <a:extLst>
                  <a:ext uri="{FF2B5EF4-FFF2-40B4-BE49-F238E27FC236}">
                    <a16:creationId xmlns:a16="http://schemas.microsoft.com/office/drawing/2014/main" id="{5CDB520C-72C2-590C-C26D-05ADC41E9F34}"/>
                  </a:ext>
                </a:extLst>
              </p:cNvPr>
              <p:cNvSpPr/>
              <p:nvPr/>
            </p:nvSpPr>
            <p:spPr>
              <a:xfrm>
                <a:off x="7034072" y="1449481"/>
                <a:ext cx="46165" cy="268146"/>
              </a:xfrm>
              <a:custGeom>
                <a:avLst/>
                <a:gdLst>
                  <a:gd name="connsiteX0" fmla="*/ 45879 w 46165"/>
                  <a:gd name="connsiteY0" fmla="*/ 7906 h 268146"/>
                  <a:gd name="connsiteX1" fmla="*/ 43117 w 46165"/>
                  <a:gd name="connsiteY1" fmla="*/ 184404 h 268146"/>
                  <a:gd name="connsiteX2" fmla="*/ 42736 w 46165"/>
                  <a:gd name="connsiteY2" fmla="*/ 195644 h 268146"/>
                  <a:gd name="connsiteX3" fmla="*/ 42736 w 46165"/>
                  <a:gd name="connsiteY3" fmla="*/ 195644 h 268146"/>
                  <a:gd name="connsiteX4" fmla="*/ 42927 w 46165"/>
                  <a:gd name="connsiteY4" fmla="*/ 209074 h 268146"/>
                  <a:gd name="connsiteX5" fmla="*/ 42927 w 46165"/>
                  <a:gd name="connsiteY5" fmla="*/ 209360 h 268146"/>
                  <a:gd name="connsiteX6" fmla="*/ 42927 w 46165"/>
                  <a:gd name="connsiteY6" fmla="*/ 209360 h 268146"/>
                  <a:gd name="connsiteX7" fmla="*/ 37402 w 46165"/>
                  <a:gd name="connsiteY7" fmla="*/ 257937 h 268146"/>
                  <a:gd name="connsiteX8" fmla="*/ 731 w 46165"/>
                  <a:gd name="connsiteY8" fmla="*/ 254794 h 268146"/>
                  <a:gd name="connsiteX9" fmla="*/ 14923 w 46165"/>
                  <a:gd name="connsiteY9" fmla="*/ 199358 h 268146"/>
                  <a:gd name="connsiteX10" fmla="*/ 14066 w 46165"/>
                  <a:gd name="connsiteY10" fmla="*/ 32671 h 268146"/>
                  <a:gd name="connsiteX11" fmla="*/ 11970 w 46165"/>
                  <a:gd name="connsiteY11" fmla="*/ 16954 h 268146"/>
                  <a:gd name="connsiteX12" fmla="*/ 11970 w 46165"/>
                  <a:gd name="connsiteY12" fmla="*/ 16954 h 268146"/>
                  <a:gd name="connsiteX13" fmla="*/ 11589 w 46165"/>
                  <a:gd name="connsiteY13" fmla="*/ 14764 h 268146"/>
                  <a:gd name="connsiteX14" fmla="*/ 46165 w 46165"/>
                  <a:gd name="connsiteY14" fmla="*/ 0 h 268146"/>
                  <a:gd name="connsiteX15" fmla="*/ 45879 w 46165"/>
                  <a:gd name="connsiteY15" fmla="*/ 7810 h 2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165" h="268146">
                    <a:moveTo>
                      <a:pt x="45879" y="7906"/>
                    </a:moveTo>
                    <a:cubicBezTo>
                      <a:pt x="42450" y="101632"/>
                      <a:pt x="45784" y="135541"/>
                      <a:pt x="43117" y="184404"/>
                    </a:cubicBezTo>
                    <a:cubicBezTo>
                      <a:pt x="42927" y="188404"/>
                      <a:pt x="42736" y="192119"/>
                      <a:pt x="42736" y="195644"/>
                    </a:cubicBezTo>
                    <a:lnTo>
                      <a:pt x="42736" y="195644"/>
                    </a:lnTo>
                    <a:cubicBezTo>
                      <a:pt x="42736" y="200596"/>
                      <a:pt x="42736" y="204978"/>
                      <a:pt x="42927" y="209074"/>
                    </a:cubicBezTo>
                    <a:cubicBezTo>
                      <a:pt x="42927" y="209169"/>
                      <a:pt x="42927" y="209264"/>
                      <a:pt x="42927" y="209360"/>
                    </a:cubicBezTo>
                    <a:lnTo>
                      <a:pt x="42927" y="209360"/>
                    </a:lnTo>
                    <a:cubicBezTo>
                      <a:pt x="44165" y="235744"/>
                      <a:pt x="49023" y="244697"/>
                      <a:pt x="37402" y="257937"/>
                    </a:cubicBezTo>
                    <a:cubicBezTo>
                      <a:pt x="22734" y="274701"/>
                      <a:pt x="3398" y="268796"/>
                      <a:pt x="731" y="254794"/>
                    </a:cubicBezTo>
                    <a:cubicBezTo>
                      <a:pt x="-3651" y="231458"/>
                      <a:pt x="13018" y="218789"/>
                      <a:pt x="14923" y="199358"/>
                    </a:cubicBezTo>
                    <a:cubicBezTo>
                      <a:pt x="22448" y="123444"/>
                      <a:pt x="17495" y="61627"/>
                      <a:pt x="14066" y="32671"/>
                    </a:cubicBezTo>
                    <a:cubicBezTo>
                      <a:pt x="13113" y="25051"/>
                      <a:pt x="12351" y="19717"/>
                      <a:pt x="11970" y="16954"/>
                    </a:cubicBezTo>
                    <a:lnTo>
                      <a:pt x="11970" y="16954"/>
                    </a:lnTo>
                    <a:cubicBezTo>
                      <a:pt x="11780" y="15526"/>
                      <a:pt x="11589" y="14764"/>
                      <a:pt x="11589" y="14764"/>
                    </a:cubicBezTo>
                    <a:cubicBezTo>
                      <a:pt x="11589" y="14764"/>
                      <a:pt x="22162" y="8001"/>
                      <a:pt x="46165" y="0"/>
                    </a:cubicBezTo>
                    <a:cubicBezTo>
                      <a:pt x="46070" y="2667"/>
                      <a:pt x="45975" y="5239"/>
                      <a:pt x="45879" y="7810"/>
                    </a:cubicBezTo>
                    <a:close/>
                  </a:path>
                </a:pathLst>
              </a:custGeom>
              <a:solidFill>
                <a:srgbClr val="FFE0A4"/>
              </a:solidFill>
              <a:ln w="9525" cap="flat">
                <a:noFill/>
                <a:prstDash val="solid"/>
                <a:miter/>
              </a:ln>
            </p:spPr>
            <p:txBody>
              <a:bodyPr rtlCol="0" anchor="ctr"/>
              <a:lstStyle/>
              <a:p>
                <a:endParaRPr lang="en-US"/>
              </a:p>
            </p:txBody>
          </p:sp>
          <p:sp>
            <p:nvSpPr>
              <p:cNvPr id="2089" name="Freeform: Shape 2088">
                <a:extLst>
                  <a:ext uri="{FF2B5EF4-FFF2-40B4-BE49-F238E27FC236}">
                    <a16:creationId xmlns:a16="http://schemas.microsoft.com/office/drawing/2014/main" id="{11CBFCEB-CB5B-B5A8-5F84-ADCB3ADFEEF2}"/>
                  </a:ext>
                </a:extLst>
              </p:cNvPr>
              <p:cNvSpPr/>
              <p:nvPr/>
            </p:nvSpPr>
            <p:spPr>
              <a:xfrm>
                <a:off x="6519071" y="636330"/>
                <a:ext cx="1260670" cy="1081279"/>
              </a:xfrm>
              <a:custGeom>
                <a:avLst/>
                <a:gdLst>
                  <a:gd name="connsiteX0" fmla="*/ 75581 w 1260670"/>
                  <a:gd name="connsiteY0" fmla="*/ 383 h 1081279"/>
                  <a:gd name="connsiteX1" fmla="*/ 133969 w 1260670"/>
                  <a:gd name="connsiteY1" fmla="*/ 22766 h 1081279"/>
                  <a:gd name="connsiteX2" fmla="*/ 174831 w 1260670"/>
                  <a:gd name="connsiteY2" fmla="*/ 40673 h 1081279"/>
                  <a:gd name="connsiteX3" fmla="*/ 236458 w 1260670"/>
                  <a:gd name="connsiteY3" fmla="*/ 48960 h 1081279"/>
                  <a:gd name="connsiteX4" fmla="*/ 264271 w 1260670"/>
                  <a:gd name="connsiteY4" fmla="*/ 67534 h 1081279"/>
                  <a:gd name="connsiteX5" fmla="*/ 266748 w 1260670"/>
                  <a:gd name="connsiteY5" fmla="*/ 72011 h 1081279"/>
                  <a:gd name="connsiteX6" fmla="*/ 269510 w 1260670"/>
                  <a:gd name="connsiteY6" fmla="*/ 76583 h 1081279"/>
                  <a:gd name="connsiteX7" fmla="*/ 271796 w 1260670"/>
                  <a:gd name="connsiteY7" fmla="*/ 79916 h 1081279"/>
                  <a:gd name="connsiteX8" fmla="*/ 278273 w 1260670"/>
                  <a:gd name="connsiteY8" fmla="*/ 97538 h 1081279"/>
                  <a:gd name="connsiteX9" fmla="*/ 235791 w 1260670"/>
                  <a:gd name="connsiteY9" fmla="*/ 139352 h 1081279"/>
                  <a:gd name="connsiteX10" fmla="*/ 219027 w 1260670"/>
                  <a:gd name="connsiteY10" fmla="*/ 137924 h 1081279"/>
                  <a:gd name="connsiteX11" fmla="*/ 192357 w 1260670"/>
                  <a:gd name="connsiteY11" fmla="*/ 135923 h 1081279"/>
                  <a:gd name="connsiteX12" fmla="*/ 100661 w 1260670"/>
                  <a:gd name="connsiteY12" fmla="*/ 145636 h 1081279"/>
                  <a:gd name="connsiteX13" fmla="*/ 110919 w 1260670"/>
                  <a:gd name="connsiteY13" fmla="*/ 181930 h 1081279"/>
                  <a:gd name="connsiteX14" fmla="*/ 137684 w 1260670"/>
                  <a:gd name="connsiteY14" fmla="*/ 229936 h 1081279"/>
                  <a:gd name="connsiteX15" fmla="*/ 154734 w 1260670"/>
                  <a:gd name="connsiteY15" fmla="*/ 248605 h 1081279"/>
                  <a:gd name="connsiteX16" fmla="*/ 173879 w 1260670"/>
                  <a:gd name="connsiteY16" fmla="*/ 263178 h 1081279"/>
                  <a:gd name="connsiteX17" fmla="*/ 184166 w 1260670"/>
                  <a:gd name="connsiteY17" fmla="*/ 268988 h 1081279"/>
                  <a:gd name="connsiteX18" fmla="*/ 186833 w 1260670"/>
                  <a:gd name="connsiteY18" fmla="*/ 270322 h 1081279"/>
                  <a:gd name="connsiteX19" fmla="*/ 189500 w 1260670"/>
                  <a:gd name="connsiteY19" fmla="*/ 271560 h 1081279"/>
                  <a:gd name="connsiteX20" fmla="*/ 192262 w 1260670"/>
                  <a:gd name="connsiteY20" fmla="*/ 272703 h 1081279"/>
                  <a:gd name="connsiteX21" fmla="*/ 195024 w 1260670"/>
                  <a:gd name="connsiteY21" fmla="*/ 273846 h 1081279"/>
                  <a:gd name="connsiteX22" fmla="*/ 206359 w 1260670"/>
                  <a:gd name="connsiteY22" fmla="*/ 277846 h 1081279"/>
                  <a:gd name="connsiteX23" fmla="*/ 218265 w 1260670"/>
                  <a:gd name="connsiteY23" fmla="*/ 280894 h 1081279"/>
                  <a:gd name="connsiteX24" fmla="*/ 230648 w 1260670"/>
                  <a:gd name="connsiteY24" fmla="*/ 283085 h 1081279"/>
                  <a:gd name="connsiteX25" fmla="*/ 243411 w 1260670"/>
                  <a:gd name="connsiteY25" fmla="*/ 284514 h 1081279"/>
                  <a:gd name="connsiteX26" fmla="*/ 246650 w 1260670"/>
                  <a:gd name="connsiteY26" fmla="*/ 284800 h 1081279"/>
                  <a:gd name="connsiteX27" fmla="*/ 249984 w 1260670"/>
                  <a:gd name="connsiteY27" fmla="*/ 284990 h 1081279"/>
                  <a:gd name="connsiteX28" fmla="*/ 251603 w 1260670"/>
                  <a:gd name="connsiteY28" fmla="*/ 284990 h 1081279"/>
                  <a:gd name="connsiteX29" fmla="*/ 253317 w 1260670"/>
                  <a:gd name="connsiteY29" fmla="*/ 284990 h 1081279"/>
                  <a:gd name="connsiteX30" fmla="*/ 256651 w 1260670"/>
                  <a:gd name="connsiteY30" fmla="*/ 285085 h 1081279"/>
                  <a:gd name="connsiteX31" fmla="*/ 263414 w 1260670"/>
                  <a:gd name="connsiteY31" fmla="*/ 285085 h 1081279"/>
                  <a:gd name="connsiteX32" fmla="*/ 266843 w 1260670"/>
                  <a:gd name="connsiteY32" fmla="*/ 285085 h 1081279"/>
                  <a:gd name="connsiteX33" fmla="*/ 270272 w 1260670"/>
                  <a:gd name="connsiteY33" fmla="*/ 285085 h 1081279"/>
                  <a:gd name="connsiteX34" fmla="*/ 271986 w 1260670"/>
                  <a:gd name="connsiteY34" fmla="*/ 284895 h 1081279"/>
                  <a:gd name="connsiteX35" fmla="*/ 273701 w 1260670"/>
                  <a:gd name="connsiteY35" fmla="*/ 284895 h 1081279"/>
                  <a:gd name="connsiteX36" fmla="*/ 277130 w 1260670"/>
                  <a:gd name="connsiteY36" fmla="*/ 284609 h 1081279"/>
                  <a:gd name="connsiteX37" fmla="*/ 280559 w 1260670"/>
                  <a:gd name="connsiteY37" fmla="*/ 284323 h 1081279"/>
                  <a:gd name="connsiteX38" fmla="*/ 284083 w 1260670"/>
                  <a:gd name="connsiteY38" fmla="*/ 284038 h 1081279"/>
                  <a:gd name="connsiteX39" fmla="*/ 291132 w 1260670"/>
                  <a:gd name="connsiteY39" fmla="*/ 283371 h 1081279"/>
                  <a:gd name="connsiteX40" fmla="*/ 294656 w 1260670"/>
                  <a:gd name="connsiteY40" fmla="*/ 282990 h 1081279"/>
                  <a:gd name="connsiteX41" fmla="*/ 298180 w 1260670"/>
                  <a:gd name="connsiteY41" fmla="*/ 282514 h 1081279"/>
                  <a:gd name="connsiteX42" fmla="*/ 326850 w 1260670"/>
                  <a:gd name="connsiteY42" fmla="*/ 277561 h 1081279"/>
                  <a:gd name="connsiteX43" fmla="*/ 372951 w 1260670"/>
                  <a:gd name="connsiteY43" fmla="*/ 265369 h 1081279"/>
                  <a:gd name="connsiteX44" fmla="*/ 381429 w 1260670"/>
                  <a:gd name="connsiteY44" fmla="*/ 262702 h 1081279"/>
                  <a:gd name="connsiteX45" fmla="*/ 385143 w 1260670"/>
                  <a:gd name="connsiteY45" fmla="*/ 261463 h 1081279"/>
                  <a:gd name="connsiteX46" fmla="*/ 390287 w 1260670"/>
                  <a:gd name="connsiteY46" fmla="*/ 259939 h 1081279"/>
                  <a:gd name="connsiteX47" fmla="*/ 391284 w 1260670"/>
                  <a:gd name="connsiteY47" fmla="*/ 259729 h 1081279"/>
                  <a:gd name="connsiteX48" fmla="*/ 391334 w 1260670"/>
                  <a:gd name="connsiteY48" fmla="*/ 259653 h 1081279"/>
                  <a:gd name="connsiteX49" fmla="*/ 391906 w 1260670"/>
                  <a:gd name="connsiteY49" fmla="*/ 259272 h 1081279"/>
                  <a:gd name="connsiteX50" fmla="*/ 395335 w 1260670"/>
                  <a:gd name="connsiteY50" fmla="*/ 257271 h 1081279"/>
                  <a:gd name="connsiteX51" fmla="*/ 477535 w 1260670"/>
                  <a:gd name="connsiteY51" fmla="*/ 214504 h 1081279"/>
                  <a:gd name="connsiteX52" fmla="*/ 484012 w 1260670"/>
                  <a:gd name="connsiteY52" fmla="*/ 211932 h 1081279"/>
                  <a:gd name="connsiteX53" fmla="*/ 514111 w 1260670"/>
                  <a:gd name="connsiteY53" fmla="*/ 199359 h 1081279"/>
                  <a:gd name="connsiteX54" fmla="*/ 542591 w 1260670"/>
                  <a:gd name="connsiteY54" fmla="*/ 185929 h 1081279"/>
                  <a:gd name="connsiteX55" fmla="*/ 556783 w 1260670"/>
                  <a:gd name="connsiteY55" fmla="*/ 178595 h 1081279"/>
                  <a:gd name="connsiteX56" fmla="*/ 560689 w 1260670"/>
                  <a:gd name="connsiteY56" fmla="*/ 176499 h 1081279"/>
                  <a:gd name="connsiteX57" fmla="*/ 748236 w 1260670"/>
                  <a:gd name="connsiteY57" fmla="*/ 84583 h 1081279"/>
                  <a:gd name="connsiteX58" fmla="*/ 796147 w 1260670"/>
                  <a:gd name="connsiteY58" fmla="*/ 93251 h 1081279"/>
                  <a:gd name="connsiteX59" fmla="*/ 876347 w 1260670"/>
                  <a:gd name="connsiteY59" fmla="*/ 142305 h 1081279"/>
                  <a:gd name="connsiteX60" fmla="*/ 959215 w 1260670"/>
                  <a:gd name="connsiteY60" fmla="*/ 202217 h 1081279"/>
                  <a:gd name="connsiteX61" fmla="*/ 969311 w 1260670"/>
                  <a:gd name="connsiteY61" fmla="*/ 207265 h 1081279"/>
                  <a:gd name="connsiteX62" fmla="*/ 979027 w 1260670"/>
                  <a:gd name="connsiteY62" fmla="*/ 211837 h 1081279"/>
                  <a:gd name="connsiteX63" fmla="*/ 998458 w 1260670"/>
                  <a:gd name="connsiteY63" fmla="*/ 221362 h 1081279"/>
                  <a:gd name="connsiteX64" fmla="*/ 1105279 w 1260670"/>
                  <a:gd name="connsiteY64" fmla="*/ 319798 h 1081279"/>
                  <a:gd name="connsiteX65" fmla="*/ 1107480 w 1260670"/>
                  <a:gd name="connsiteY65" fmla="*/ 334125 h 1081279"/>
                  <a:gd name="connsiteX66" fmla="*/ 1122347 w 1260670"/>
                  <a:gd name="connsiteY66" fmla="*/ 369741 h 1081279"/>
                  <a:gd name="connsiteX67" fmla="*/ 1141713 w 1260670"/>
                  <a:gd name="connsiteY67" fmla="*/ 451010 h 1081279"/>
                  <a:gd name="connsiteX68" fmla="*/ 1151048 w 1260670"/>
                  <a:gd name="connsiteY68" fmla="*/ 545784 h 1081279"/>
                  <a:gd name="connsiteX69" fmla="*/ 1151810 w 1260670"/>
                  <a:gd name="connsiteY69" fmla="*/ 560071 h 1081279"/>
                  <a:gd name="connsiteX70" fmla="*/ 1257347 w 1260670"/>
                  <a:gd name="connsiteY70" fmla="*/ 837915 h 1081279"/>
                  <a:gd name="connsiteX71" fmla="*/ 1258871 w 1260670"/>
                  <a:gd name="connsiteY71" fmla="*/ 856394 h 1081279"/>
                  <a:gd name="connsiteX72" fmla="*/ 1169812 w 1260670"/>
                  <a:gd name="connsiteY72" fmla="*/ 1081279 h 1081279"/>
                  <a:gd name="connsiteX73" fmla="*/ 1142761 w 1260670"/>
                  <a:gd name="connsiteY73" fmla="*/ 1081279 h 1081279"/>
                  <a:gd name="connsiteX74" fmla="*/ 1200197 w 1260670"/>
                  <a:gd name="connsiteY74" fmla="*/ 881921 h 1081279"/>
                  <a:gd name="connsiteX75" fmla="*/ 1191053 w 1260670"/>
                  <a:gd name="connsiteY75" fmla="*/ 826867 h 1081279"/>
                  <a:gd name="connsiteX76" fmla="*/ 1072086 w 1260670"/>
                  <a:gd name="connsiteY76" fmla="*/ 646558 h 1081279"/>
                  <a:gd name="connsiteX77" fmla="*/ 1000934 w 1260670"/>
                  <a:gd name="connsiteY77" fmla="*/ 475870 h 1081279"/>
                  <a:gd name="connsiteX78" fmla="*/ 1000647 w 1260670"/>
                  <a:gd name="connsiteY78" fmla="*/ 474794 h 1081279"/>
                  <a:gd name="connsiteX79" fmla="*/ 964549 w 1260670"/>
                  <a:gd name="connsiteY79" fmla="*/ 478251 h 1081279"/>
                  <a:gd name="connsiteX80" fmla="*/ 807672 w 1260670"/>
                  <a:gd name="connsiteY80" fmla="*/ 505874 h 1081279"/>
                  <a:gd name="connsiteX81" fmla="*/ 690514 w 1260670"/>
                  <a:gd name="connsiteY81" fmla="*/ 535973 h 1081279"/>
                  <a:gd name="connsiteX82" fmla="*/ 606885 w 1260670"/>
                  <a:gd name="connsiteY82" fmla="*/ 550451 h 1081279"/>
                  <a:gd name="connsiteX83" fmla="*/ 572500 w 1260670"/>
                  <a:gd name="connsiteY83" fmla="*/ 552261 h 1081279"/>
                  <a:gd name="connsiteX84" fmla="*/ 572056 w 1260670"/>
                  <a:gd name="connsiteY84" fmla="*/ 552197 h 1081279"/>
                  <a:gd name="connsiteX85" fmla="*/ 560214 w 1260670"/>
                  <a:gd name="connsiteY85" fmla="*/ 630176 h 1081279"/>
                  <a:gd name="connsiteX86" fmla="*/ 560309 w 1260670"/>
                  <a:gd name="connsiteY86" fmla="*/ 629985 h 1081279"/>
                  <a:gd name="connsiteX87" fmla="*/ 563071 w 1260670"/>
                  <a:gd name="connsiteY87" fmla="*/ 785052 h 1081279"/>
                  <a:gd name="connsiteX88" fmla="*/ 565167 w 1260670"/>
                  <a:gd name="connsiteY88" fmla="*/ 805245 h 1081279"/>
                  <a:gd name="connsiteX89" fmla="*/ 518875 w 1260670"/>
                  <a:gd name="connsiteY89" fmla="*/ 808484 h 1081279"/>
                  <a:gd name="connsiteX90" fmla="*/ 518208 w 1260670"/>
                  <a:gd name="connsiteY90" fmla="*/ 796197 h 1081279"/>
                  <a:gd name="connsiteX91" fmla="*/ 504492 w 1260670"/>
                  <a:gd name="connsiteY91" fmla="*/ 699994 h 1081279"/>
                  <a:gd name="connsiteX92" fmla="*/ 471441 w 1260670"/>
                  <a:gd name="connsiteY92" fmla="*/ 552452 h 1081279"/>
                  <a:gd name="connsiteX93" fmla="*/ 390764 w 1260670"/>
                  <a:gd name="connsiteY93" fmla="*/ 432627 h 1081279"/>
                  <a:gd name="connsiteX94" fmla="*/ 388122 w 1260670"/>
                  <a:gd name="connsiteY94" fmla="*/ 418084 h 1081279"/>
                  <a:gd name="connsiteX95" fmla="*/ 385905 w 1260670"/>
                  <a:gd name="connsiteY95" fmla="*/ 418435 h 1081279"/>
                  <a:gd name="connsiteX96" fmla="*/ 346567 w 1260670"/>
                  <a:gd name="connsiteY96" fmla="*/ 422912 h 1081279"/>
                  <a:gd name="connsiteX97" fmla="*/ 306181 w 1260670"/>
                  <a:gd name="connsiteY97" fmla="*/ 424627 h 1081279"/>
                  <a:gd name="connsiteX98" fmla="*/ 295894 w 1260670"/>
                  <a:gd name="connsiteY98" fmla="*/ 424627 h 1081279"/>
                  <a:gd name="connsiteX99" fmla="*/ 285607 w 1260670"/>
                  <a:gd name="connsiteY99" fmla="*/ 424246 h 1081279"/>
                  <a:gd name="connsiteX100" fmla="*/ 280368 w 1260670"/>
                  <a:gd name="connsiteY100" fmla="*/ 423960 h 1081279"/>
                  <a:gd name="connsiteX101" fmla="*/ 275130 w 1260670"/>
                  <a:gd name="connsiteY101" fmla="*/ 423674 h 1081279"/>
                  <a:gd name="connsiteX102" fmla="*/ 269891 w 1260670"/>
                  <a:gd name="connsiteY102" fmla="*/ 423293 h 1081279"/>
                  <a:gd name="connsiteX103" fmla="*/ 267319 w 1260670"/>
                  <a:gd name="connsiteY103" fmla="*/ 423103 h 1081279"/>
                  <a:gd name="connsiteX104" fmla="*/ 264652 w 1260670"/>
                  <a:gd name="connsiteY104" fmla="*/ 422817 h 1081279"/>
                  <a:gd name="connsiteX105" fmla="*/ 259413 w 1260670"/>
                  <a:gd name="connsiteY105" fmla="*/ 422341 h 1081279"/>
                  <a:gd name="connsiteX106" fmla="*/ 254175 w 1260670"/>
                  <a:gd name="connsiteY106" fmla="*/ 421769 h 1081279"/>
                  <a:gd name="connsiteX107" fmla="*/ 243602 w 1260670"/>
                  <a:gd name="connsiteY107" fmla="*/ 420340 h 1081279"/>
                  <a:gd name="connsiteX108" fmla="*/ 238268 w 1260670"/>
                  <a:gd name="connsiteY108" fmla="*/ 419483 h 1081279"/>
                  <a:gd name="connsiteX109" fmla="*/ 235601 w 1260670"/>
                  <a:gd name="connsiteY109" fmla="*/ 419007 h 1081279"/>
                  <a:gd name="connsiteX110" fmla="*/ 232934 w 1260670"/>
                  <a:gd name="connsiteY110" fmla="*/ 418531 h 1081279"/>
                  <a:gd name="connsiteX111" fmla="*/ 227600 w 1260670"/>
                  <a:gd name="connsiteY111" fmla="*/ 417578 h 1081279"/>
                  <a:gd name="connsiteX112" fmla="*/ 222266 w 1260670"/>
                  <a:gd name="connsiteY112" fmla="*/ 416435 h 1081279"/>
                  <a:gd name="connsiteX113" fmla="*/ 201025 w 1260670"/>
                  <a:gd name="connsiteY113" fmla="*/ 411196 h 1081279"/>
                  <a:gd name="connsiteX114" fmla="*/ 179880 w 1260670"/>
                  <a:gd name="connsiteY114" fmla="*/ 404338 h 1081279"/>
                  <a:gd name="connsiteX115" fmla="*/ 159020 w 1260670"/>
                  <a:gd name="connsiteY115" fmla="*/ 395766 h 1081279"/>
                  <a:gd name="connsiteX116" fmla="*/ 138732 w 1260670"/>
                  <a:gd name="connsiteY116" fmla="*/ 385384 h 1081279"/>
                  <a:gd name="connsiteX117" fmla="*/ 101108 w 1260670"/>
                  <a:gd name="connsiteY117" fmla="*/ 359380 h 1081279"/>
                  <a:gd name="connsiteX118" fmla="*/ 69104 w 1260670"/>
                  <a:gd name="connsiteY118" fmla="*/ 327186 h 1081279"/>
                  <a:gd name="connsiteX119" fmla="*/ 43863 w 1260670"/>
                  <a:gd name="connsiteY119" fmla="*/ 290896 h 1081279"/>
                  <a:gd name="connsiteX120" fmla="*/ 25384 w 1260670"/>
                  <a:gd name="connsiteY120" fmla="*/ 252415 h 1081279"/>
                  <a:gd name="connsiteX121" fmla="*/ 12716 w 1260670"/>
                  <a:gd name="connsiteY121" fmla="*/ 213267 h 1081279"/>
                  <a:gd name="connsiteX122" fmla="*/ 12049 w 1260670"/>
                  <a:gd name="connsiteY122" fmla="*/ 210790 h 1081279"/>
                  <a:gd name="connsiteX123" fmla="*/ 10716 w 1260670"/>
                  <a:gd name="connsiteY123" fmla="*/ 205361 h 1081279"/>
                  <a:gd name="connsiteX124" fmla="*/ 10239 w 1260670"/>
                  <a:gd name="connsiteY124" fmla="*/ 203456 h 1081279"/>
                  <a:gd name="connsiteX125" fmla="*/ 9668 w 1260670"/>
                  <a:gd name="connsiteY125" fmla="*/ 200980 h 1081279"/>
                  <a:gd name="connsiteX126" fmla="*/ 9096 w 1260670"/>
                  <a:gd name="connsiteY126" fmla="*/ 198503 h 1081279"/>
                  <a:gd name="connsiteX127" fmla="*/ 8715 w 1260670"/>
                  <a:gd name="connsiteY127" fmla="*/ 196503 h 1081279"/>
                  <a:gd name="connsiteX128" fmla="*/ 6715 w 1260670"/>
                  <a:gd name="connsiteY128" fmla="*/ 186216 h 1081279"/>
                  <a:gd name="connsiteX129" fmla="*/ 6239 w 1260670"/>
                  <a:gd name="connsiteY129" fmla="*/ 183739 h 1081279"/>
                  <a:gd name="connsiteX130" fmla="*/ 5858 w 1260670"/>
                  <a:gd name="connsiteY130" fmla="*/ 181263 h 1081279"/>
                  <a:gd name="connsiteX131" fmla="*/ 5572 w 1260670"/>
                  <a:gd name="connsiteY131" fmla="*/ 179644 h 1081279"/>
                  <a:gd name="connsiteX132" fmla="*/ 5286 w 1260670"/>
                  <a:gd name="connsiteY132" fmla="*/ 177739 h 1081279"/>
                  <a:gd name="connsiteX133" fmla="*/ 4334 w 1260670"/>
                  <a:gd name="connsiteY133" fmla="*/ 171452 h 1081279"/>
                  <a:gd name="connsiteX134" fmla="*/ 3953 w 1260670"/>
                  <a:gd name="connsiteY134" fmla="*/ 168976 h 1081279"/>
                  <a:gd name="connsiteX135" fmla="*/ 3667 w 1260670"/>
                  <a:gd name="connsiteY135" fmla="*/ 166499 h 1081279"/>
                  <a:gd name="connsiteX136" fmla="*/ 3096 w 1260670"/>
                  <a:gd name="connsiteY136" fmla="*/ 161737 h 1081279"/>
                  <a:gd name="connsiteX137" fmla="*/ 2619 w 1260670"/>
                  <a:gd name="connsiteY137" fmla="*/ 157736 h 1081279"/>
                  <a:gd name="connsiteX138" fmla="*/ 2429 w 1260670"/>
                  <a:gd name="connsiteY138" fmla="*/ 155545 h 1081279"/>
                  <a:gd name="connsiteX139" fmla="*/ 2238 w 1260670"/>
                  <a:gd name="connsiteY139" fmla="*/ 154021 h 1081279"/>
                  <a:gd name="connsiteX140" fmla="*/ 1857 w 1260670"/>
                  <a:gd name="connsiteY140" fmla="*/ 149926 h 1081279"/>
                  <a:gd name="connsiteX141" fmla="*/ 1572 w 1260670"/>
                  <a:gd name="connsiteY141" fmla="*/ 146782 h 1081279"/>
                  <a:gd name="connsiteX142" fmla="*/ 1381 w 1260670"/>
                  <a:gd name="connsiteY142" fmla="*/ 144592 h 1081279"/>
                  <a:gd name="connsiteX143" fmla="*/ 1191 w 1260670"/>
                  <a:gd name="connsiteY143" fmla="*/ 142401 h 1081279"/>
                  <a:gd name="connsiteX144" fmla="*/ 714 w 1260670"/>
                  <a:gd name="connsiteY144" fmla="*/ 134876 h 1081279"/>
                  <a:gd name="connsiteX145" fmla="*/ 143 w 1260670"/>
                  <a:gd name="connsiteY145" fmla="*/ 119636 h 1081279"/>
                  <a:gd name="connsiteX146" fmla="*/ 143 w 1260670"/>
                  <a:gd name="connsiteY146" fmla="*/ 96300 h 1081279"/>
                  <a:gd name="connsiteX147" fmla="*/ 1095 w 1260670"/>
                  <a:gd name="connsiteY147" fmla="*/ 76964 h 1081279"/>
                  <a:gd name="connsiteX148" fmla="*/ 1953 w 1260670"/>
                  <a:gd name="connsiteY148" fmla="*/ 67153 h 1081279"/>
                  <a:gd name="connsiteX149" fmla="*/ 2524 w 1260670"/>
                  <a:gd name="connsiteY149" fmla="*/ 62105 h 1081279"/>
                  <a:gd name="connsiteX150" fmla="*/ 2810 w 1260670"/>
                  <a:gd name="connsiteY150" fmla="*/ 59438 h 1081279"/>
                  <a:gd name="connsiteX151" fmla="*/ 3191 w 1260670"/>
                  <a:gd name="connsiteY151" fmla="*/ 56295 h 1081279"/>
                  <a:gd name="connsiteX152" fmla="*/ 10690 w 1260670"/>
                  <a:gd name="connsiteY152" fmla="*/ 43004 h 1081279"/>
                  <a:gd name="connsiteX153" fmla="*/ 12372 w 1260670"/>
                  <a:gd name="connsiteY153" fmla="*/ 34860 h 1081279"/>
                  <a:gd name="connsiteX154" fmla="*/ 75581 w 1260670"/>
                  <a:gd name="connsiteY154" fmla="*/ 383 h 108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260670" h="1081279">
                    <a:moveTo>
                      <a:pt x="75581" y="383"/>
                    </a:moveTo>
                    <a:cubicBezTo>
                      <a:pt x="98250" y="2383"/>
                      <a:pt x="119110" y="10193"/>
                      <a:pt x="133969" y="22766"/>
                    </a:cubicBezTo>
                    <a:cubicBezTo>
                      <a:pt x="145590" y="32577"/>
                      <a:pt x="159782" y="38673"/>
                      <a:pt x="174831" y="40673"/>
                    </a:cubicBezTo>
                    <a:lnTo>
                      <a:pt x="236458" y="48960"/>
                    </a:lnTo>
                    <a:cubicBezTo>
                      <a:pt x="248745" y="50103"/>
                      <a:pt x="258937" y="57437"/>
                      <a:pt x="264271" y="67534"/>
                    </a:cubicBezTo>
                    <a:cubicBezTo>
                      <a:pt x="265033" y="69058"/>
                      <a:pt x="265890" y="70582"/>
                      <a:pt x="266748" y="72011"/>
                    </a:cubicBezTo>
                    <a:cubicBezTo>
                      <a:pt x="267605" y="73630"/>
                      <a:pt x="268557" y="75059"/>
                      <a:pt x="269510" y="76583"/>
                    </a:cubicBezTo>
                    <a:cubicBezTo>
                      <a:pt x="270272" y="77726"/>
                      <a:pt x="271034" y="78869"/>
                      <a:pt x="271796" y="79916"/>
                    </a:cubicBezTo>
                    <a:cubicBezTo>
                      <a:pt x="275511" y="85060"/>
                      <a:pt x="281321" y="89822"/>
                      <a:pt x="278273" y="97538"/>
                    </a:cubicBezTo>
                    <a:cubicBezTo>
                      <a:pt x="288179" y="118588"/>
                      <a:pt x="260747" y="137543"/>
                      <a:pt x="235791" y="139352"/>
                    </a:cubicBezTo>
                    <a:cubicBezTo>
                      <a:pt x="229886" y="139829"/>
                      <a:pt x="224266" y="139257"/>
                      <a:pt x="219027" y="137924"/>
                    </a:cubicBezTo>
                    <a:cubicBezTo>
                      <a:pt x="210360" y="135733"/>
                      <a:pt x="201311" y="134971"/>
                      <a:pt x="192357" y="135923"/>
                    </a:cubicBezTo>
                    <a:lnTo>
                      <a:pt x="100661" y="145636"/>
                    </a:lnTo>
                    <a:lnTo>
                      <a:pt x="110919" y="181930"/>
                    </a:lnTo>
                    <a:cubicBezTo>
                      <a:pt x="118062" y="199932"/>
                      <a:pt x="127111" y="216220"/>
                      <a:pt x="137684" y="229936"/>
                    </a:cubicBezTo>
                    <a:cubicBezTo>
                      <a:pt x="143018" y="236794"/>
                      <a:pt x="148638" y="243080"/>
                      <a:pt x="154734" y="248605"/>
                    </a:cubicBezTo>
                    <a:cubicBezTo>
                      <a:pt x="160734" y="254129"/>
                      <a:pt x="167116" y="258987"/>
                      <a:pt x="173879" y="263178"/>
                    </a:cubicBezTo>
                    <a:cubicBezTo>
                      <a:pt x="177213" y="265273"/>
                      <a:pt x="180642" y="267178"/>
                      <a:pt x="184166" y="268988"/>
                    </a:cubicBezTo>
                    <a:cubicBezTo>
                      <a:pt x="185023" y="269464"/>
                      <a:pt x="185976" y="269845"/>
                      <a:pt x="186833" y="270322"/>
                    </a:cubicBezTo>
                    <a:lnTo>
                      <a:pt x="189500" y="271560"/>
                    </a:lnTo>
                    <a:lnTo>
                      <a:pt x="192262" y="272703"/>
                    </a:lnTo>
                    <a:cubicBezTo>
                      <a:pt x="193119" y="273084"/>
                      <a:pt x="194072" y="273465"/>
                      <a:pt x="195024" y="273846"/>
                    </a:cubicBezTo>
                    <a:cubicBezTo>
                      <a:pt x="198739" y="275275"/>
                      <a:pt x="202549" y="276608"/>
                      <a:pt x="206359" y="277846"/>
                    </a:cubicBezTo>
                    <a:cubicBezTo>
                      <a:pt x="210264" y="278989"/>
                      <a:pt x="214170" y="280037"/>
                      <a:pt x="218265" y="280894"/>
                    </a:cubicBezTo>
                    <a:cubicBezTo>
                      <a:pt x="222266" y="281847"/>
                      <a:pt x="226457" y="282514"/>
                      <a:pt x="230648" y="283085"/>
                    </a:cubicBezTo>
                    <a:cubicBezTo>
                      <a:pt x="234839" y="283752"/>
                      <a:pt x="239125" y="284133"/>
                      <a:pt x="243411" y="284514"/>
                    </a:cubicBezTo>
                    <a:lnTo>
                      <a:pt x="246650" y="284800"/>
                    </a:lnTo>
                    <a:lnTo>
                      <a:pt x="249984" y="284990"/>
                    </a:lnTo>
                    <a:cubicBezTo>
                      <a:pt x="250555" y="284990"/>
                      <a:pt x="251031" y="284990"/>
                      <a:pt x="251603" y="284990"/>
                    </a:cubicBezTo>
                    <a:lnTo>
                      <a:pt x="253317" y="284990"/>
                    </a:lnTo>
                    <a:cubicBezTo>
                      <a:pt x="254460" y="284990"/>
                      <a:pt x="255508" y="285085"/>
                      <a:pt x="256651" y="285085"/>
                    </a:cubicBezTo>
                    <a:cubicBezTo>
                      <a:pt x="258937" y="285085"/>
                      <a:pt x="261128" y="285085"/>
                      <a:pt x="263414" y="285085"/>
                    </a:cubicBezTo>
                    <a:cubicBezTo>
                      <a:pt x="264557" y="285085"/>
                      <a:pt x="265700" y="285085"/>
                      <a:pt x="266843" y="285085"/>
                    </a:cubicBezTo>
                    <a:lnTo>
                      <a:pt x="270272" y="285085"/>
                    </a:lnTo>
                    <a:cubicBezTo>
                      <a:pt x="270843" y="284990"/>
                      <a:pt x="271415" y="284895"/>
                      <a:pt x="271986" y="284895"/>
                    </a:cubicBezTo>
                    <a:lnTo>
                      <a:pt x="273701" y="284895"/>
                    </a:lnTo>
                    <a:cubicBezTo>
                      <a:pt x="273701" y="284895"/>
                      <a:pt x="277130" y="284609"/>
                      <a:pt x="277130" y="284609"/>
                    </a:cubicBezTo>
                    <a:lnTo>
                      <a:pt x="280559" y="284323"/>
                    </a:lnTo>
                    <a:cubicBezTo>
                      <a:pt x="281702" y="284323"/>
                      <a:pt x="282845" y="284133"/>
                      <a:pt x="284083" y="284038"/>
                    </a:cubicBezTo>
                    <a:cubicBezTo>
                      <a:pt x="286464" y="283847"/>
                      <a:pt x="288750" y="283657"/>
                      <a:pt x="291132" y="283371"/>
                    </a:cubicBezTo>
                    <a:lnTo>
                      <a:pt x="294656" y="282990"/>
                    </a:lnTo>
                    <a:lnTo>
                      <a:pt x="298180" y="282514"/>
                    </a:lnTo>
                    <a:cubicBezTo>
                      <a:pt x="307610" y="281275"/>
                      <a:pt x="317230" y="279656"/>
                      <a:pt x="326850" y="277561"/>
                    </a:cubicBezTo>
                    <a:cubicBezTo>
                      <a:pt x="342090" y="274322"/>
                      <a:pt x="357521" y="270226"/>
                      <a:pt x="372951" y="265369"/>
                    </a:cubicBezTo>
                    <a:cubicBezTo>
                      <a:pt x="375809" y="264511"/>
                      <a:pt x="378571" y="263559"/>
                      <a:pt x="381429" y="262702"/>
                    </a:cubicBezTo>
                    <a:cubicBezTo>
                      <a:pt x="382667" y="262321"/>
                      <a:pt x="383905" y="261844"/>
                      <a:pt x="385143" y="261463"/>
                    </a:cubicBezTo>
                    <a:cubicBezTo>
                      <a:pt x="386858" y="260892"/>
                      <a:pt x="388572" y="260416"/>
                      <a:pt x="390287" y="259939"/>
                    </a:cubicBezTo>
                    <a:lnTo>
                      <a:pt x="391284" y="259729"/>
                    </a:lnTo>
                    <a:lnTo>
                      <a:pt x="391334" y="259653"/>
                    </a:lnTo>
                    <a:cubicBezTo>
                      <a:pt x="391525" y="259557"/>
                      <a:pt x="391715" y="259367"/>
                      <a:pt x="391906" y="259272"/>
                    </a:cubicBezTo>
                    <a:cubicBezTo>
                      <a:pt x="393049" y="258605"/>
                      <a:pt x="394192" y="257938"/>
                      <a:pt x="395335" y="257271"/>
                    </a:cubicBezTo>
                    <a:cubicBezTo>
                      <a:pt x="429244" y="237459"/>
                      <a:pt x="455437" y="223077"/>
                      <a:pt x="477535" y="214504"/>
                    </a:cubicBezTo>
                    <a:cubicBezTo>
                      <a:pt x="479726" y="213647"/>
                      <a:pt x="481917" y="212790"/>
                      <a:pt x="484012" y="211932"/>
                    </a:cubicBezTo>
                    <a:cubicBezTo>
                      <a:pt x="494681" y="207741"/>
                      <a:pt x="504682" y="203550"/>
                      <a:pt x="514111" y="199359"/>
                    </a:cubicBezTo>
                    <a:cubicBezTo>
                      <a:pt x="524303" y="194883"/>
                      <a:pt x="533828" y="190406"/>
                      <a:pt x="542591" y="185929"/>
                    </a:cubicBezTo>
                    <a:cubicBezTo>
                      <a:pt x="547544" y="183453"/>
                      <a:pt x="552211" y="180976"/>
                      <a:pt x="556783" y="178595"/>
                    </a:cubicBezTo>
                    <a:cubicBezTo>
                      <a:pt x="558117" y="177928"/>
                      <a:pt x="559450" y="177166"/>
                      <a:pt x="560689" y="176499"/>
                    </a:cubicBezTo>
                    <a:cubicBezTo>
                      <a:pt x="654986" y="125445"/>
                      <a:pt x="669464" y="84583"/>
                      <a:pt x="748236" y="84583"/>
                    </a:cubicBezTo>
                    <a:cubicBezTo>
                      <a:pt x="765191" y="84583"/>
                      <a:pt x="781002" y="87822"/>
                      <a:pt x="796147" y="93251"/>
                    </a:cubicBezTo>
                    <a:cubicBezTo>
                      <a:pt x="825008" y="103728"/>
                      <a:pt x="851011" y="122397"/>
                      <a:pt x="876347" y="142305"/>
                    </a:cubicBezTo>
                    <a:cubicBezTo>
                      <a:pt x="903875" y="163926"/>
                      <a:pt x="930545" y="186882"/>
                      <a:pt x="959215" y="202217"/>
                    </a:cubicBezTo>
                    <a:cubicBezTo>
                      <a:pt x="962548" y="204027"/>
                      <a:pt x="965882" y="205741"/>
                      <a:pt x="969311" y="207265"/>
                    </a:cubicBezTo>
                    <a:cubicBezTo>
                      <a:pt x="972645" y="208789"/>
                      <a:pt x="975883" y="210313"/>
                      <a:pt x="979027" y="211837"/>
                    </a:cubicBezTo>
                    <a:cubicBezTo>
                      <a:pt x="985790" y="215076"/>
                      <a:pt x="992267" y="218219"/>
                      <a:pt x="998458" y="221362"/>
                    </a:cubicBezTo>
                    <a:cubicBezTo>
                      <a:pt x="1055108" y="250008"/>
                      <a:pt x="1090916" y="278066"/>
                      <a:pt x="1105279" y="319798"/>
                    </a:cubicBezTo>
                    <a:lnTo>
                      <a:pt x="1107480" y="334125"/>
                    </a:lnTo>
                    <a:lnTo>
                      <a:pt x="1122347" y="369741"/>
                    </a:lnTo>
                    <a:cubicBezTo>
                      <a:pt x="1130176" y="394265"/>
                      <a:pt x="1136784" y="421673"/>
                      <a:pt x="1141713" y="451010"/>
                    </a:cubicBezTo>
                    <a:cubicBezTo>
                      <a:pt x="1146762" y="480918"/>
                      <a:pt x="1150000" y="512827"/>
                      <a:pt x="1151048" y="545784"/>
                    </a:cubicBezTo>
                    <a:cubicBezTo>
                      <a:pt x="1151238" y="550546"/>
                      <a:pt x="1151429" y="555309"/>
                      <a:pt x="1151810" y="560071"/>
                    </a:cubicBezTo>
                    <a:cubicBezTo>
                      <a:pt x="1160859" y="692183"/>
                      <a:pt x="1235058" y="806292"/>
                      <a:pt x="1257347" y="837915"/>
                    </a:cubicBezTo>
                    <a:cubicBezTo>
                      <a:pt x="1261157" y="843345"/>
                      <a:pt x="1261728" y="850393"/>
                      <a:pt x="1258871" y="856394"/>
                    </a:cubicBezTo>
                    <a:cubicBezTo>
                      <a:pt x="1215913" y="946500"/>
                      <a:pt x="1169812" y="1081279"/>
                      <a:pt x="1169812" y="1081279"/>
                    </a:cubicBezTo>
                    <a:lnTo>
                      <a:pt x="1142761" y="1081279"/>
                    </a:lnTo>
                    <a:lnTo>
                      <a:pt x="1200197" y="881921"/>
                    </a:lnTo>
                    <a:cubicBezTo>
                      <a:pt x="1205626" y="863157"/>
                      <a:pt x="1202197" y="842869"/>
                      <a:pt x="1191053" y="826867"/>
                    </a:cubicBezTo>
                    <a:cubicBezTo>
                      <a:pt x="1165431" y="790290"/>
                      <a:pt x="1116186" y="718758"/>
                      <a:pt x="1072086" y="646558"/>
                    </a:cubicBezTo>
                    <a:cubicBezTo>
                      <a:pt x="1055703" y="619698"/>
                      <a:pt x="1023603" y="549594"/>
                      <a:pt x="1000934" y="475870"/>
                    </a:cubicBezTo>
                    <a:lnTo>
                      <a:pt x="1000647" y="474794"/>
                    </a:lnTo>
                    <a:lnTo>
                      <a:pt x="964549" y="478251"/>
                    </a:lnTo>
                    <a:cubicBezTo>
                      <a:pt x="919115" y="478251"/>
                      <a:pt x="864536" y="490920"/>
                      <a:pt x="807672" y="505874"/>
                    </a:cubicBezTo>
                    <a:cubicBezTo>
                      <a:pt x="768905" y="516066"/>
                      <a:pt x="729186" y="527210"/>
                      <a:pt x="690514" y="535973"/>
                    </a:cubicBezTo>
                    <a:cubicBezTo>
                      <a:pt x="661749" y="542545"/>
                      <a:pt x="633555" y="547784"/>
                      <a:pt x="606885" y="550451"/>
                    </a:cubicBezTo>
                    <a:cubicBezTo>
                      <a:pt x="595074" y="551594"/>
                      <a:pt x="583549" y="552261"/>
                      <a:pt x="572500" y="552261"/>
                    </a:cubicBezTo>
                    <a:lnTo>
                      <a:pt x="572056" y="552197"/>
                    </a:lnTo>
                    <a:lnTo>
                      <a:pt x="560214" y="630176"/>
                    </a:lnTo>
                    <a:lnTo>
                      <a:pt x="560309" y="629985"/>
                    </a:lnTo>
                    <a:cubicBezTo>
                      <a:pt x="554880" y="734951"/>
                      <a:pt x="559833" y="768193"/>
                      <a:pt x="563071" y="785052"/>
                    </a:cubicBezTo>
                    <a:cubicBezTo>
                      <a:pt x="564690" y="793530"/>
                      <a:pt x="565929" y="797911"/>
                      <a:pt x="565167" y="805245"/>
                    </a:cubicBezTo>
                    <a:cubicBezTo>
                      <a:pt x="560976" y="844393"/>
                      <a:pt x="522209" y="848394"/>
                      <a:pt x="518875" y="808484"/>
                    </a:cubicBezTo>
                    <a:cubicBezTo>
                      <a:pt x="518685" y="804388"/>
                      <a:pt x="518494" y="800292"/>
                      <a:pt x="518208" y="796197"/>
                    </a:cubicBezTo>
                    <a:cubicBezTo>
                      <a:pt x="516018" y="765526"/>
                      <a:pt x="510874" y="732760"/>
                      <a:pt x="504492" y="699994"/>
                    </a:cubicBezTo>
                    <a:cubicBezTo>
                      <a:pt x="494301" y="647702"/>
                      <a:pt x="480870" y="595505"/>
                      <a:pt x="471441" y="552452"/>
                    </a:cubicBezTo>
                    <a:cubicBezTo>
                      <a:pt x="471441" y="552452"/>
                      <a:pt x="416005" y="531687"/>
                      <a:pt x="390764" y="432627"/>
                    </a:cubicBezTo>
                    <a:lnTo>
                      <a:pt x="388122" y="418084"/>
                    </a:lnTo>
                    <a:lnTo>
                      <a:pt x="385905" y="418435"/>
                    </a:lnTo>
                    <a:cubicBezTo>
                      <a:pt x="372951" y="420340"/>
                      <a:pt x="359807" y="421864"/>
                      <a:pt x="346567" y="422912"/>
                    </a:cubicBezTo>
                    <a:cubicBezTo>
                      <a:pt x="333327" y="423960"/>
                      <a:pt x="319802" y="424627"/>
                      <a:pt x="306181" y="424627"/>
                    </a:cubicBezTo>
                    <a:lnTo>
                      <a:pt x="295894" y="424627"/>
                    </a:lnTo>
                    <a:cubicBezTo>
                      <a:pt x="292465" y="424531"/>
                      <a:pt x="289036" y="424341"/>
                      <a:pt x="285607" y="424246"/>
                    </a:cubicBezTo>
                    <a:cubicBezTo>
                      <a:pt x="283893" y="424246"/>
                      <a:pt x="282178" y="424055"/>
                      <a:pt x="280368" y="423960"/>
                    </a:cubicBezTo>
                    <a:lnTo>
                      <a:pt x="275130" y="423674"/>
                    </a:lnTo>
                    <a:lnTo>
                      <a:pt x="269891" y="423293"/>
                    </a:lnTo>
                    <a:lnTo>
                      <a:pt x="267319" y="423103"/>
                    </a:lnTo>
                    <a:cubicBezTo>
                      <a:pt x="266462" y="423103"/>
                      <a:pt x="265605" y="422912"/>
                      <a:pt x="264652" y="422817"/>
                    </a:cubicBezTo>
                    <a:lnTo>
                      <a:pt x="259413" y="422341"/>
                    </a:lnTo>
                    <a:cubicBezTo>
                      <a:pt x="257699" y="422150"/>
                      <a:pt x="255889" y="421960"/>
                      <a:pt x="254175" y="421769"/>
                    </a:cubicBezTo>
                    <a:cubicBezTo>
                      <a:pt x="250650" y="421388"/>
                      <a:pt x="247126" y="420817"/>
                      <a:pt x="243602" y="420340"/>
                    </a:cubicBezTo>
                    <a:cubicBezTo>
                      <a:pt x="241887" y="420055"/>
                      <a:pt x="240078" y="419769"/>
                      <a:pt x="238268" y="419483"/>
                    </a:cubicBezTo>
                    <a:lnTo>
                      <a:pt x="235601" y="419007"/>
                    </a:lnTo>
                    <a:cubicBezTo>
                      <a:pt x="234744" y="418816"/>
                      <a:pt x="233791" y="418721"/>
                      <a:pt x="232934" y="418531"/>
                    </a:cubicBezTo>
                    <a:lnTo>
                      <a:pt x="227600" y="417578"/>
                    </a:lnTo>
                    <a:lnTo>
                      <a:pt x="222266" y="416435"/>
                    </a:lnTo>
                    <a:cubicBezTo>
                      <a:pt x="215217" y="414911"/>
                      <a:pt x="208074" y="413197"/>
                      <a:pt x="201025" y="411196"/>
                    </a:cubicBezTo>
                    <a:cubicBezTo>
                      <a:pt x="193977" y="409196"/>
                      <a:pt x="186928" y="406910"/>
                      <a:pt x="179880" y="404338"/>
                    </a:cubicBezTo>
                    <a:cubicBezTo>
                      <a:pt x="172831" y="401767"/>
                      <a:pt x="165878" y="398909"/>
                      <a:pt x="159020" y="395766"/>
                    </a:cubicBezTo>
                    <a:cubicBezTo>
                      <a:pt x="152162" y="392623"/>
                      <a:pt x="145399" y="389098"/>
                      <a:pt x="138732" y="385384"/>
                    </a:cubicBezTo>
                    <a:cubicBezTo>
                      <a:pt x="125492" y="377859"/>
                      <a:pt x="112824" y="369096"/>
                      <a:pt x="101108" y="359380"/>
                    </a:cubicBezTo>
                    <a:cubicBezTo>
                      <a:pt x="89392" y="349570"/>
                      <a:pt x="78629" y="338711"/>
                      <a:pt x="69104" y="327186"/>
                    </a:cubicBezTo>
                    <a:cubicBezTo>
                      <a:pt x="59579" y="315661"/>
                      <a:pt x="51102" y="303469"/>
                      <a:pt x="43863" y="290896"/>
                    </a:cubicBezTo>
                    <a:cubicBezTo>
                      <a:pt x="36624" y="278323"/>
                      <a:pt x="30528" y="265464"/>
                      <a:pt x="25384" y="252415"/>
                    </a:cubicBezTo>
                    <a:cubicBezTo>
                      <a:pt x="20241" y="239461"/>
                      <a:pt x="16050" y="226316"/>
                      <a:pt x="12716" y="213267"/>
                    </a:cubicBezTo>
                    <a:cubicBezTo>
                      <a:pt x="12525" y="212410"/>
                      <a:pt x="12335" y="211648"/>
                      <a:pt x="12049" y="210790"/>
                    </a:cubicBezTo>
                    <a:cubicBezTo>
                      <a:pt x="11573" y="208981"/>
                      <a:pt x="11192" y="207171"/>
                      <a:pt x="10716" y="205361"/>
                    </a:cubicBezTo>
                    <a:cubicBezTo>
                      <a:pt x="10525" y="204694"/>
                      <a:pt x="10430" y="204028"/>
                      <a:pt x="10239" y="203456"/>
                    </a:cubicBezTo>
                    <a:cubicBezTo>
                      <a:pt x="10049" y="202599"/>
                      <a:pt x="9858" y="201837"/>
                      <a:pt x="9668" y="200980"/>
                    </a:cubicBezTo>
                    <a:cubicBezTo>
                      <a:pt x="9477" y="200122"/>
                      <a:pt x="9287" y="199360"/>
                      <a:pt x="9096" y="198503"/>
                    </a:cubicBezTo>
                    <a:cubicBezTo>
                      <a:pt x="8906" y="197836"/>
                      <a:pt x="8811" y="197170"/>
                      <a:pt x="8715" y="196503"/>
                    </a:cubicBezTo>
                    <a:cubicBezTo>
                      <a:pt x="7953" y="193074"/>
                      <a:pt x="7287" y="189645"/>
                      <a:pt x="6715" y="186216"/>
                    </a:cubicBezTo>
                    <a:cubicBezTo>
                      <a:pt x="6525" y="185359"/>
                      <a:pt x="6429" y="184597"/>
                      <a:pt x="6239" y="183739"/>
                    </a:cubicBezTo>
                    <a:cubicBezTo>
                      <a:pt x="6144" y="182882"/>
                      <a:pt x="5953" y="182120"/>
                      <a:pt x="5858" y="181263"/>
                    </a:cubicBezTo>
                    <a:cubicBezTo>
                      <a:pt x="5858" y="180691"/>
                      <a:pt x="5667" y="180215"/>
                      <a:pt x="5572" y="179644"/>
                    </a:cubicBezTo>
                    <a:cubicBezTo>
                      <a:pt x="5477" y="178977"/>
                      <a:pt x="5382" y="178310"/>
                      <a:pt x="5286" y="177739"/>
                    </a:cubicBezTo>
                    <a:cubicBezTo>
                      <a:pt x="5001" y="175643"/>
                      <a:pt x="4620" y="173548"/>
                      <a:pt x="4334" y="171452"/>
                    </a:cubicBezTo>
                    <a:cubicBezTo>
                      <a:pt x="4239" y="170690"/>
                      <a:pt x="4143" y="169833"/>
                      <a:pt x="3953" y="168976"/>
                    </a:cubicBezTo>
                    <a:cubicBezTo>
                      <a:pt x="3858" y="168118"/>
                      <a:pt x="3762" y="167356"/>
                      <a:pt x="3667" y="166499"/>
                    </a:cubicBezTo>
                    <a:cubicBezTo>
                      <a:pt x="3477" y="164975"/>
                      <a:pt x="3286" y="163356"/>
                      <a:pt x="3096" y="161737"/>
                    </a:cubicBezTo>
                    <a:cubicBezTo>
                      <a:pt x="2905" y="160403"/>
                      <a:pt x="2810" y="159070"/>
                      <a:pt x="2619" y="157736"/>
                    </a:cubicBezTo>
                    <a:cubicBezTo>
                      <a:pt x="2619" y="156974"/>
                      <a:pt x="2429" y="156307"/>
                      <a:pt x="2429" y="155545"/>
                    </a:cubicBezTo>
                    <a:cubicBezTo>
                      <a:pt x="2429" y="155069"/>
                      <a:pt x="2334" y="154593"/>
                      <a:pt x="2238" y="154021"/>
                    </a:cubicBezTo>
                    <a:cubicBezTo>
                      <a:pt x="2143" y="152688"/>
                      <a:pt x="1953" y="151259"/>
                      <a:pt x="1857" y="149926"/>
                    </a:cubicBezTo>
                    <a:cubicBezTo>
                      <a:pt x="1762" y="148878"/>
                      <a:pt x="1667" y="147830"/>
                      <a:pt x="1572" y="146782"/>
                    </a:cubicBezTo>
                    <a:cubicBezTo>
                      <a:pt x="1572" y="146020"/>
                      <a:pt x="1476" y="145258"/>
                      <a:pt x="1381" y="144592"/>
                    </a:cubicBezTo>
                    <a:cubicBezTo>
                      <a:pt x="1381" y="143830"/>
                      <a:pt x="1286" y="143163"/>
                      <a:pt x="1191" y="142401"/>
                    </a:cubicBezTo>
                    <a:cubicBezTo>
                      <a:pt x="1000" y="139924"/>
                      <a:pt x="810" y="137353"/>
                      <a:pt x="714" y="134876"/>
                    </a:cubicBezTo>
                    <a:cubicBezTo>
                      <a:pt x="429" y="129733"/>
                      <a:pt x="238" y="124684"/>
                      <a:pt x="143" y="119636"/>
                    </a:cubicBezTo>
                    <a:cubicBezTo>
                      <a:pt x="-48" y="111826"/>
                      <a:pt x="-48" y="104110"/>
                      <a:pt x="143" y="96300"/>
                    </a:cubicBezTo>
                    <a:cubicBezTo>
                      <a:pt x="333" y="89823"/>
                      <a:pt x="619" y="83441"/>
                      <a:pt x="1095" y="76964"/>
                    </a:cubicBezTo>
                    <a:cubicBezTo>
                      <a:pt x="1286" y="73726"/>
                      <a:pt x="1572" y="70487"/>
                      <a:pt x="1953" y="67153"/>
                    </a:cubicBezTo>
                    <a:cubicBezTo>
                      <a:pt x="2143" y="65534"/>
                      <a:pt x="2238" y="63820"/>
                      <a:pt x="2524" y="62105"/>
                    </a:cubicBezTo>
                    <a:lnTo>
                      <a:pt x="2810" y="59438"/>
                    </a:lnTo>
                    <a:lnTo>
                      <a:pt x="3191" y="56295"/>
                    </a:lnTo>
                    <a:lnTo>
                      <a:pt x="10690" y="43004"/>
                    </a:lnTo>
                    <a:lnTo>
                      <a:pt x="12372" y="34860"/>
                    </a:lnTo>
                    <a:cubicBezTo>
                      <a:pt x="21521" y="10080"/>
                      <a:pt x="40862" y="-2403"/>
                      <a:pt x="75581" y="383"/>
                    </a:cubicBezTo>
                    <a:close/>
                  </a:path>
                </a:pathLst>
              </a:custGeom>
              <a:solidFill>
                <a:srgbClr val="FFAD47"/>
              </a:solidFill>
              <a:ln w="9525" cap="flat">
                <a:noFill/>
                <a:prstDash val="solid"/>
                <a:miter/>
              </a:ln>
            </p:spPr>
            <p:txBody>
              <a:bodyPr rtlCol="0" anchor="ctr"/>
              <a:lstStyle/>
              <a:p>
                <a:endParaRPr lang="en-US"/>
              </a:p>
            </p:txBody>
          </p:sp>
          <p:sp>
            <p:nvSpPr>
              <p:cNvPr id="2077" name="Freeform: Shape 2076">
                <a:extLst>
                  <a:ext uri="{FF2B5EF4-FFF2-40B4-BE49-F238E27FC236}">
                    <a16:creationId xmlns:a16="http://schemas.microsoft.com/office/drawing/2014/main" id="{CB29C3C1-B68F-7FA3-C82A-F28906E5BC0B}"/>
                  </a:ext>
                </a:extLst>
              </p:cNvPr>
              <p:cNvSpPr/>
              <p:nvPr/>
            </p:nvSpPr>
            <p:spPr>
              <a:xfrm>
                <a:off x="6999476" y="877505"/>
                <a:ext cx="520624" cy="311087"/>
              </a:xfrm>
              <a:custGeom>
                <a:avLst/>
                <a:gdLst>
                  <a:gd name="connsiteX0" fmla="*/ 259163 w 520624"/>
                  <a:gd name="connsiteY0" fmla="*/ 0 h 311087"/>
                  <a:gd name="connsiteX1" fmla="*/ 280690 w 520624"/>
                  <a:gd name="connsiteY1" fmla="*/ 5429 h 311087"/>
                  <a:gd name="connsiteX2" fmla="*/ 313854 w 520624"/>
                  <a:gd name="connsiteY2" fmla="*/ 216541 h 311087"/>
                  <a:gd name="connsiteX3" fmla="*/ 313923 w 520624"/>
                  <a:gd name="connsiteY3" fmla="*/ 235212 h 311087"/>
                  <a:gd name="connsiteX4" fmla="*/ 421469 w 520624"/>
                  <a:gd name="connsiteY4" fmla="*/ 219742 h 311087"/>
                  <a:gd name="connsiteX5" fmla="*/ 500431 w 520624"/>
                  <a:gd name="connsiteY5" fmla="*/ 201359 h 311087"/>
                  <a:gd name="connsiteX6" fmla="*/ 497383 w 520624"/>
                  <a:gd name="connsiteY6" fmla="*/ 191738 h 311087"/>
                  <a:gd name="connsiteX7" fmla="*/ 497097 w 520624"/>
                  <a:gd name="connsiteY7" fmla="*/ 190786 h 311087"/>
                  <a:gd name="connsiteX8" fmla="*/ 506051 w 520624"/>
                  <a:gd name="connsiteY8" fmla="*/ 42672 h 311087"/>
                  <a:gd name="connsiteX9" fmla="*/ 520529 w 520624"/>
                  <a:gd name="connsiteY9" fmla="*/ 234506 h 311087"/>
                  <a:gd name="connsiteX10" fmla="*/ 520624 w 520624"/>
                  <a:gd name="connsiteY10" fmla="*/ 234696 h 311087"/>
                  <a:gd name="connsiteX11" fmla="*/ 484143 w 520624"/>
                  <a:gd name="connsiteY11" fmla="*/ 236982 h 311087"/>
                  <a:gd name="connsiteX12" fmla="*/ 343173 w 520624"/>
                  <a:gd name="connsiteY12" fmla="*/ 260509 h 311087"/>
                  <a:gd name="connsiteX13" fmla="*/ 294119 w 520624"/>
                  <a:gd name="connsiteY13" fmla="*/ 273463 h 311087"/>
                  <a:gd name="connsiteX14" fmla="*/ 264973 w 520624"/>
                  <a:gd name="connsiteY14" fmla="*/ 281178 h 311087"/>
                  <a:gd name="connsiteX15" fmla="*/ 187916 w 520624"/>
                  <a:gd name="connsiteY15" fmla="*/ 299657 h 311087"/>
                  <a:gd name="connsiteX16" fmla="*/ 126670 w 520624"/>
                  <a:gd name="connsiteY16" fmla="*/ 309277 h 311087"/>
                  <a:gd name="connsiteX17" fmla="*/ 92285 w 520624"/>
                  <a:gd name="connsiteY17" fmla="*/ 311087 h 311087"/>
                  <a:gd name="connsiteX18" fmla="*/ 49708 w 520624"/>
                  <a:gd name="connsiteY18" fmla="*/ 304991 h 311087"/>
                  <a:gd name="connsiteX19" fmla="*/ 54756 w 520624"/>
                  <a:gd name="connsiteY19" fmla="*/ 294894 h 311087"/>
                  <a:gd name="connsiteX20" fmla="*/ 43421 w 520624"/>
                  <a:gd name="connsiteY20" fmla="*/ 291465 h 311087"/>
                  <a:gd name="connsiteX21" fmla="*/ 34754 w 520624"/>
                  <a:gd name="connsiteY21" fmla="*/ 266128 h 311087"/>
                  <a:gd name="connsiteX22" fmla="*/ 83 w 520624"/>
                  <a:gd name="connsiteY22" fmla="*/ 162211 h 311087"/>
                  <a:gd name="connsiteX23" fmla="*/ 23895 w 520624"/>
                  <a:gd name="connsiteY23" fmla="*/ 99250 h 311087"/>
                  <a:gd name="connsiteX24" fmla="*/ 31561 w 520624"/>
                  <a:gd name="connsiteY24" fmla="*/ 107364 h 311087"/>
                  <a:gd name="connsiteX25" fmla="*/ 44232 w 520624"/>
                  <a:gd name="connsiteY25" fmla="*/ 120212 h 311087"/>
                  <a:gd name="connsiteX26" fmla="*/ 46758 w 520624"/>
                  <a:gd name="connsiteY26" fmla="*/ 118709 h 311087"/>
                  <a:gd name="connsiteX27" fmla="*/ 122384 w 520624"/>
                  <a:gd name="connsiteY27" fmla="*/ 117062 h 311087"/>
                  <a:gd name="connsiteX28" fmla="*/ 71425 w 520624"/>
                  <a:gd name="connsiteY28" fmla="*/ 132683 h 311087"/>
                  <a:gd name="connsiteX29" fmla="*/ 156959 w 520624"/>
                  <a:gd name="connsiteY29" fmla="*/ 146970 h 311087"/>
                  <a:gd name="connsiteX30" fmla="*/ 110192 w 520624"/>
                  <a:gd name="connsiteY30" fmla="*/ 172211 h 311087"/>
                  <a:gd name="connsiteX31" fmla="*/ 150196 w 520624"/>
                  <a:gd name="connsiteY31" fmla="*/ 172211 h 311087"/>
                  <a:gd name="connsiteX32" fmla="*/ 131242 w 520624"/>
                  <a:gd name="connsiteY32" fmla="*/ 189071 h 311087"/>
                  <a:gd name="connsiteX33" fmla="*/ 156959 w 520624"/>
                  <a:gd name="connsiteY33" fmla="*/ 189071 h 311087"/>
                  <a:gd name="connsiteX34" fmla="*/ 142196 w 520624"/>
                  <a:gd name="connsiteY34" fmla="*/ 205930 h 311087"/>
                  <a:gd name="connsiteX35" fmla="*/ 163722 w 520624"/>
                  <a:gd name="connsiteY35" fmla="*/ 205930 h 311087"/>
                  <a:gd name="connsiteX36" fmla="*/ 160829 w 520624"/>
                  <a:gd name="connsiteY36" fmla="*/ 223920 h 311087"/>
                  <a:gd name="connsiteX37" fmla="*/ 148798 w 520624"/>
                  <a:gd name="connsiteY37" fmla="*/ 241080 h 311087"/>
                  <a:gd name="connsiteX38" fmla="*/ 149054 w 520624"/>
                  <a:gd name="connsiteY38" fmla="*/ 243459 h 311087"/>
                  <a:gd name="connsiteX39" fmla="*/ 149244 w 520624"/>
                  <a:gd name="connsiteY39" fmla="*/ 243459 h 311087"/>
                  <a:gd name="connsiteX40" fmla="*/ 149339 w 520624"/>
                  <a:gd name="connsiteY40" fmla="*/ 243459 h 311087"/>
                  <a:gd name="connsiteX41" fmla="*/ 149435 w 520624"/>
                  <a:gd name="connsiteY41" fmla="*/ 243459 h 311087"/>
                  <a:gd name="connsiteX42" fmla="*/ 151054 w 520624"/>
                  <a:gd name="connsiteY42" fmla="*/ 243459 h 311087"/>
                  <a:gd name="connsiteX43" fmla="*/ 269831 w 520624"/>
                  <a:gd name="connsiteY43" fmla="*/ 240125 h 311087"/>
                  <a:gd name="connsiteX44" fmla="*/ 276200 w 520624"/>
                  <a:gd name="connsiteY44" fmla="*/ 239536 h 311087"/>
                  <a:gd name="connsiteX45" fmla="*/ 274308 w 520624"/>
                  <a:gd name="connsiteY45" fmla="*/ 194977 h 311087"/>
                  <a:gd name="connsiteX46" fmla="*/ 274308 w 520624"/>
                  <a:gd name="connsiteY46" fmla="*/ 160496 h 311087"/>
                  <a:gd name="connsiteX47" fmla="*/ 267831 w 520624"/>
                  <a:gd name="connsiteY47" fmla="*/ 109918 h 311087"/>
                  <a:gd name="connsiteX48" fmla="*/ 260115 w 520624"/>
                  <a:gd name="connsiteY48" fmla="*/ 68866 h 31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20624" h="311087">
                    <a:moveTo>
                      <a:pt x="259163" y="0"/>
                    </a:moveTo>
                    <a:lnTo>
                      <a:pt x="280690" y="5429"/>
                    </a:lnTo>
                    <a:cubicBezTo>
                      <a:pt x="308407" y="58507"/>
                      <a:pt x="313193" y="166074"/>
                      <a:pt x="313854" y="216541"/>
                    </a:cubicBezTo>
                    <a:lnTo>
                      <a:pt x="313923" y="235212"/>
                    </a:lnTo>
                    <a:lnTo>
                      <a:pt x="421469" y="219742"/>
                    </a:lnTo>
                    <a:cubicBezTo>
                      <a:pt x="453473" y="213741"/>
                      <a:pt x="482238" y="207740"/>
                      <a:pt x="500431" y="201359"/>
                    </a:cubicBezTo>
                    <a:cubicBezTo>
                      <a:pt x="499383" y="198120"/>
                      <a:pt x="498335" y="194977"/>
                      <a:pt x="497383" y="191738"/>
                    </a:cubicBezTo>
                    <a:cubicBezTo>
                      <a:pt x="497288" y="191452"/>
                      <a:pt x="497192" y="191071"/>
                      <a:pt x="497097" y="190786"/>
                    </a:cubicBezTo>
                    <a:cubicBezTo>
                      <a:pt x="480143" y="131636"/>
                      <a:pt x="488429" y="73438"/>
                      <a:pt x="506051" y="42672"/>
                    </a:cubicBezTo>
                    <a:cubicBezTo>
                      <a:pt x="485191" y="84582"/>
                      <a:pt x="498145" y="161353"/>
                      <a:pt x="520529" y="234506"/>
                    </a:cubicBezTo>
                    <a:lnTo>
                      <a:pt x="520624" y="234696"/>
                    </a:lnTo>
                    <a:cubicBezTo>
                      <a:pt x="509384" y="236220"/>
                      <a:pt x="497192" y="236982"/>
                      <a:pt x="484143" y="236982"/>
                    </a:cubicBezTo>
                    <a:cubicBezTo>
                      <a:pt x="442900" y="236982"/>
                      <a:pt x="394227" y="247460"/>
                      <a:pt x="343173" y="260509"/>
                    </a:cubicBezTo>
                    <a:cubicBezTo>
                      <a:pt x="326981" y="264605"/>
                      <a:pt x="310598" y="269081"/>
                      <a:pt x="294119" y="273463"/>
                    </a:cubicBezTo>
                    <a:cubicBezTo>
                      <a:pt x="284404" y="276035"/>
                      <a:pt x="274688" y="278606"/>
                      <a:pt x="264973" y="281178"/>
                    </a:cubicBezTo>
                    <a:cubicBezTo>
                      <a:pt x="239065" y="287941"/>
                      <a:pt x="213157" y="294418"/>
                      <a:pt x="187916" y="299657"/>
                    </a:cubicBezTo>
                    <a:cubicBezTo>
                      <a:pt x="166961" y="303943"/>
                      <a:pt x="146387" y="307372"/>
                      <a:pt x="126670" y="309277"/>
                    </a:cubicBezTo>
                    <a:cubicBezTo>
                      <a:pt x="114859" y="310420"/>
                      <a:pt x="103334" y="311087"/>
                      <a:pt x="92285" y="311087"/>
                    </a:cubicBezTo>
                    <a:cubicBezTo>
                      <a:pt x="77330" y="311087"/>
                      <a:pt x="63138" y="308896"/>
                      <a:pt x="49708" y="304991"/>
                    </a:cubicBezTo>
                    <a:lnTo>
                      <a:pt x="54756" y="294894"/>
                    </a:lnTo>
                    <a:cubicBezTo>
                      <a:pt x="50851" y="293942"/>
                      <a:pt x="47136" y="292798"/>
                      <a:pt x="43421" y="291465"/>
                    </a:cubicBezTo>
                    <a:cubicBezTo>
                      <a:pt x="39040" y="279749"/>
                      <a:pt x="35230" y="269176"/>
                      <a:pt x="34754" y="266128"/>
                    </a:cubicBezTo>
                    <a:cubicBezTo>
                      <a:pt x="33515" y="258509"/>
                      <a:pt x="1892" y="172784"/>
                      <a:pt x="83" y="162211"/>
                    </a:cubicBezTo>
                    <a:cubicBezTo>
                      <a:pt x="-1632" y="151543"/>
                      <a:pt x="23895" y="99250"/>
                      <a:pt x="23895" y="99250"/>
                    </a:cubicBezTo>
                    <a:cubicBezTo>
                      <a:pt x="23895" y="99250"/>
                      <a:pt x="26711" y="102304"/>
                      <a:pt x="31561" y="107364"/>
                    </a:cubicBezTo>
                    <a:lnTo>
                      <a:pt x="44232" y="120212"/>
                    </a:lnTo>
                    <a:lnTo>
                      <a:pt x="46758" y="118709"/>
                    </a:lnTo>
                    <a:cubicBezTo>
                      <a:pt x="57983" y="112936"/>
                      <a:pt x="85094" y="103132"/>
                      <a:pt x="122384" y="117062"/>
                    </a:cubicBezTo>
                    <a:cubicBezTo>
                      <a:pt x="108096" y="115823"/>
                      <a:pt x="81521" y="120395"/>
                      <a:pt x="71425" y="132683"/>
                    </a:cubicBezTo>
                    <a:cubicBezTo>
                      <a:pt x="81997" y="144875"/>
                      <a:pt x="96666" y="160877"/>
                      <a:pt x="156959" y="146970"/>
                    </a:cubicBezTo>
                    <a:cubicBezTo>
                      <a:pt x="147244" y="159162"/>
                      <a:pt x="110192" y="172211"/>
                      <a:pt x="110192" y="172211"/>
                    </a:cubicBezTo>
                    <a:cubicBezTo>
                      <a:pt x="110192" y="172211"/>
                      <a:pt x="122860" y="180212"/>
                      <a:pt x="150196" y="172211"/>
                    </a:cubicBezTo>
                    <a:cubicBezTo>
                      <a:pt x="147244" y="178974"/>
                      <a:pt x="131242" y="189071"/>
                      <a:pt x="131242" y="189071"/>
                    </a:cubicBezTo>
                    <a:cubicBezTo>
                      <a:pt x="131242" y="189071"/>
                      <a:pt x="140100" y="194976"/>
                      <a:pt x="156959" y="189071"/>
                    </a:cubicBezTo>
                    <a:cubicBezTo>
                      <a:pt x="150196" y="203834"/>
                      <a:pt x="142196" y="205930"/>
                      <a:pt x="142196" y="205930"/>
                    </a:cubicBezTo>
                    <a:cubicBezTo>
                      <a:pt x="142196" y="205930"/>
                      <a:pt x="152292" y="210597"/>
                      <a:pt x="163722" y="205930"/>
                    </a:cubicBezTo>
                    <a:cubicBezTo>
                      <a:pt x="162865" y="212026"/>
                      <a:pt x="162770" y="217813"/>
                      <a:pt x="160829" y="223920"/>
                    </a:cubicBezTo>
                    <a:lnTo>
                      <a:pt x="148798" y="241080"/>
                    </a:lnTo>
                    <a:lnTo>
                      <a:pt x="149054" y="243459"/>
                    </a:lnTo>
                    <a:lnTo>
                      <a:pt x="149244" y="243459"/>
                    </a:lnTo>
                    <a:cubicBezTo>
                      <a:pt x="149244" y="243459"/>
                      <a:pt x="149244" y="243459"/>
                      <a:pt x="149339" y="243459"/>
                    </a:cubicBezTo>
                    <a:lnTo>
                      <a:pt x="149435" y="243459"/>
                    </a:lnTo>
                    <a:cubicBezTo>
                      <a:pt x="149435" y="243459"/>
                      <a:pt x="150292" y="243459"/>
                      <a:pt x="151054" y="243459"/>
                    </a:cubicBezTo>
                    <a:cubicBezTo>
                      <a:pt x="151816" y="243459"/>
                      <a:pt x="196012" y="246126"/>
                      <a:pt x="269831" y="240125"/>
                    </a:cubicBezTo>
                    <a:lnTo>
                      <a:pt x="276200" y="239536"/>
                    </a:lnTo>
                    <a:lnTo>
                      <a:pt x="274308" y="194977"/>
                    </a:lnTo>
                    <a:lnTo>
                      <a:pt x="274308" y="160496"/>
                    </a:lnTo>
                    <a:lnTo>
                      <a:pt x="267831" y="109918"/>
                    </a:lnTo>
                    <a:lnTo>
                      <a:pt x="260115" y="68866"/>
                    </a:lnTo>
                    <a:close/>
                  </a:path>
                </a:pathLst>
              </a:custGeom>
              <a:solidFill>
                <a:srgbClr val="FF9648"/>
              </a:solidFill>
              <a:ln w="9525" cap="flat">
                <a:noFill/>
                <a:prstDash val="solid"/>
                <a:miter/>
              </a:ln>
            </p:spPr>
            <p:txBody>
              <a:bodyPr rtlCol="0" anchor="ctr"/>
              <a:lstStyle/>
              <a:p>
                <a:endParaRPr lang="en-US"/>
              </a:p>
            </p:txBody>
          </p:sp>
          <p:sp>
            <p:nvSpPr>
              <p:cNvPr id="2324" name="Freeform: Shape 2323">
                <a:extLst>
                  <a:ext uri="{FF2B5EF4-FFF2-40B4-BE49-F238E27FC236}">
                    <a16:creationId xmlns:a16="http://schemas.microsoft.com/office/drawing/2014/main" id="{3E63F9FD-CF1D-FC97-8DB3-15AB0E56C5BB}"/>
                  </a:ext>
                </a:extLst>
              </p:cNvPr>
              <p:cNvSpPr/>
              <p:nvPr/>
            </p:nvSpPr>
            <p:spPr>
              <a:xfrm>
                <a:off x="7003275" y="778731"/>
                <a:ext cx="514540" cy="163384"/>
              </a:xfrm>
              <a:custGeom>
                <a:avLst/>
                <a:gdLst>
                  <a:gd name="connsiteX0" fmla="*/ 514541 w 514540"/>
                  <a:gd name="connsiteY0" fmla="*/ 79057 h 163384"/>
                  <a:gd name="connsiteX1" fmla="*/ 207645 w 514540"/>
                  <a:gd name="connsiteY1" fmla="*/ 158020 h 163384"/>
                  <a:gd name="connsiteX2" fmla="*/ 0 w 514540"/>
                  <a:gd name="connsiteY2" fmla="*/ 69628 h 163384"/>
                  <a:gd name="connsiteX3" fmla="*/ 30099 w 514540"/>
                  <a:gd name="connsiteY3" fmla="*/ 57055 h 163384"/>
                  <a:gd name="connsiteX4" fmla="*/ 58579 w 514540"/>
                  <a:gd name="connsiteY4" fmla="*/ 43625 h 163384"/>
                  <a:gd name="connsiteX5" fmla="*/ 72771 w 514540"/>
                  <a:gd name="connsiteY5" fmla="*/ 36290 h 163384"/>
                  <a:gd name="connsiteX6" fmla="*/ 86201 w 514540"/>
                  <a:gd name="connsiteY6" fmla="*/ 39243 h 163384"/>
                  <a:gd name="connsiteX7" fmla="*/ 364236 w 514540"/>
                  <a:gd name="connsiteY7" fmla="*/ 8954 h 163384"/>
                  <a:gd name="connsiteX8" fmla="*/ 392430 w 514540"/>
                  <a:gd name="connsiteY8" fmla="*/ 0 h 163384"/>
                  <a:gd name="connsiteX9" fmla="*/ 475297 w 514540"/>
                  <a:gd name="connsiteY9" fmla="*/ 59912 h 163384"/>
                  <a:gd name="connsiteX10" fmla="*/ 485394 w 514540"/>
                  <a:gd name="connsiteY10" fmla="*/ 64960 h 163384"/>
                  <a:gd name="connsiteX11" fmla="*/ 495110 w 514540"/>
                  <a:gd name="connsiteY11" fmla="*/ 69532 h 163384"/>
                  <a:gd name="connsiteX12" fmla="*/ 514541 w 514540"/>
                  <a:gd name="connsiteY12" fmla="*/ 79057 h 16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540" h="163384">
                    <a:moveTo>
                      <a:pt x="514541" y="79057"/>
                    </a:moveTo>
                    <a:cubicBezTo>
                      <a:pt x="410813" y="201835"/>
                      <a:pt x="396621" y="124778"/>
                      <a:pt x="207645" y="158020"/>
                    </a:cubicBezTo>
                    <a:cubicBezTo>
                      <a:pt x="55340" y="184785"/>
                      <a:pt x="11621" y="104489"/>
                      <a:pt x="0" y="69628"/>
                    </a:cubicBezTo>
                    <a:cubicBezTo>
                      <a:pt x="10668" y="65437"/>
                      <a:pt x="20669" y="61246"/>
                      <a:pt x="30099" y="57055"/>
                    </a:cubicBezTo>
                    <a:cubicBezTo>
                      <a:pt x="40291" y="52578"/>
                      <a:pt x="49816" y="48101"/>
                      <a:pt x="58579" y="43625"/>
                    </a:cubicBezTo>
                    <a:cubicBezTo>
                      <a:pt x="63532" y="41148"/>
                      <a:pt x="68199" y="38671"/>
                      <a:pt x="72771" y="36290"/>
                    </a:cubicBezTo>
                    <a:lnTo>
                      <a:pt x="86201" y="39243"/>
                    </a:lnTo>
                    <a:cubicBezTo>
                      <a:pt x="86201" y="39243"/>
                      <a:pt x="355283" y="15430"/>
                      <a:pt x="364236" y="8954"/>
                    </a:cubicBezTo>
                    <a:cubicBezTo>
                      <a:pt x="366332" y="7430"/>
                      <a:pt x="377190" y="3524"/>
                      <a:pt x="392430" y="0"/>
                    </a:cubicBezTo>
                    <a:cubicBezTo>
                      <a:pt x="419957" y="21622"/>
                      <a:pt x="446627" y="44577"/>
                      <a:pt x="475297" y="59912"/>
                    </a:cubicBezTo>
                    <a:cubicBezTo>
                      <a:pt x="478631" y="61722"/>
                      <a:pt x="481965" y="63437"/>
                      <a:pt x="485394" y="64960"/>
                    </a:cubicBezTo>
                    <a:cubicBezTo>
                      <a:pt x="488728" y="66484"/>
                      <a:pt x="491966" y="68008"/>
                      <a:pt x="495110" y="69532"/>
                    </a:cubicBezTo>
                    <a:cubicBezTo>
                      <a:pt x="501872" y="72771"/>
                      <a:pt x="508349" y="75914"/>
                      <a:pt x="514541" y="79057"/>
                    </a:cubicBezTo>
                    <a:close/>
                  </a:path>
                </a:pathLst>
              </a:custGeom>
              <a:solidFill>
                <a:srgbClr val="FF9648"/>
              </a:solidFill>
              <a:ln w="9525" cap="flat">
                <a:noFill/>
                <a:prstDash val="solid"/>
                <a:miter/>
              </a:ln>
            </p:spPr>
            <p:txBody>
              <a:bodyPr rtlCol="0" anchor="ctr"/>
              <a:lstStyle/>
              <a:p>
                <a:endParaRPr lang="en-US"/>
              </a:p>
            </p:txBody>
          </p:sp>
          <p:sp>
            <p:nvSpPr>
              <p:cNvPr id="2078" name="Freeform: Shape 2077">
                <a:extLst>
                  <a:ext uri="{FF2B5EF4-FFF2-40B4-BE49-F238E27FC236}">
                    <a16:creationId xmlns:a16="http://schemas.microsoft.com/office/drawing/2014/main" id="{8B5EAC03-34BD-E8A8-5D2C-AB8EA3FB50B7}"/>
                  </a:ext>
                </a:extLst>
              </p:cNvPr>
              <p:cNvSpPr/>
              <p:nvPr/>
            </p:nvSpPr>
            <p:spPr>
              <a:xfrm>
                <a:off x="6520356" y="730820"/>
                <a:ext cx="542544" cy="605409"/>
              </a:xfrm>
              <a:custGeom>
                <a:avLst/>
                <a:gdLst>
                  <a:gd name="connsiteX0" fmla="*/ 60674 w 542544"/>
                  <a:gd name="connsiteY0" fmla="*/ 0 h 605409"/>
                  <a:gd name="connsiteX1" fmla="*/ 8954 w 542544"/>
                  <a:gd name="connsiteY1" fmla="*/ 56293 h 605409"/>
                  <a:gd name="connsiteX2" fmla="*/ 19424 w 542544"/>
                  <a:gd name="connsiteY2" fmla="*/ 99781 h 605409"/>
                  <a:gd name="connsiteX3" fmla="*/ 28087 w 542544"/>
                  <a:gd name="connsiteY3" fmla="*/ 107061 h 605409"/>
                  <a:gd name="connsiteX4" fmla="*/ 78010 w 542544"/>
                  <a:gd name="connsiteY4" fmla="*/ 124968 h 605409"/>
                  <a:gd name="connsiteX5" fmla="*/ 31528 w 542544"/>
                  <a:gd name="connsiteY5" fmla="*/ 128016 h 605409"/>
                  <a:gd name="connsiteX6" fmla="*/ 67818 w 542544"/>
                  <a:gd name="connsiteY6" fmla="*/ 134588 h 605409"/>
                  <a:gd name="connsiteX7" fmla="*/ 36395 w 542544"/>
                  <a:gd name="connsiteY7" fmla="*/ 145599 h 605409"/>
                  <a:gd name="connsiteX8" fmla="*/ 35181 w 542544"/>
                  <a:gd name="connsiteY8" fmla="*/ 145846 h 605409"/>
                  <a:gd name="connsiteX9" fmla="*/ 39988 w 542544"/>
                  <a:gd name="connsiteY9" fmla="*/ 158605 h 605409"/>
                  <a:gd name="connsiteX10" fmla="*/ 366332 w 542544"/>
                  <a:gd name="connsiteY10" fmla="*/ 303276 h 605409"/>
                  <a:gd name="connsiteX11" fmla="*/ 378238 w 542544"/>
                  <a:gd name="connsiteY11" fmla="*/ 171831 h 605409"/>
                  <a:gd name="connsiteX12" fmla="*/ 383667 w 542544"/>
                  <a:gd name="connsiteY12" fmla="*/ 166973 h 605409"/>
                  <a:gd name="connsiteX13" fmla="*/ 388810 w 542544"/>
                  <a:gd name="connsiteY13" fmla="*/ 165449 h 605409"/>
                  <a:gd name="connsiteX14" fmla="*/ 398050 w 542544"/>
                  <a:gd name="connsiteY14" fmla="*/ 321469 h 605409"/>
                  <a:gd name="connsiteX15" fmla="*/ 398526 w 542544"/>
                  <a:gd name="connsiteY15" fmla="*/ 321755 h 605409"/>
                  <a:gd name="connsiteX16" fmla="*/ 394094 w 542544"/>
                  <a:gd name="connsiteY16" fmla="*/ 322458 h 605409"/>
                  <a:gd name="connsiteX17" fmla="*/ 416826 w 542544"/>
                  <a:gd name="connsiteY17" fmla="*/ 365021 h 605409"/>
                  <a:gd name="connsiteX18" fmla="*/ 542544 w 542544"/>
                  <a:gd name="connsiteY18" fmla="*/ 431958 h 605409"/>
                  <a:gd name="connsiteX19" fmla="*/ 486441 w 542544"/>
                  <a:gd name="connsiteY19" fmla="*/ 453009 h 605409"/>
                  <a:gd name="connsiteX20" fmla="*/ 528637 w 542544"/>
                  <a:gd name="connsiteY20" fmla="*/ 451675 h 605409"/>
                  <a:gd name="connsiteX21" fmla="*/ 491585 w 542544"/>
                  <a:gd name="connsiteY21" fmla="*/ 466153 h 605409"/>
                  <a:gd name="connsiteX22" fmla="*/ 516350 w 542544"/>
                  <a:gd name="connsiteY22" fmla="*/ 469296 h 605409"/>
                  <a:gd name="connsiteX23" fmla="*/ 488442 w 542544"/>
                  <a:gd name="connsiteY23" fmla="*/ 478154 h 605409"/>
                  <a:gd name="connsiteX24" fmla="*/ 503110 w 542544"/>
                  <a:gd name="connsiteY24" fmla="*/ 605409 h 605409"/>
                  <a:gd name="connsiteX25" fmla="*/ 470059 w 542544"/>
                  <a:gd name="connsiteY25" fmla="*/ 457866 h 605409"/>
                  <a:gd name="connsiteX26" fmla="*/ 389382 w 542544"/>
                  <a:gd name="connsiteY26" fmla="*/ 338042 h 605409"/>
                  <a:gd name="connsiteX27" fmla="*/ 386763 w 542544"/>
                  <a:gd name="connsiteY27" fmla="*/ 323620 h 605409"/>
                  <a:gd name="connsiteX28" fmla="*/ 384715 w 542544"/>
                  <a:gd name="connsiteY28" fmla="*/ 323945 h 605409"/>
                  <a:gd name="connsiteX29" fmla="*/ 345377 w 542544"/>
                  <a:gd name="connsiteY29" fmla="*/ 328422 h 605409"/>
                  <a:gd name="connsiteX30" fmla="*/ 304991 w 542544"/>
                  <a:gd name="connsiteY30" fmla="*/ 330137 h 605409"/>
                  <a:gd name="connsiteX31" fmla="*/ 294704 w 542544"/>
                  <a:gd name="connsiteY31" fmla="*/ 330137 h 605409"/>
                  <a:gd name="connsiteX32" fmla="*/ 284417 w 542544"/>
                  <a:gd name="connsiteY32" fmla="*/ 329756 h 605409"/>
                  <a:gd name="connsiteX33" fmla="*/ 279178 w 542544"/>
                  <a:gd name="connsiteY33" fmla="*/ 329470 h 605409"/>
                  <a:gd name="connsiteX34" fmla="*/ 273939 w 542544"/>
                  <a:gd name="connsiteY34" fmla="*/ 329184 h 605409"/>
                  <a:gd name="connsiteX35" fmla="*/ 268700 w 542544"/>
                  <a:gd name="connsiteY35" fmla="*/ 328803 h 605409"/>
                  <a:gd name="connsiteX36" fmla="*/ 266129 w 542544"/>
                  <a:gd name="connsiteY36" fmla="*/ 328613 h 605409"/>
                  <a:gd name="connsiteX37" fmla="*/ 263462 w 542544"/>
                  <a:gd name="connsiteY37" fmla="*/ 328327 h 605409"/>
                  <a:gd name="connsiteX38" fmla="*/ 258223 w 542544"/>
                  <a:gd name="connsiteY38" fmla="*/ 327851 h 605409"/>
                  <a:gd name="connsiteX39" fmla="*/ 252984 w 542544"/>
                  <a:gd name="connsiteY39" fmla="*/ 327279 h 605409"/>
                  <a:gd name="connsiteX40" fmla="*/ 242411 w 542544"/>
                  <a:gd name="connsiteY40" fmla="*/ 325850 h 605409"/>
                  <a:gd name="connsiteX41" fmla="*/ 237077 w 542544"/>
                  <a:gd name="connsiteY41" fmla="*/ 324993 h 605409"/>
                  <a:gd name="connsiteX42" fmla="*/ 234410 w 542544"/>
                  <a:gd name="connsiteY42" fmla="*/ 324517 h 605409"/>
                  <a:gd name="connsiteX43" fmla="*/ 231743 w 542544"/>
                  <a:gd name="connsiteY43" fmla="*/ 324041 h 605409"/>
                  <a:gd name="connsiteX44" fmla="*/ 226409 w 542544"/>
                  <a:gd name="connsiteY44" fmla="*/ 323088 h 605409"/>
                  <a:gd name="connsiteX45" fmla="*/ 221075 w 542544"/>
                  <a:gd name="connsiteY45" fmla="*/ 321945 h 605409"/>
                  <a:gd name="connsiteX46" fmla="*/ 199835 w 542544"/>
                  <a:gd name="connsiteY46" fmla="*/ 316706 h 605409"/>
                  <a:gd name="connsiteX47" fmla="*/ 178689 w 542544"/>
                  <a:gd name="connsiteY47" fmla="*/ 309848 h 605409"/>
                  <a:gd name="connsiteX48" fmla="*/ 157829 w 542544"/>
                  <a:gd name="connsiteY48" fmla="*/ 301276 h 605409"/>
                  <a:gd name="connsiteX49" fmla="*/ 137541 w 542544"/>
                  <a:gd name="connsiteY49" fmla="*/ 290894 h 605409"/>
                  <a:gd name="connsiteX50" fmla="*/ 125686 w 542544"/>
                  <a:gd name="connsiteY50" fmla="*/ 282700 h 605409"/>
                  <a:gd name="connsiteX51" fmla="*/ 121539 w 542544"/>
                  <a:gd name="connsiteY51" fmla="*/ 284512 h 605409"/>
                  <a:gd name="connsiteX52" fmla="*/ 112109 w 542544"/>
                  <a:gd name="connsiteY52" fmla="*/ 291846 h 605409"/>
                  <a:gd name="connsiteX53" fmla="*/ 107918 w 542544"/>
                  <a:gd name="connsiteY53" fmla="*/ 275463 h 605409"/>
                  <a:gd name="connsiteX54" fmla="*/ 102775 w 542544"/>
                  <a:gd name="connsiteY54" fmla="*/ 289941 h 605409"/>
                  <a:gd name="connsiteX55" fmla="*/ 96488 w 542544"/>
                  <a:gd name="connsiteY55" fmla="*/ 263652 h 605409"/>
                  <a:gd name="connsiteX56" fmla="*/ 96488 w 542544"/>
                  <a:gd name="connsiteY56" fmla="*/ 298228 h 605409"/>
                  <a:gd name="connsiteX57" fmla="*/ 77978 w 542544"/>
                  <a:gd name="connsiteY57" fmla="*/ 243819 h 605409"/>
                  <a:gd name="connsiteX58" fmla="*/ 77983 w 542544"/>
                  <a:gd name="connsiteY58" fmla="*/ 242826 h 605409"/>
                  <a:gd name="connsiteX59" fmla="*/ 67913 w 542544"/>
                  <a:gd name="connsiteY59" fmla="*/ 232696 h 605409"/>
                  <a:gd name="connsiteX60" fmla="*/ 42672 w 542544"/>
                  <a:gd name="connsiteY60" fmla="*/ 196405 h 605409"/>
                  <a:gd name="connsiteX61" fmla="*/ 24194 w 542544"/>
                  <a:gd name="connsiteY61" fmla="*/ 157925 h 605409"/>
                  <a:gd name="connsiteX62" fmla="*/ 11525 w 542544"/>
                  <a:gd name="connsiteY62" fmla="*/ 118777 h 605409"/>
                  <a:gd name="connsiteX63" fmla="*/ 10859 w 542544"/>
                  <a:gd name="connsiteY63" fmla="*/ 116300 h 605409"/>
                  <a:gd name="connsiteX64" fmla="*/ 9525 w 542544"/>
                  <a:gd name="connsiteY64" fmla="*/ 110871 h 605409"/>
                  <a:gd name="connsiteX65" fmla="*/ 9049 w 542544"/>
                  <a:gd name="connsiteY65" fmla="*/ 108966 h 605409"/>
                  <a:gd name="connsiteX66" fmla="*/ 8477 w 542544"/>
                  <a:gd name="connsiteY66" fmla="*/ 106490 h 605409"/>
                  <a:gd name="connsiteX67" fmla="*/ 7906 w 542544"/>
                  <a:gd name="connsiteY67" fmla="*/ 104013 h 605409"/>
                  <a:gd name="connsiteX68" fmla="*/ 7525 w 542544"/>
                  <a:gd name="connsiteY68" fmla="*/ 102013 h 605409"/>
                  <a:gd name="connsiteX69" fmla="*/ 5525 w 542544"/>
                  <a:gd name="connsiteY69" fmla="*/ 91726 h 605409"/>
                  <a:gd name="connsiteX70" fmla="*/ 5048 w 542544"/>
                  <a:gd name="connsiteY70" fmla="*/ 89249 h 605409"/>
                  <a:gd name="connsiteX71" fmla="*/ 4667 w 542544"/>
                  <a:gd name="connsiteY71" fmla="*/ 86773 h 605409"/>
                  <a:gd name="connsiteX72" fmla="*/ 4382 w 542544"/>
                  <a:gd name="connsiteY72" fmla="*/ 85154 h 605409"/>
                  <a:gd name="connsiteX73" fmla="*/ 4096 w 542544"/>
                  <a:gd name="connsiteY73" fmla="*/ 83249 h 605409"/>
                  <a:gd name="connsiteX74" fmla="*/ 3143 w 542544"/>
                  <a:gd name="connsiteY74" fmla="*/ 76962 h 605409"/>
                  <a:gd name="connsiteX75" fmla="*/ 2762 w 542544"/>
                  <a:gd name="connsiteY75" fmla="*/ 74486 h 605409"/>
                  <a:gd name="connsiteX76" fmla="*/ 2477 w 542544"/>
                  <a:gd name="connsiteY76" fmla="*/ 72009 h 605409"/>
                  <a:gd name="connsiteX77" fmla="*/ 1905 w 542544"/>
                  <a:gd name="connsiteY77" fmla="*/ 67247 h 605409"/>
                  <a:gd name="connsiteX78" fmla="*/ 1429 w 542544"/>
                  <a:gd name="connsiteY78" fmla="*/ 63246 h 605409"/>
                  <a:gd name="connsiteX79" fmla="*/ 1238 w 542544"/>
                  <a:gd name="connsiteY79" fmla="*/ 61055 h 605409"/>
                  <a:gd name="connsiteX80" fmla="*/ 1048 w 542544"/>
                  <a:gd name="connsiteY80" fmla="*/ 59531 h 605409"/>
                  <a:gd name="connsiteX81" fmla="*/ 667 w 542544"/>
                  <a:gd name="connsiteY81" fmla="*/ 55435 h 605409"/>
                  <a:gd name="connsiteX82" fmla="*/ 381 w 542544"/>
                  <a:gd name="connsiteY82" fmla="*/ 52292 h 605409"/>
                  <a:gd name="connsiteX83" fmla="*/ 191 w 542544"/>
                  <a:gd name="connsiteY83" fmla="*/ 50102 h 605409"/>
                  <a:gd name="connsiteX84" fmla="*/ 0 w 542544"/>
                  <a:gd name="connsiteY84" fmla="*/ 47911 h 605409"/>
                  <a:gd name="connsiteX85" fmla="*/ 60674 w 542544"/>
                  <a:gd name="connsiteY85" fmla="*/ 0 h 60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42544" h="605409">
                    <a:moveTo>
                      <a:pt x="60674" y="0"/>
                    </a:moveTo>
                    <a:cubicBezTo>
                      <a:pt x="48387" y="52673"/>
                      <a:pt x="8954" y="56293"/>
                      <a:pt x="8954" y="56293"/>
                    </a:cubicBezTo>
                    <a:lnTo>
                      <a:pt x="19424" y="99781"/>
                    </a:lnTo>
                    <a:lnTo>
                      <a:pt x="28087" y="107061"/>
                    </a:lnTo>
                    <a:cubicBezTo>
                      <a:pt x="38434" y="114229"/>
                      <a:pt x="54626" y="122111"/>
                      <a:pt x="78010" y="124968"/>
                    </a:cubicBezTo>
                    <a:cubicBezTo>
                      <a:pt x="66580" y="129444"/>
                      <a:pt x="31528" y="128016"/>
                      <a:pt x="31528" y="128016"/>
                    </a:cubicBezTo>
                    <a:cubicBezTo>
                      <a:pt x="31528" y="128016"/>
                      <a:pt x="46482" y="136398"/>
                      <a:pt x="67818" y="134588"/>
                    </a:cubicBezTo>
                    <a:cubicBezTo>
                      <a:pt x="63532" y="139303"/>
                      <a:pt x="45262" y="143696"/>
                      <a:pt x="36395" y="145599"/>
                    </a:cubicBezTo>
                    <a:lnTo>
                      <a:pt x="35181" y="145846"/>
                    </a:lnTo>
                    <a:lnTo>
                      <a:pt x="39988" y="158605"/>
                    </a:lnTo>
                    <a:cubicBezTo>
                      <a:pt x="132063" y="360325"/>
                      <a:pt x="346663" y="316195"/>
                      <a:pt x="366332" y="303276"/>
                    </a:cubicBezTo>
                    <a:cubicBezTo>
                      <a:pt x="353568" y="238887"/>
                      <a:pt x="368236" y="193358"/>
                      <a:pt x="378238" y="171831"/>
                    </a:cubicBezTo>
                    <a:cubicBezTo>
                      <a:pt x="379285" y="169545"/>
                      <a:pt x="381286" y="167735"/>
                      <a:pt x="383667" y="166973"/>
                    </a:cubicBezTo>
                    <a:cubicBezTo>
                      <a:pt x="385382" y="166402"/>
                      <a:pt x="387096" y="165926"/>
                      <a:pt x="388810" y="165449"/>
                    </a:cubicBezTo>
                    <a:cubicBezTo>
                      <a:pt x="363855" y="181832"/>
                      <a:pt x="367856" y="253365"/>
                      <a:pt x="398050" y="321469"/>
                    </a:cubicBezTo>
                    <a:lnTo>
                      <a:pt x="398526" y="321755"/>
                    </a:lnTo>
                    <a:lnTo>
                      <a:pt x="394094" y="322458"/>
                    </a:lnTo>
                    <a:lnTo>
                      <a:pt x="416826" y="365021"/>
                    </a:lnTo>
                    <a:cubicBezTo>
                      <a:pt x="442341" y="402026"/>
                      <a:pt x="482727" y="437388"/>
                      <a:pt x="542544" y="431958"/>
                    </a:cubicBezTo>
                    <a:cubicBezTo>
                      <a:pt x="541115" y="439959"/>
                      <a:pt x="486441" y="453009"/>
                      <a:pt x="486441" y="453009"/>
                    </a:cubicBezTo>
                    <a:cubicBezTo>
                      <a:pt x="486441" y="453009"/>
                      <a:pt x="499872" y="462248"/>
                      <a:pt x="528637" y="451675"/>
                    </a:cubicBezTo>
                    <a:cubicBezTo>
                      <a:pt x="519208" y="461200"/>
                      <a:pt x="513874" y="462152"/>
                      <a:pt x="491585" y="466153"/>
                    </a:cubicBezTo>
                    <a:cubicBezTo>
                      <a:pt x="504349" y="473201"/>
                      <a:pt x="516064" y="469391"/>
                      <a:pt x="516350" y="469296"/>
                    </a:cubicBezTo>
                    <a:cubicBezTo>
                      <a:pt x="516160" y="469582"/>
                      <a:pt x="510540" y="480155"/>
                      <a:pt x="488442" y="478154"/>
                    </a:cubicBezTo>
                    <a:cubicBezTo>
                      <a:pt x="484251" y="487584"/>
                      <a:pt x="502634" y="602170"/>
                      <a:pt x="503110" y="605409"/>
                    </a:cubicBezTo>
                    <a:cubicBezTo>
                      <a:pt x="492919" y="553116"/>
                      <a:pt x="479488" y="500919"/>
                      <a:pt x="470059" y="457866"/>
                    </a:cubicBezTo>
                    <a:cubicBezTo>
                      <a:pt x="470059" y="457866"/>
                      <a:pt x="414623" y="437102"/>
                      <a:pt x="389382" y="338042"/>
                    </a:cubicBezTo>
                    <a:lnTo>
                      <a:pt x="386763" y="323620"/>
                    </a:lnTo>
                    <a:lnTo>
                      <a:pt x="384715" y="323945"/>
                    </a:lnTo>
                    <a:cubicBezTo>
                      <a:pt x="371761" y="325850"/>
                      <a:pt x="358616" y="327374"/>
                      <a:pt x="345377" y="328422"/>
                    </a:cubicBezTo>
                    <a:cubicBezTo>
                      <a:pt x="332137" y="329470"/>
                      <a:pt x="318611" y="330137"/>
                      <a:pt x="304991" y="330137"/>
                    </a:cubicBezTo>
                    <a:lnTo>
                      <a:pt x="294704" y="330137"/>
                    </a:lnTo>
                    <a:cubicBezTo>
                      <a:pt x="291275" y="330041"/>
                      <a:pt x="287846" y="329851"/>
                      <a:pt x="284417" y="329756"/>
                    </a:cubicBezTo>
                    <a:cubicBezTo>
                      <a:pt x="282702" y="329756"/>
                      <a:pt x="280988" y="329565"/>
                      <a:pt x="279178" y="329470"/>
                    </a:cubicBezTo>
                    <a:lnTo>
                      <a:pt x="273939" y="329184"/>
                    </a:lnTo>
                    <a:lnTo>
                      <a:pt x="268700" y="328803"/>
                    </a:lnTo>
                    <a:lnTo>
                      <a:pt x="266129" y="328613"/>
                    </a:lnTo>
                    <a:cubicBezTo>
                      <a:pt x="265271" y="328613"/>
                      <a:pt x="264414" y="328422"/>
                      <a:pt x="263462" y="328327"/>
                    </a:cubicBezTo>
                    <a:lnTo>
                      <a:pt x="258223" y="327851"/>
                    </a:lnTo>
                    <a:cubicBezTo>
                      <a:pt x="256508" y="327660"/>
                      <a:pt x="254699" y="327470"/>
                      <a:pt x="252984" y="327279"/>
                    </a:cubicBezTo>
                    <a:cubicBezTo>
                      <a:pt x="249460" y="326898"/>
                      <a:pt x="245936" y="326327"/>
                      <a:pt x="242411" y="325850"/>
                    </a:cubicBezTo>
                    <a:cubicBezTo>
                      <a:pt x="240697" y="325565"/>
                      <a:pt x="238887" y="325279"/>
                      <a:pt x="237077" y="324993"/>
                    </a:cubicBezTo>
                    <a:lnTo>
                      <a:pt x="234410" y="324517"/>
                    </a:lnTo>
                    <a:cubicBezTo>
                      <a:pt x="233553" y="324326"/>
                      <a:pt x="232601" y="324231"/>
                      <a:pt x="231743" y="324041"/>
                    </a:cubicBezTo>
                    <a:lnTo>
                      <a:pt x="226409" y="323088"/>
                    </a:lnTo>
                    <a:lnTo>
                      <a:pt x="221075" y="321945"/>
                    </a:lnTo>
                    <a:cubicBezTo>
                      <a:pt x="214027" y="320421"/>
                      <a:pt x="206883" y="318707"/>
                      <a:pt x="199835" y="316706"/>
                    </a:cubicBezTo>
                    <a:cubicBezTo>
                      <a:pt x="192786" y="314706"/>
                      <a:pt x="185738" y="312420"/>
                      <a:pt x="178689" y="309848"/>
                    </a:cubicBezTo>
                    <a:cubicBezTo>
                      <a:pt x="171641" y="307277"/>
                      <a:pt x="164687" y="304419"/>
                      <a:pt x="157829" y="301276"/>
                    </a:cubicBezTo>
                    <a:cubicBezTo>
                      <a:pt x="150971" y="298133"/>
                      <a:pt x="144209" y="294608"/>
                      <a:pt x="137541" y="290894"/>
                    </a:cubicBezTo>
                    <a:lnTo>
                      <a:pt x="125686" y="282700"/>
                    </a:lnTo>
                    <a:lnTo>
                      <a:pt x="121539" y="284512"/>
                    </a:lnTo>
                    <a:cubicBezTo>
                      <a:pt x="117301" y="286631"/>
                      <a:pt x="112871" y="289370"/>
                      <a:pt x="112109" y="291846"/>
                    </a:cubicBezTo>
                    <a:cubicBezTo>
                      <a:pt x="107347" y="284036"/>
                      <a:pt x="107918" y="275463"/>
                      <a:pt x="107918" y="275463"/>
                    </a:cubicBezTo>
                    <a:cubicBezTo>
                      <a:pt x="107918" y="275463"/>
                      <a:pt x="102298" y="281940"/>
                      <a:pt x="102775" y="289941"/>
                    </a:cubicBezTo>
                    <a:cubicBezTo>
                      <a:pt x="94964" y="280226"/>
                      <a:pt x="96488" y="263652"/>
                      <a:pt x="96488" y="263652"/>
                    </a:cubicBezTo>
                    <a:cubicBezTo>
                      <a:pt x="96488" y="263652"/>
                      <a:pt x="92202" y="288989"/>
                      <a:pt x="96488" y="298228"/>
                    </a:cubicBezTo>
                    <a:cubicBezTo>
                      <a:pt x="80915" y="279797"/>
                      <a:pt x="78308" y="255044"/>
                      <a:pt x="77978" y="243819"/>
                    </a:cubicBezTo>
                    <a:lnTo>
                      <a:pt x="77983" y="242826"/>
                    </a:lnTo>
                    <a:lnTo>
                      <a:pt x="67913" y="232696"/>
                    </a:lnTo>
                    <a:cubicBezTo>
                      <a:pt x="58388" y="221171"/>
                      <a:pt x="49911" y="208978"/>
                      <a:pt x="42672" y="196405"/>
                    </a:cubicBezTo>
                    <a:cubicBezTo>
                      <a:pt x="35433" y="183833"/>
                      <a:pt x="29337" y="170974"/>
                      <a:pt x="24194" y="157925"/>
                    </a:cubicBezTo>
                    <a:cubicBezTo>
                      <a:pt x="19050" y="144971"/>
                      <a:pt x="14859" y="131826"/>
                      <a:pt x="11525" y="118777"/>
                    </a:cubicBezTo>
                    <a:cubicBezTo>
                      <a:pt x="11335" y="117920"/>
                      <a:pt x="11144" y="117158"/>
                      <a:pt x="10859" y="116300"/>
                    </a:cubicBezTo>
                    <a:cubicBezTo>
                      <a:pt x="10382" y="114491"/>
                      <a:pt x="10001" y="112681"/>
                      <a:pt x="9525" y="110871"/>
                    </a:cubicBezTo>
                    <a:cubicBezTo>
                      <a:pt x="9335" y="110204"/>
                      <a:pt x="9239" y="109538"/>
                      <a:pt x="9049" y="108966"/>
                    </a:cubicBezTo>
                    <a:cubicBezTo>
                      <a:pt x="8858" y="108109"/>
                      <a:pt x="8668" y="107347"/>
                      <a:pt x="8477" y="106490"/>
                    </a:cubicBezTo>
                    <a:cubicBezTo>
                      <a:pt x="8287" y="105632"/>
                      <a:pt x="8096" y="104870"/>
                      <a:pt x="7906" y="104013"/>
                    </a:cubicBezTo>
                    <a:cubicBezTo>
                      <a:pt x="7715" y="103346"/>
                      <a:pt x="7620" y="102680"/>
                      <a:pt x="7525" y="102013"/>
                    </a:cubicBezTo>
                    <a:cubicBezTo>
                      <a:pt x="6763" y="98584"/>
                      <a:pt x="6096" y="95155"/>
                      <a:pt x="5525" y="91726"/>
                    </a:cubicBezTo>
                    <a:cubicBezTo>
                      <a:pt x="5334" y="90869"/>
                      <a:pt x="5239" y="90107"/>
                      <a:pt x="5048" y="89249"/>
                    </a:cubicBezTo>
                    <a:cubicBezTo>
                      <a:pt x="4953" y="88392"/>
                      <a:pt x="4763" y="87630"/>
                      <a:pt x="4667" y="86773"/>
                    </a:cubicBezTo>
                    <a:cubicBezTo>
                      <a:pt x="4667" y="86201"/>
                      <a:pt x="4477" y="85725"/>
                      <a:pt x="4382" y="85154"/>
                    </a:cubicBezTo>
                    <a:cubicBezTo>
                      <a:pt x="4286" y="84487"/>
                      <a:pt x="4191" y="83820"/>
                      <a:pt x="4096" y="83249"/>
                    </a:cubicBezTo>
                    <a:cubicBezTo>
                      <a:pt x="3810" y="81153"/>
                      <a:pt x="3429" y="79058"/>
                      <a:pt x="3143" y="76962"/>
                    </a:cubicBezTo>
                    <a:cubicBezTo>
                      <a:pt x="3048" y="76200"/>
                      <a:pt x="2953" y="75343"/>
                      <a:pt x="2762" y="74486"/>
                    </a:cubicBezTo>
                    <a:cubicBezTo>
                      <a:pt x="2667" y="73628"/>
                      <a:pt x="2572" y="72866"/>
                      <a:pt x="2477" y="72009"/>
                    </a:cubicBezTo>
                    <a:cubicBezTo>
                      <a:pt x="2286" y="70485"/>
                      <a:pt x="2096" y="68866"/>
                      <a:pt x="1905" y="67247"/>
                    </a:cubicBezTo>
                    <a:cubicBezTo>
                      <a:pt x="1714" y="65913"/>
                      <a:pt x="1619" y="64580"/>
                      <a:pt x="1429" y="63246"/>
                    </a:cubicBezTo>
                    <a:cubicBezTo>
                      <a:pt x="1429" y="62484"/>
                      <a:pt x="1238" y="61817"/>
                      <a:pt x="1238" y="61055"/>
                    </a:cubicBezTo>
                    <a:cubicBezTo>
                      <a:pt x="1238" y="60579"/>
                      <a:pt x="1143" y="60103"/>
                      <a:pt x="1048" y="59531"/>
                    </a:cubicBezTo>
                    <a:cubicBezTo>
                      <a:pt x="952" y="58198"/>
                      <a:pt x="762" y="56769"/>
                      <a:pt x="667" y="55435"/>
                    </a:cubicBezTo>
                    <a:cubicBezTo>
                      <a:pt x="572" y="54388"/>
                      <a:pt x="476" y="53340"/>
                      <a:pt x="381" y="52292"/>
                    </a:cubicBezTo>
                    <a:cubicBezTo>
                      <a:pt x="381" y="51530"/>
                      <a:pt x="286" y="50768"/>
                      <a:pt x="191" y="50102"/>
                    </a:cubicBezTo>
                    <a:cubicBezTo>
                      <a:pt x="191" y="49340"/>
                      <a:pt x="95" y="48673"/>
                      <a:pt x="0" y="47911"/>
                    </a:cubicBezTo>
                    <a:cubicBezTo>
                      <a:pt x="33528" y="47149"/>
                      <a:pt x="52959" y="27718"/>
                      <a:pt x="60674" y="0"/>
                    </a:cubicBezTo>
                    <a:close/>
                  </a:path>
                </a:pathLst>
              </a:custGeom>
              <a:solidFill>
                <a:srgbClr val="FF9648"/>
              </a:solidFill>
              <a:ln w="9525" cap="flat">
                <a:noFill/>
                <a:prstDash val="solid"/>
                <a:miter/>
              </a:ln>
            </p:spPr>
            <p:txBody>
              <a:bodyPr rtlCol="0" anchor="ctr"/>
              <a:lstStyle/>
              <a:p>
                <a:endParaRPr lang="en-US"/>
              </a:p>
            </p:txBody>
          </p:sp>
          <p:sp>
            <p:nvSpPr>
              <p:cNvPr id="2328" name="Freeform: Shape 2327">
                <a:extLst>
                  <a:ext uri="{FF2B5EF4-FFF2-40B4-BE49-F238E27FC236}">
                    <a16:creationId xmlns:a16="http://schemas.microsoft.com/office/drawing/2014/main" id="{3A648992-FCC4-EF9C-D6B7-1BA41144DBE5}"/>
                  </a:ext>
                </a:extLst>
              </p:cNvPr>
              <p:cNvSpPr/>
              <p:nvPr/>
            </p:nvSpPr>
            <p:spPr>
              <a:xfrm>
                <a:off x="7594015" y="1085721"/>
                <a:ext cx="76866" cy="122405"/>
              </a:xfrm>
              <a:custGeom>
                <a:avLst/>
                <a:gdLst>
                  <a:gd name="connsiteX0" fmla="*/ 76867 w 76866"/>
                  <a:gd name="connsiteY0" fmla="*/ 110585 h 122405"/>
                  <a:gd name="connsiteX1" fmla="*/ 56102 w 76866"/>
                  <a:gd name="connsiteY1" fmla="*/ 122396 h 122405"/>
                  <a:gd name="connsiteX2" fmla="*/ 66485 w 76866"/>
                  <a:gd name="connsiteY2" fmla="*/ 97822 h 122405"/>
                  <a:gd name="connsiteX3" fmla="*/ 33242 w 76866"/>
                  <a:gd name="connsiteY3" fmla="*/ 119063 h 122405"/>
                  <a:gd name="connsiteX4" fmla="*/ 66485 w 76866"/>
                  <a:gd name="connsiteY4" fmla="*/ 72199 h 122405"/>
                  <a:gd name="connsiteX5" fmla="*/ 0 w 76866"/>
                  <a:gd name="connsiteY5" fmla="*/ 113443 h 122405"/>
                  <a:gd name="connsiteX6" fmla="*/ 66485 w 76866"/>
                  <a:gd name="connsiteY6" fmla="*/ 0 h 122405"/>
                  <a:gd name="connsiteX7" fmla="*/ 66770 w 76866"/>
                  <a:gd name="connsiteY7" fmla="*/ 1619 h 122405"/>
                  <a:gd name="connsiteX8" fmla="*/ 76105 w 76866"/>
                  <a:gd name="connsiteY8" fmla="*/ 96393 h 122405"/>
                  <a:gd name="connsiteX9" fmla="*/ 76867 w 76866"/>
                  <a:gd name="connsiteY9" fmla="*/ 110680 h 12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866" h="122405">
                    <a:moveTo>
                      <a:pt x="76867" y="110585"/>
                    </a:moveTo>
                    <a:cubicBezTo>
                      <a:pt x="71056" y="116205"/>
                      <a:pt x="62770" y="122682"/>
                      <a:pt x="56102" y="122396"/>
                    </a:cubicBezTo>
                    <a:cubicBezTo>
                      <a:pt x="63913" y="116300"/>
                      <a:pt x="66485" y="97822"/>
                      <a:pt x="66485" y="97822"/>
                    </a:cubicBezTo>
                    <a:cubicBezTo>
                      <a:pt x="66485" y="97822"/>
                      <a:pt x="56293" y="114681"/>
                      <a:pt x="33242" y="119063"/>
                    </a:cubicBezTo>
                    <a:cubicBezTo>
                      <a:pt x="56483" y="105251"/>
                      <a:pt x="66485" y="72199"/>
                      <a:pt x="66485" y="72199"/>
                    </a:cubicBezTo>
                    <a:cubicBezTo>
                      <a:pt x="66485" y="72199"/>
                      <a:pt x="26289" y="107823"/>
                      <a:pt x="0" y="113443"/>
                    </a:cubicBezTo>
                    <a:cubicBezTo>
                      <a:pt x="60960" y="76867"/>
                      <a:pt x="66485" y="0"/>
                      <a:pt x="66485" y="0"/>
                    </a:cubicBezTo>
                    <a:lnTo>
                      <a:pt x="66770" y="1619"/>
                    </a:lnTo>
                    <a:cubicBezTo>
                      <a:pt x="71819" y="31528"/>
                      <a:pt x="75057" y="63437"/>
                      <a:pt x="76105" y="96393"/>
                    </a:cubicBezTo>
                    <a:cubicBezTo>
                      <a:pt x="76295" y="101155"/>
                      <a:pt x="76486" y="105918"/>
                      <a:pt x="76867" y="110680"/>
                    </a:cubicBezTo>
                    <a:close/>
                  </a:path>
                </a:pathLst>
              </a:custGeom>
              <a:solidFill>
                <a:srgbClr val="FF9648"/>
              </a:solidFill>
              <a:ln w="9525" cap="flat">
                <a:noFill/>
                <a:prstDash val="solid"/>
                <a:miter/>
              </a:ln>
            </p:spPr>
            <p:txBody>
              <a:bodyPr rtlCol="0" anchor="ctr"/>
              <a:lstStyle/>
              <a:p>
                <a:endParaRPr lang="en-US" dirty="0"/>
              </a:p>
            </p:txBody>
          </p:sp>
          <p:sp>
            <p:nvSpPr>
              <p:cNvPr id="2329" name="Freeform: Shape 2328">
                <a:extLst>
                  <a:ext uri="{FF2B5EF4-FFF2-40B4-BE49-F238E27FC236}">
                    <a16:creationId xmlns:a16="http://schemas.microsoft.com/office/drawing/2014/main" id="{6E3DA98D-4B37-3C05-35DF-C8B87789109D}"/>
                  </a:ext>
                </a:extLst>
              </p:cNvPr>
              <p:cNvSpPr/>
              <p:nvPr/>
            </p:nvSpPr>
            <p:spPr>
              <a:xfrm>
                <a:off x="6635038" y="841119"/>
                <a:ext cx="54292" cy="33497"/>
              </a:xfrm>
              <a:custGeom>
                <a:avLst/>
                <a:gdLst>
                  <a:gd name="connsiteX0" fmla="*/ 0 w 54292"/>
                  <a:gd name="connsiteY0" fmla="*/ 0 h 33497"/>
                  <a:gd name="connsiteX1" fmla="*/ 54293 w 54292"/>
                  <a:gd name="connsiteY1" fmla="*/ 26575 h 33497"/>
                  <a:gd name="connsiteX2" fmla="*/ 23432 w 54292"/>
                  <a:gd name="connsiteY2" fmla="*/ 24479 h 33497"/>
                  <a:gd name="connsiteX3" fmla="*/ 47244 w 54292"/>
                  <a:gd name="connsiteY3" fmla="*/ 30480 h 33497"/>
                  <a:gd name="connsiteX4" fmla="*/ 23432 w 54292"/>
                  <a:gd name="connsiteY4" fmla="*/ 33433 h 33497"/>
                  <a:gd name="connsiteX5" fmla="*/ 0 w 54292"/>
                  <a:gd name="connsiteY5" fmla="*/ 95 h 3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92" h="33497">
                    <a:moveTo>
                      <a:pt x="0" y="0"/>
                    </a:moveTo>
                    <a:cubicBezTo>
                      <a:pt x="0" y="0"/>
                      <a:pt x="20764" y="21336"/>
                      <a:pt x="54293" y="26575"/>
                    </a:cubicBezTo>
                    <a:cubicBezTo>
                      <a:pt x="46958" y="27718"/>
                      <a:pt x="23432" y="24479"/>
                      <a:pt x="23432" y="24479"/>
                    </a:cubicBezTo>
                    <a:cubicBezTo>
                      <a:pt x="23432" y="24479"/>
                      <a:pt x="34481" y="29718"/>
                      <a:pt x="47244" y="30480"/>
                    </a:cubicBezTo>
                    <a:cubicBezTo>
                      <a:pt x="43910" y="34195"/>
                      <a:pt x="23432" y="33433"/>
                      <a:pt x="23432" y="33433"/>
                    </a:cubicBezTo>
                    <a:lnTo>
                      <a:pt x="0" y="95"/>
                    </a:lnTo>
                    <a:close/>
                  </a:path>
                </a:pathLst>
              </a:custGeom>
              <a:solidFill>
                <a:srgbClr val="FFAD47"/>
              </a:solidFill>
              <a:ln w="9525" cap="flat">
                <a:noFill/>
                <a:prstDash val="solid"/>
                <a:miter/>
              </a:ln>
            </p:spPr>
            <p:txBody>
              <a:bodyPr rtlCol="0" anchor="ctr"/>
              <a:lstStyle/>
              <a:p>
                <a:endParaRPr lang="en-US"/>
              </a:p>
            </p:txBody>
          </p:sp>
          <p:sp>
            <p:nvSpPr>
              <p:cNvPr id="2331" name="Freeform: Shape 2330">
                <a:extLst>
                  <a:ext uri="{FF2B5EF4-FFF2-40B4-BE49-F238E27FC236}">
                    <a16:creationId xmlns:a16="http://schemas.microsoft.com/office/drawing/2014/main" id="{6DE8689A-04A0-041F-3C85-D934DE0E436B}"/>
                  </a:ext>
                </a:extLst>
              </p:cNvPr>
              <p:cNvSpPr/>
              <p:nvPr/>
            </p:nvSpPr>
            <p:spPr>
              <a:xfrm>
                <a:off x="7046042" y="1457482"/>
                <a:ext cx="34004" cy="187737"/>
              </a:xfrm>
              <a:custGeom>
                <a:avLst/>
                <a:gdLst>
                  <a:gd name="connsiteX0" fmla="*/ 31147 w 34004"/>
                  <a:gd name="connsiteY0" fmla="*/ 176498 h 187737"/>
                  <a:gd name="connsiteX1" fmla="*/ 30766 w 34004"/>
                  <a:gd name="connsiteY1" fmla="*/ 187738 h 187737"/>
                  <a:gd name="connsiteX2" fmla="*/ 27432 w 34004"/>
                  <a:gd name="connsiteY2" fmla="*/ 44387 h 187737"/>
                  <a:gd name="connsiteX3" fmla="*/ 5810 w 34004"/>
                  <a:gd name="connsiteY3" fmla="*/ 24765 h 187737"/>
                  <a:gd name="connsiteX4" fmla="*/ 2095 w 34004"/>
                  <a:gd name="connsiteY4" fmla="*/ 24765 h 187737"/>
                  <a:gd name="connsiteX5" fmla="*/ 0 w 34004"/>
                  <a:gd name="connsiteY5" fmla="*/ 9049 h 187737"/>
                  <a:gd name="connsiteX6" fmla="*/ 34004 w 34004"/>
                  <a:gd name="connsiteY6" fmla="*/ 0 h 187737"/>
                  <a:gd name="connsiteX7" fmla="*/ 31242 w 34004"/>
                  <a:gd name="connsiteY7" fmla="*/ 176498 h 18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04" h="187737">
                    <a:moveTo>
                      <a:pt x="31147" y="176498"/>
                    </a:moveTo>
                    <a:cubicBezTo>
                      <a:pt x="30956" y="180499"/>
                      <a:pt x="30766" y="184214"/>
                      <a:pt x="30766" y="187738"/>
                    </a:cubicBezTo>
                    <a:cubicBezTo>
                      <a:pt x="30194" y="157829"/>
                      <a:pt x="28861" y="86011"/>
                      <a:pt x="27432" y="44387"/>
                    </a:cubicBezTo>
                    <a:cubicBezTo>
                      <a:pt x="27051" y="32957"/>
                      <a:pt x="17240" y="24194"/>
                      <a:pt x="5810" y="24765"/>
                    </a:cubicBezTo>
                    <a:cubicBezTo>
                      <a:pt x="4477" y="24765"/>
                      <a:pt x="3239" y="24765"/>
                      <a:pt x="2095" y="24765"/>
                    </a:cubicBezTo>
                    <a:cubicBezTo>
                      <a:pt x="1143" y="17145"/>
                      <a:pt x="381" y="11811"/>
                      <a:pt x="0" y="9049"/>
                    </a:cubicBezTo>
                    <a:cubicBezTo>
                      <a:pt x="9906" y="20098"/>
                      <a:pt x="26003" y="16478"/>
                      <a:pt x="34004" y="0"/>
                    </a:cubicBezTo>
                    <a:cubicBezTo>
                      <a:pt x="30575" y="93726"/>
                      <a:pt x="33909" y="127635"/>
                      <a:pt x="31242" y="176498"/>
                    </a:cubicBezTo>
                    <a:close/>
                  </a:path>
                </a:pathLst>
              </a:custGeom>
              <a:solidFill>
                <a:srgbClr val="FF9648">
                  <a:alpha val="50000"/>
                </a:srgbClr>
              </a:solidFill>
              <a:ln w="9525" cap="flat">
                <a:noFill/>
                <a:prstDash val="solid"/>
                <a:miter/>
              </a:ln>
            </p:spPr>
            <p:txBody>
              <a:bodyPr rtlCol="0" anchor="ctr"/>
              <a:lstStyle/>
              <a:p>
                <a:endParaRPr lang="en-US"/>
              </a:p>
            </p:txBody>
          </p:sp>
          <p:sp>
            <p:nvSpPr>
              <p:cNvPr id="2334" name="Freeform: Shape 2333">
                <a:extLst>
                  <a:ext uri="{FF2B5EF4-FFF2-40B4-BE49-F238E27FC236}">
                    <a16:creationId xmlns:a16="http://schemas.microsoft.com/office/drawing/2014/main" id="{CFD76086-80F7-17CF-4888-9D016C511B38}"/>
                  </a:ext>
                </a:extLst>
              </p:cNvPr>
              <p:cNvSpPr/>
              <p:nvPr/>
            </p:nvSpPr>
            <p:spPr>
              <a:xfrm>
                <a:off x="7032421" y="1021240"/>
                <a:ext cx="32384" cy="21332"/>
              </a:xfrm>
              <a:custGeom>
                <a:avLst/>
                <a:gdLst>
                  <a:gd name="connsiteX0" fmla="*/ 0 w 32384"/>
                  <a:gd name="connsiteY0" fmla="*/ 187 h 21332"/>
                  <a:gd name="connsiteX1" fmla="*/ 24384 w 32384"/>
                  <a:gd name="connsiteY1" fmla="*/ 4854 h 21332"/>
                  <a:gd name="connsiteX2" fmla="*/ 12954 w 32384"/>
                  <a:gd name="connsiteY2" fmla="*/ 5712 h 21332"/>
                  <a:gd name="connsiteX3" fmla="*/ 32385 w 32384"/>
                  <a:gd name="connsiteY3" fmla="*/ 10379 h 21332"/>
                  <a:gd name="connsiteX4" fmla="*/ 19336 w 32384"/>
                  <a:gd name="connsiteY4" fmla="*/ 13522 h 21332"/>
                  <a:gd name="connsiteX5" fmla="*/ 27146 w 32384"/>
                  <a:gd name="connsiteY5" fmla="*/ 14570 h 21332"/>
                  <a:gd name="connsiteX6" fmla="*/ 18478 w 32384"/>
                  <a:gd name="connsiteY6" fmla="*/ 21333 h 21332"/>
                  <a:gd name="connsiteX7" fmla="*/ 0 w 32384"/>
                  <a:gd name="connsiteY7" fmla="*/ 187 h 2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4" h="21332">
                    <a:moveTo>
                      <a:pt x="0" y="187"/>
                    </a:moveTo>
                    <a:cubicBezTo>
                      <a:pt x="0" y="187"/>
                      <a:pt x="13906" y="-1432"/>
                      <a:pt x="24384" y="4854"/>
                    </a:cubicBezTo>
                    <a:cubicBezTo>
                      <a:pt x="17145" y="3807"/>
                      <a:pt x="12954" y="5712"/>
                      <a:pt x="12954" y="5712"/>
                    </a:cubicBezTo>
                    <a:cubicBezTo>
                      <a:pt x="12954" y="5712"/>
                      <a:pt x="26098" y="4854"/>
                      <a:pt x="32385" y="10379"/>
                    </a:cubicBezTo>
                    <a:cubicBezTo>
                      <a:pt x="28384" y="9617"/>
                      <a:pt x="19336" y="13522"/>
                      <a:pt x="19336" y="13522"/>
                    </a:cubicBezTo>
                    <a:cubicBezTo>
                      <a:pt x="19336" y="13522"/>
                      <a:pt x="22479" y="12474"/>
                      <a:pt x="27146" y="14570"/>
                    </a:cubicBezTo>
                    <a:cubicBezTo>
                      <a:pt x="21907" y="14951"/>
                      <a:pt x="18478" y="21333"/>
                      <a:pt x="18478" y="21333"/>
                    </a:cubicBezTo>
                    <a:lnTo>
                      <a:pt x="0" y="187"/>
                    </a:lnTo>
                    <a:close/>
                  </a:path>
                </a:pathLst>
              </a:custGeom>
              <a:solidFill>
                <a:srgbClr val="FFAD47"/>
              </a:solidFill>
              <a:ln w="9525" cap="flat">
                <a:noFill/>
                <a:prstDash val="solid"/>
                <a:miter/>
              </a:ln>
            </p:spPr>
            <p:txBody>
              <a:bodyPr rtlCol="0" anchor="ctr"/>
              <a:lstStyle/>
              <a:p>
                <a:endParaRPr lang="en-US"/>
              </a:p>
            </p:txBody>
          </p:sp>
          <p:sp>
            <p:nvSpPr>
              <p:cNvPr id="2338" name="Freeform: Shape 2337">
                <a:extLst>
                  <a:ext uri="{FF2B5EF4-FFF2-40B4-BE49-F238E27FC236}">
                    <a16:creationId xmlns:a16="http://schemas.microsoft.com/office/drawing/2014/main" id="{059EA86B-BDBB-EF06-C2BC-E047AA3DE9F6}"/>
                  </a:ext>
                </a:extLst>
              </p:cNvPr>
              <p:cNvSpPr/>
              <p:nvPr/>
            </p:nvSpPr>
            <p:spPr>
              <a:xfrm>
                <a:off x="6528807" y="600079"/>
                <a:ext cx="42159" cy="79350"/>
              </a:xfrm>
              <a:custGeom>
                <a:avLst/>
                <a:gdLst>
                  <a:gd name="connsiteX0" fmla="*/ 27 w 42159"/>
                  <a:gd name="connsiteY0" fmla="*/ 42349 h 79350"/>
                  <a:gd name="connsiteX1" fmla="*/ 17077 w 42159"/>
                  <a:gd name="connsiteY1" fmla="*/ 74448 h 79350"/>
                  <a:gd name="connsiteX2" fmla="*/ 34793 w 42159"/>
                  <a:gd name="connsiteY2" fmla="*/ 78163 h 79350"/>
                  <a:gd name="connsiteX3" fmla="*/ 40699 w 42159"/>
                  <a:gd name="connsiteY3" fmla="*/ 72257 h 79350"/>
                  <a:gd name="connsiteX4" fmla="*/ 42128 w 42159"/>
                  <a:gd name="connsiteY4" fmla="*/ 57303 h 79350"/>
                  <a:gd name="connsiteX5" fmla="*/ 13934 w 42159"/>
                  <a:gd name="connsiteY5" fmla="*/ 1296 h 79350"/>
                  <a:gd name="connsiteX6" fmla="*/ 13553 w 42159"/>
                  <a:gd name="connsiteY6" fmla="*/ 1010 h 79350"/>
                  <a:gd name="connsiteX7" fmla="*/ 11267 w 42159"/>
                  <a:gd name="connsiteY7" fmla="*/ 58 h 79350"/>
                  <a:gd name="connsiteX8" fmla="*/ 5552 w 42159"/>
                  <a:gd name="connsiteY8" fmla="*/ 3963 h 79350"/>
                  <a:gd name="connsiteX9" fmla="*/ 27 w 42159"/>
                  <a:gd name="connsiteY9" fmla="*/ 42444 h 7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59" h="79350">
                    <a:moveTo>
                      <a:pt x="27" y="42349"/>
                    </a:moveTo>
                    <a:cubicBezTo>
                      <a:pt x="599" y="59780"/>
                      <a:pt x="17077" y="74448"/>
                      <a:pt x="17077" y="74448"/>
                    </a:cubicBezTo>
                    <a:cubicBezTo>
                      <a:pt x="17077" y="74448"/>
                      <a:pt x="26697" y="82259"/>
                      <a:pt x="34793" y="78163"/>
                    </a:cubicBezTo>
                    <a:cubicBezTo>
                      <a:pt x="36889" y="77115"/>
                      <a:pt x="38889" y="75210"/>
                      <a:pt x="40699" y="72257"/>
                    </a:cubicBezTo>
                    <a:cubicBezTo>
                      <a:pt x="40699" y="72257"/>
                      <a:pt x="42413" y="69114"/>
                      <a:pt x="42128" y="57303"/>
                    </a:cubicBezTo>
                    <a:cubicBezTo>
                      <a:pt x="41651" y="35300"/>
                      <a:pt x="31364" y="14631"/>
                      <a:pt x="13934" y="1296"/>
                    </a:cubicBezTo>
                    <a:cubicBezTo>
                      <a:pt x="13838" y="1201"/>
                      <a:pt x="13648" y="1106"/>
                      <a:pt x="13553" y="1010"/>
                    </a:cubicBezTo>
                    <a:cubicBezTo>
                      <a:pt x="12886" y="439"/>
                      <a:pt x="12124" y="153"/>
                      <a:pt x="11267" y="58"/>
                    </a:cubicBezTo>
                    <a:cubicBezTo>
                      <a:pt x="8790" y="-323"/>
                      <a:pt x="6218" y="1201"/>
                      <a:pt x="5552" y="3963"/>
                    </a:cubicBezTo>
                    <a:cubicBezTo>
                      <a:pt x="3361" y="13774"/>
                      <a:pt x="-354" y="31586"/>
                      <a:pt x="27" y="42444"/>
                    </a:cubicBezTo>
                    <a:close/>
                  </a:path>
                </a:pathLst>
              </a:custGeom>
              <a:solidFill>
                <a:srgbClr val="E9872C"/>
              </a:solidFill>
              <a:ln w="9525" cap="flat">
                <a:noFill/>
                <a:prstDash val="solid"/>
                <a:miter/>
              </a:ln>
            </p:spPr>
            <p:txBody>
              <a:bodyPr rtlCol="0" anchor="ctr"/>
              <a:lstStyle/>
              <a:p>
                <a:endParaRPr lang="en-US"/>
              </a:p>
            </p:txBody>
          </p:sp>
          <p:sp>
            <p:nvSpPr>
              <p:cNvPr id="2339" name="Freeform: Shape 2338">
                <a:extLst>
                  <a:ext uri="{FF2B5EF4-FFF2-40B4-BE49-F238E27FC236}">
                    <a16:creationId xmlns:a16="http://schemas.microsoft.com/office/drawing/2014/main" id="{CFB9A4C4-3DDD-E390-ED9C-647926C12176}"/>
                  </a:ext>
                </a:extLst>
              </p:cNvPr>
              <p:cNvSpPr/>
              <p:nvPr/>
            </p:nvSpPr>
            <p:spPr>
              <a:xfrm>
                <a:off x="6539979" y="600136"/>
                <a:ext cx="30893" cy="76886"/>
              </a:xfrm>
              <a:custGeom>
                <a:avLst/>
                <a:gdLst>
                  <a:gd name="connsiteX0" fmla="*/ 12383 w 30893"/>
                  <a:gd name="connsiteY0" fmla="*/ 47911 h 76886"/>
                  <a:gd name="connsiteX1" fmla="*/ 16955 w 30893"/>
                  <a:gd name="connsiteY1" fmla="*/ 75724 h 76886"/>
                  <a:gd name="connsiteX2" fmla="*/ 29432 w 30893"/>
                  <a:gd name="connsiteY2" fmla="*/ 72200 h 76886"/>
                  <a:gd name="connsiteX3" fmla="*/ 29432 w 30893"/>
                  <a:gd name="connsiteY3" fmla="*/ 72200 h 76886"/>
                  <a:gd name="connsiteX4" fmla="*/ 30861 w 30893"/>
                  <a:gd name="connsiteY4" fmla="*/ 57246 h 76886"/>
                  <a:gd name="connsiteX5" fmla="*/ 2667 w 30893"/>
                  <a:gd name="connsiteY5" fmla="*/ 1239 h 76886"/>
                  <a:gd name="connsiteX6" fmla="*/ 2286 w 30893"/>
                  <a:gd name="connsiteY6" fmla="*/ 953 h 76886"/>
                  <a:gd name="connsiteX7" fmla="*/ 0 w 30893"/>
                  <a:gd name="connsiteY7" fmla="*/ 0 h 76886"/>
                  <a:gd name="connsiteX8" fmla="*/ 12383 w 30893"/>
                  <a:gd name="connsiteY8" fmla="*/ 47911 h 7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93" h="76886">
                    <a:moveTo>
                      <a:pt x="12383" y="47911"/>
                    </a:moveTo>
                    <a:cubicBezTo>
                      <a:pt x="7334" y="64485"/>
                      <a:pt x="10382" y="72105"/>
                      <a:pt x="16955" y="75724"/>
                    </a:cubicBezTo>
                    <a:cubicBezTo>
                      <a:pt x="21336" y="78201"/>
                      <a:pt x="26956" y="76581"/>
                      <a:pt x="29432" y="72200"/>
                    </a:cubicBezTo>
                    <a:cubicBezTo>
                      <a:pt x="29432" y="72200"/>
                      <a:pt x="29432" y="72200"/>
                      <a:pt x="29432" y="72200"/>
                    </a:cubicBezTo>
                    <a:cubicBezTo>
                      <a:pt x="29432" y="72200"/>
                      <a:pt x="31147" y="69057"/>
                      <a:pt x="30861" y="57246"/>
                    </a:cubicBezTo>
                    <a:cubicBezTo>
                      <a:pt x="30385" y="35243"/>
                      <a:pt x="20098" y="14574"/>
                      <a:pt x="2667" y="1239"/>
                    </a:cubicBezTo>
                    <a:cubicBezTo>
                      <a:pt x="2572" y="1143"/>
                      <a:pt x="2381" y="1048"/>
                      <a:pt x="2286" y="953"/>
                    </a:cubicBezTo>
                    <a:cubicBezTo>
                      <a:pt x="1619" y="381"/>
                      <a:pt x="857" y="96"/>
                      <a:pt x="0" y="0"/>
                    </a:cubicBezTo>
                    <a:cubicBezTo>
                      <a:pt x="95" y="-95"/>
                      <a:pt x="18859" y="26575"/>
                      <a:pt x="12383" y="47911"/>
                    </a:cubicBezTo>
                    <a:close/>
                  </a:path>
                </a:pathLst>
              </a:custGeom>
              <a:solidFill>
                <a:srgbClr val="FFAD47"/>
              </a:solidFill>
              <a:ln w="9525" cap="flat">
                <a:noFill/>
                <a:prstDash val="solid"/>
                <a:miter/>
              </a:ln>
            </p:spPr>
            <p:txBody>
              <a:bodyPr rtlCol="0" anchor="ctr"/>
              <a:lstStyle/>
              <a:p>
                <a:endParaRPr lang="en-US"/>
              </a:p>
            </p:txBody>
          </p:sp>
          <p:sp>
            <p:nvSpPr>
              <p:cNvPr id="2340" name="Freeform: Shape 2339">
                <a:extLst>
                  <a:ext uri="{FF2B5EF4-FFF2-40B4-BE49-F238E27FC236}">
                    <a16:creationId xmlns:a16="http://schemas.microsoft.com/office/drawing/2014/main" id="{309FC036-A4ED-9AF7-B368-F6F95D80C855}"/>
                  </a:ext>
                </a:extLst>
              </p:cNvPr>
              <p:cNvSpPr/>
              <p:nvPr/>
            </p:nvSpPr>
            <p:spPr>
              <a:xfrm>
                <a:off x="6614426" y="672119"/>
                <a:ext cx="51321" cy="36057"/>
              </a:xfrm>
              <a:custGeom>
                <a:avLst/>
                <a:gdLst>
                  <a:gd name="connsiteX0" fmla="*/ 134 w 51321"/>
                  <a:gd name="connsiteY0" fmla="*/ 21839 h 36057"/>
                  <a:gd name="connsiteX1" fmla="*/ 28328 w 51321"/>
                  <a:gd name="connsiteY1" fmla="*/ 35650 h 36057"/>
                  <a:gd name="connsiteX2" fmla="*/ 51188 w 51321"/>
                  <a:gd name="connsiteY2" fmla="*/ 14219 h 36057"/>
                  <a:gd name="connsiteX3" fmla="*/ 22994 w 51321"/>
                  <a:gd name="connsiteY3" fmla="*/ 408 h 36057"/>
                  <a:gd name="connsiteX4" fmla="*/ 134 w 51321"/>
                  <a:gd name="connsiteY4" fmla="*/ 21839 h 36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1" h="36057">
                    <a:moveTo>
                      <a:pt x="134" y="21839"/>
                    </a:moveTo>
                    <a:cubicBezTo>
                      <a:pt x="1562" y="31554"/>
                      <a:pt x="14231" y="37746"/>
                      <a:pt x="28328" y="35650"/>
                    </a:cubicBezTo>
                    <a:cubicBezTo>
                      <a:pt x="42425" y="33555"/>
                      <a:pt x="52616" y="23934"/>
                      <a:pt x="51188" y="14219"/>
                    </a:cubicBezTo>
                    <a:cubicBezTo>
                      <a:pt x="49759" y="4503"/>
                      <a:pt x="37091" y="-1688"/>
                      <a:pt x="22994" y="408"/>
                    </a:cubicBezTo>
                    <a:cubicBezTo>
                      <a:pt x="8897" y="2503"/>
                      <a:pt x="-1295" y="12123"/>
                      <a:pt x="134" y="21839"/>
                    </a:cubicBezTo>
                    <a:close/>
                  </a:path>
                </a:pathLst>
              </a:custGeom>
              <a:solidFill>
                <a:srgbClr val="754416"/>
              </a:solidFill>
              <a:ln w="9525" cap="flat">
                <a:noFill/>
                <a:prstDash val="solid"/>
                <a:miter/>
              </a:ln>
            </p:spPr>
            <p:txBody>
              <a:bodyPr rtlCol="0" anchor="ctr"/>
              <a:lstStyle/>
              <a:p>
                <a:endParaRPr lang="en-US"/>
              </a:p>
            </p:txBody>
          </p:sp>
          <p:sp>
            <p:nvSpPr>
              <p:cNvPr id="2341" name="Freeform: Shape 2340">
                <a:extLst>
                  <a:ext uri="{FF2B5EF4-FFF2-40B4-BE49-F238E27FC236}">
                    <a16:creationId xmlns:a16="http://schemas.microsoft.com/office/drawing/2014/main" id="{67C98DC0-2614-0ABB-1D5B-2892D6D6244E}"/>
                  </a:ext>
                </a:extLst>
              </p:cNvPr>
              <p:cNvSpPr/>
              <p:nvPr/>
            </p:nvSpPr>
            <p:spPr>
              <a:xfrm>
                <a:off x="6612712" y="668906"/>
                <a:ext cx="54920" cy="27507"/>
              </a:xfrm>
              <a:custGeom>
                <a:avLst/>
                <a:gdLst>
                  <a:gd name="connsiteX0" fmla="*/ 54711 w 54920"/>
                  <a:gd name="connsiteY0" fmla="*/ 13908 h 27507"/>
                  <a:gd name="connsiteX1" fmla="*/ 50711 w 54920"/>
                  <a:gd name="connsiteY1" fmla="*/ 17718 h 27507"/>
                  <a:gd name="connsiteX2" fmla="*/ 32423 w 54920"/>
                  <a:gd name="connsiteY2" fmla="*/ 18289 h 27507"/>
                  <a:gd name="connsiteX3" fmla="*/ 7182 w 54920"/>
                  <a:gd name="connsiteY3" fmla="*/ 27147 h 27507"/>
                  <a:gd name="connsiteX4" fmla="*/ 895 w 54920"/>
                  <a:gd name="connsiteY4" fmla="*/ 15241 h 27507"/>
                  <a:gd name="connsiteX5" fmla="*/ 28994 w 54920"/>
                  <a:gd name="connsiteY5" fmla="*/ 1 h 27507"/>
                  <a:gd name="connsiteX6" fmla="*/ 54616 w 54920"/>
                  <a:gd name="connsiteY6" fmla="*/ 14003 h 2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20" h="27507">
                    <a:moveTo>
                      <a:pt x="54711" y="13908"/>
                    </a:moveTo>
                    <a:cubicBezTo>
                      <a:pt x="55664" y="16384"/>
                      <a:pt x="53187" y="18765"/>
                      <a:pt x="50711" y="17718"/>
                    </a:cubicBezTo>
                    <a:cubicBezTo>
                      <a:pt x="45472" y="15432"/>
                      <a:pt x="37566" y="13336"/>
                      <a:pt x="32423" y="18289"/>
                    </a:cubicBezTo>
                    <a:cubicBezTo>
                      <a:pt x="25851" y="24766"/>
                      <a:pt x="18897" y="28767"/>
                      <a:pt x="7182" y="27147"/>
                    </a:cubicBezTo>
                    <a:cubicBezTo>
                      <a:pt x="1562" y="26385"/>
                      <a:pt x="-1677" y="20289"/>
                      <a:pt x="895" y="15241"/>
                    </a:cubicBezTo>
                    <a:cubicBezTo>
                      <a:pt x="5848" y="5430"/>
                      <a:pt x="16516" y="-94"/>
                      <a:pt x="28994" y="1"/>
                    </a:cubicBezTo>
                    <a:cubicBezTo>
                      <a:pt x="41948" y="1"/>
                      <a:pt x="51378" y="6002"/>
                      <a:pt x="54616" y="14003"/>
                    </a:cubicBezTo>
                    <a:close/>
                  </a:path>
                </a:pathLst>
              </a:custGeom>
              <a:solidFill>
                <a:srgbClr val="FFCC7B"/>
              </a:solidFill>
              <a:ln w="9525" cap="flat">
                <a:noFill/>
                <a:prstDash val="solid"/>
                <a:miter/>
              </a:ln>
            </p:spPr>
            <p:txBody>
              <a:bodyPr rtlCol="0" anchor="ctr"/>
              <a:lstStyle/>
              <a:p>
                <a:endParaRPr lang="en-US"/>
              </a:p>
            </p:txBody>
          </p:sp>
          <p:sp>
            <p:nvSpPr>
              <p:cNvPr id="2342" name="Freeform: Shape 2341">
                <a:extLst>
                  <a:ext uri="{FF2B5EF4-FFF2-40B4-BE49-F238E27FC236}">
                    <a16:creationId xmlns:a16="http://schemas.microsoft.com/office/drawing/2014/main" id="{3806A2C0-AA23-9C10-47D8-5C62C6A10A0C}"/>
                  </a:ext>
                </a:extLst>
              </p:cNvPr>
              <p:cNvSpPr/>
              <p:nvPr/>
            </p:nvSpPr>
            <p:spPr>
              <a:xfrm>
                <a:off x="6611086" y="667383"/>
                <a:ext cx="58081" cy="24764"/>
              </a:xfrm>
              <a:custGeom>
                <a:avLst/>
                <a:gdLst>
                  <a:gd name="connsiteX0" fmla="*/ 1949 w 58081"/>
                  <a:gd name="connsiteY0" fmla="*/ 24574 h 24764"/>
                  <a:gd name="connsiteX1" fmla="*/ 2616 w 58081"/>
                  <a:gd name="connsiteY1" fmla="*/ 24574 h 24764"/>
                  <a:gd name="connsiteX2" fmla="*/ 3664 w 58081"/>
                  <a:gd name="connsiteY2" fmla="*/ 22574 h 24764"/>
                  <a:gd name="connsiteX3" fmla="*/ 4045 w 58081"/>
                  <a:gd name="connsiteY3" fmla="*/ 17526 h 24764"/>
                  <a:gd name="connsiteX4" fmla="*/ 30715 w 58081"/>
                  <a:gd name="connsiteY4" fmla="*/ 3143 h 24764"/>
                  <a:gd name="connsiteX5" fmla="*/ 54813 w 58081"/>
                  <a:gd name="connsiteY5" fmla="*/ 16097 h 24764"/>
                  <a:gd name="connsiteX6" fmla="*/ 54813 w 58081"/>
                  <a:gd name="connsiteY6" fmla="*/ 16859 h 24764"/>
                  <a:gd name="connsiteX7" fmla="*/ 55956 w 58081"/>
                  <a:gd name="connsiteY7" fmla="*/ 18860 h 24764"/>
                  <a:gd name="connsiteX8" fmla="*/ 57956 w 58081"/>
                  <a:gd name="connsiteY8" fmla="*/ 17717 h 24764"/>
                  <a:gd name="connsiteX9" fmla="*/ 57766 w 58081"/>
                  <a:gd name="connsiteY9" fmla="*/ 14954 h 24764"/>
                  <a:gd name="connsiteX10" fmla="*/ 30620 w 58081"/>
                  <a:gd name="connsiteY10" fmla="*/ 0 h 24764"/>
                  <a:gd name="connsiteX11" fmla="*/ 1092 w 58081"/>
                  <a:gd name="connsiteY11" fmla="*/ 16193 h 24764"/>
                  <a:gd name="connsiteX12" fmla="*/ 425 w 58081"/>
                  <a:gd name="connsiteY12" fmla="*/ 23622 h 24764"/>
                  <a:gd name="connsiteX13" fmla="*/ 1854 w 58081"/>
                  <a:gd name="connsiteY13" fmla="*/ 24765 h 2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081" h="24764">
                    <a:moveTo>
                      <a:pt x="1949" y="24574"/>
                    </a:moveTo>
                    <a:cubicBezTo>
                      <a:pt x="1949" y="24574"/>
                      <a:pt x="2330" y="24574"/>
                      <a:pt x="2616" y="24574"/>
                    </a:cubicBezTo>
                    <a:cubicBezTo>
                      <a:pt x="3473" y="24289"/>
                      <a:pt x="3950" y="23431"/>
                      <a:pt x="3664" y="22574"/>
                    </a:cubicBezTo>
                    <a:cubicBezTo>
                      <a:pt x="3092" y="20955"/>
                      <a:pt x="3283" y="19145"/>
                      <a:pt x="4045" y="17526"/>
                    </a:cubicBezTo>
                    <a:cubicBezTo>
                      <a:pt x="8617" y="8477"/>
                      <a:pt x="18523" y="3143"/>
                      <a:pt x="30715" y="3143"/>
                    </a:cubicBezTo>
                    <a:cubicBezTo>
                      <a:pt x="42240" y="3143"/>
                      <a:pt x="51670" y="8191"/>
                      <a:pt x="54813" y="16097"/>
                    </a:cubicBezTo>
                    <a:cubicBezTo>
                      <a:pt x="54908" y="16383"/>
                      <a:pt x="54908" y="16669"/>
                      <a:pt x="54813" y="16859"/>
                    </a:cubicBezTo>
                    <a:cubicBezTo>
                      <a:pt x="54623" y="17717"/>
                      <a:pt x="55099" y="18574"/>
                      <a:pt x="55956" y="18860"/>
                    </a:cubicBezTo>
                    <a:cubicBezTo>
                      <a:pt x="56813" y="19050"/>
                      <a:pt x="57671" y="18574"/>
                      <a:pt x="57956" y="17717"/>
                    </a:cubicBezTo>
                    <a:cubicBezTo>
                      <a:pt x="58147" y="16764"/>
                      <a:pt x="58147" y="15811"/>
                      <a:pt x="57766" y="14954"/>
                    </a:cubicBezTo>
                    <a:cubicBezTo>
                      <a:pt x="54146" y="5905"/>
                      <a:pt x="43478" y="0"/>
                      <a:pt x="30620" y="0"/>
                    </a:cubicBezTo>
                    <a:cubicBezTo>
                      <a:pt x="17189" y="0"/>
                      <a:pt x="6140" y="6001"/>
                      <a:pt x="1092" y="16193"/>
                    </a:cubicBezTo>
                    <a:cubicBezTo>
                      <a:pt x="-51" y="18574"/>
                      <a:pt x="-337" y="21145"/>
                      <a:pt x="425" y="23622"/>
                    </a:cubicBezTo>
                    <a:cubicBezTo>
                      <a:pt x="616" y="24289"/>
                      <a:pt x="1187" y="24670"/>
                      <a:pt x="1854" y="24765"/>
                    </a:cubicBezTo>
                    <a:close/>
                  </a:path>
                </a:pathLst>
              </a:custGeom>
              <a:solidFill>
                <a:srgbClr val="E9872C"/>
              </a:solidFill>
              <a:ln w="9525" cap="flat">
                <a:noFill/>
                <a:prstDash val="solid"/>
                <a:miter/>
              </a:ln>
            </p:spPr>
            <p:txBody>
              <a:bodyPr rtlCol="0" anchor="ctr"/>
              <a:lstStyle/>
              <a:p>
                <a:endParaRPr lang="en-US"/>
              </a:p>
            </p:txBody>
          </p:sp>
          <p:sp>
            <p:nvSpPr>
              <p:cNvPr id="2343" name="Freeform: Shape 2342">
                <a:extLst>
                  <a:ext uri="{FF2B5EF4-FFF2-40B4-BE49-F238E27FC236}">
                    <a16:creationId xmlns:a16="http://schemas.microsoft.com/office/drawing/2014/main" id="{45D2827B-9628-D700-C4B5-C9D74AEAF437}"/>
                  </a:ext>
                </a:extLst>
              </p:cNvPr>
              <p:cNvSpPr/>
              <p:nvPr/>
            </p:nvSpPr>
            <p:spPr>
              <a:xfrm>
                <a:off x="6772675" y="731963"/>
                <a:ext cx="25622" cy="3143"/>
              </a:xfrm>
              <a:custGeom>
                <a:avLst/>
                <a:gdLst>
                  <a:gd name="connsiteX0" fmla="*/ 1048 w 25622"/>
                  <a:gd name="connsiteY0" fmla="*/ 2095 h 3143"/>
                  <a:gd name="connsiteX1" fmla="*/ 1048 w 25622"/>
                  <a:gd name="connsiteY1" fmla="*/ 2095 h 3143"/>
                  <a:gd name="connsiteX2" fmla="*/ 24479 w 25622"/>
                  <a:gd name="connsiteY2" fmla="*/ 3143 h 3143"/>
                  <a:gd name="connsiteX3" fmla="*/ 25622 w 25622"/>
                  <a:gd name="connsiteY3" fmla="*/ 2191 h 3143"/>
                  <a:gd name="connsiteX4" fmla="*/ 24670 w 25622"/>
                  <a:gd name="connsiteY4" fmla="*/ 1048 h 3143"/>
                  <a:gd name="connsiteX5" fmla="*/ 1048 w 25622"/>
                  <a:gd name="connsiteY5" fmla="*/ 0 h 3143"/>
                  <a:gd name="connsiteX6" fmla="*/ 0 w 25622"/>
                  <a:gd name="connsiteY6" fmla="*/ 1048 h 3143"/>
                  <a:gd name="connsiteX7" fmla="*/ 953 w 25622"/>
                  <a:gd name="connsiteY7" fmla="*/ 2095 h 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22" h="3143">
                    <a:moveTo>
                      <a:pt x="1048" y="2095"/>
                    </a:moveTo>
                    <a:cubicBezTo>
                      <a:pt x="1048" y="2095"/>
                      <a:pt x="1048" y="2095"/>
                      <a:pt x="1048" y="2095"/>
                    </a:cubicBezTo>
                    <a:cubicBezTo>
                      <a:pt x="15526" y="2381"/>
                      <a:pt x="24384" y="3143"/>
                      <a:pt x="24479" y="3143"/>
                    </a:cubicBezTo>
                    <a:cubicBezTo>
                      <a:pt x="25051" y="3143"/>
                      <a:pt x="25622" y="2762"/>
                      <a:pt x="25622" y="2191"/>
                    </a:cubicBezTo>
                    <a:cubicBezTo>
                      <a:pt x="25622" y="1619"/>
                      <a:pt x="25241" y="1048"/>
                      <a:pt x="24670" y="1048"/>
                    </a:cubicBezTo>
                    <a:cubicBezTo>
                      <a:pt x="24670" y="1048"/>
                      <a:pt x="15716" y="286"/>
                      <a:pt x="1048" y="0"/>
                    </a:cubicBezTo>
                    <a:cubicBezTo>
                      <a:pt x="476" y="0"/>
                      <a:pt x="0" y="476"/>
                      <a:pt x="0" y="1048"/>
                    </a:cubicBezTo>
                    <a:cubicBezTo>
                      <a:pt x="0" y="1619"/>
                      <a:pt x="381" y="2095"/>
                      <a:pt x="953" y="2095"/>
                    </a:cubicBezTo>
                    <a:close/>
                  </a:path>
                </a:pathLst>
              </a:custGeom>
              <a:solidFill>
                <a:srgbClr val="E9872C"/>
              </a:solidFill>
              <a:ln w="9525" cap="flat">
                <a:noFill/>
                <a:prstDash val="solid"/>
                <a:miter/>
              </a:ln>
            </p:spPr>
            <p:txBody>
              <a:bodyPr rtlCol="0" anchor="ctr"/>
              <a:lstStyle/>
              <a:p>
                <a:endParaRPr lang="en-US"/>
              </a:p>
            </p:txBody>
          </p:sp>
          <p:sp>
            <p:nvSpPr>
              <p:cNvPr id="2344" name="Freeform: Shape 2343">
                <a:extLst>
                  <a:ext uri="{FF2B5EF4-FFF2-40B4-BE49-F238E27FC236}">
                    <a16:creationId xmlns:a16="http://schemas.microsoft.com/office/drawing/2014/main" id="{92D04DEE-8F12-5E0C-DEB2-CA407A6AA7A9}"/>
                  </a:ext>
                </a:extLst>
              </p:cNvPr>
              <p:cNvSpPr/>
              <p:nvPr/>
            </p:nvSpPr>
            <p:spPr>
              <a:xfrm>
                <a:off x="6554076" y="613376"/>
                <a:ext cx="18053" cy="22193"/>
              </a:xfrm>
              <a:custGeom>
                <a:avLst/>
                <a:gdLst>
                  <a:gd name="connsiteX0" fmla="*/ 10668 w 18053"/>
                  <a:gd name="connsiteY0" fmla="*/ 22098 h 22193"/>
                  <a:gd name="connsiteX1" fmla="*/ 17812 w 18053"/>
                  <a:gd name="connsiteY1" fmla="*/ 4477 h 22193"/>
                  <a:gd name="connsiteX2" fmla="*/ 11525 w 18053"/>
                  <a:gd name="connsiteY2" fmla="*/ 13049 h 22193"/>
                  <a:gd name="connsiteX3" fmla="*/ 13430 w 18053"/>
                  <a:gd name="connsiteY3" fmla="*/ 2572 h 22193"/>
                  <a:gd name="connsiteX4" fmla="*/ 8001 w 18053"/>
                  <a:gd name="connsiteY4" fmla="*/ 7144 h 22193"/>
                  <a:gd name="connsiteX5" fmla="*/ 9430 w 18053"/>
                  <a:gd name="connsiteY5" fmla="*/ 857 h 22193"/>
                  <a:gd name="connsiteX6" fmla="*/ 0 w 18053"/>
                  <a:gd name="connsiteY6" fmla="*/ 0 h 22193"/>
                  <a:gd name="connsiteX7" fmla="*/ 10668 w 18053"/>
                  <a:gd name="connsiteY7" fmla="*/ 22193 h 2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53" h="22193">
                    <a:moveTo>
                      <a:pt x="10668" y="22098"/>
                    </a:moveTo>
                    <a:cubicBezTo>
                      <a:pt x="10668" y="22098"/>
                      <a:pt x="19621" y="13145"/>
                      <a:pt x="17812" y="4477"/>
                    </a:cubicBezTo>
                    <a:cubicBezTo>
                      <a:pt x="17050" y="7811"/>
                      <a:pt x="11525" y="13049"/>
                      <a:pt x="11525" y="13049"/>
                    </a:cubicBezTo>
                    <a:cubicBezTo>
                      <a:pt x="11525" y="13049"/>
                      <a:pt x="14954" y="7620"/>
                      <a:pt x="13430" y="2572"/>
                    </a:cubicBezTo>
                    <a:cubicBezTo>
                      <a:pt x="13240" y="4572"/>
                      <a:pt x="8001" y="7144"/>
                      <a:pt x="8001" y="7144"/>
                    </a:cubicBezTo>
                    <a:cubicBezTo>
                      <a:pt x="8001" y="7144"/>
                      <a:pt x="10096" y="3905"/>
                      <a:pt x="9430" y="857"/>
                    </a:cubicBezTo>
                    <a:cubicBezTo>
                      <a:pt x="8287" y="2667"/>
                      <a:pt x="0" y="0"/>
                      <a:pt x="0" y="0"/>
                    </a:cubicBezTo>
                    <a:lnTo>
                      <a:pt x="10668" y="22193"/>
                    </a:lnTo>
                    <a:close/>
                  </a:path>
                </a:pathLst>
              </a:custGeom>
              <a:solidFill>
                <a:srgbClr val="FFAD47"/>
              </a:solidFill>
              <a:ln w="9525" cap="flat">
                <a:noFill/>
                <a:prstDash val="solid"/>
                <a:miter/>
              </a:ln>
            </p:spPr>
            <p:txBody>
              <a:bodyPr rtlCol="0" anchor="ctr"/>
              <a:lstStyle/>
              <a:p>
                <a:endParaRPr lang="en-US"/>
              </a:p>
            </p:txBody>
          </p:sp>
          <p:sp>
            <p:nvSpPr>
              <p:cNvPr id="2345" name="Freeform: Shape 2344">
                <a:extLst>
                  <a:ext uri="{FF2B5EF4-FFF2-40B4-BE49-F238E27FC236}">
                    <a16:creationId xmlns:a16="http://schemas.microsoft.com/office/drawing/2014/main" id="{4F0C85B2-3E38-6C44-755A-F8FAE06D9CFD}"/>
                  </a:ext>
                </a:extLst>
              </p:cNvPr>
              <p:cNvSpPr/>
              <p:nvPr/>
            </p:nvSpPr>
            <p:spPr>
              <a:xfrm>
                <a:off x="6699999" y="710913"/>
                <a:ext cx="28575" cy="28575"/>
              </a:xfrm>
              <a:custGeom>
                <a:avLst/>
                <a:gdLst>
                  <a:gd name="connsiteX0" fmla="*/ 14288 w 28575"/>
                  <a:gd name="connsiteY0" fmla="*/ 28575 h 28575"/>
                  <a:gd name="connsiteX1" fmla="*/ 0 w 28575"/>
                  <a:gd name="connsiteY1" fmla="*/ 14288 h 28575"/>
                  <a:gd name="connsiteX2" fmla="*/ 14288 w 28575"/>
                  <a:gd name="connsiteY2" fmla="*/ 0 h 28575"/>
                  <a:gd name="connsiteX3" fmla="*/ 28575 w 28575"/>
                  <a:gd name="connsiteY3" fmla="*/ 14288 h 28575"/>
                  <a:gd name="connsiteX4" fmla="*/ 14288 w 28575"/>
                  <a:gd name="connsiteY4" fmla="*/ 28575 h 28575"/>
                  <a:gd name="connsiteX5" fmla="*/ 14288 w 28575"/>
                  <a:gd name="connsiteY5" fmla="*/ 3334 h 28575"/>
                  <a:gd name="connsiteX6" fmla="*/ 3239 w 28575"/>
                  <a:gd name="connsiteY6" fmla="*/ 14383 h 28575"/>
                  <a:gd name="connsiteX7" fmla="*/ 14288 w 28575"/>
                  <a:gd name="connsiteY7" fmla="*/ 25432 h 28575"/>
                  <a:gd name="connsiteX8" fmla="*/ 25337 w 28575"/>
                  <a:gd name="connsiteY8" fmla="*/ 14383 h 28575"/>
                  <a:gd name="connsiteX9" fmla="*/ 14288 w 28575"/>
                  <a:gd name="connsiteY9" fmla="*/ 333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28575">
                    <a:moveTo>
                      <a:pt x="14288" y="28575"/>
                    </a:moveTo>
                    <a:cubicBezTo>
                      <a:pt x="6477" y="28575"/>
                      <a:pt x="0" y="22193"/>
                      <a:pt x="0" y="14288"/>
                    </a:cubicBezTo>
                    <a:cubicBezTo>
                      <a:pt x="0" y="6382"/>
                      <a:pt x="6382" y="0"/>
                      <a:pt x="14288" y="0"/>
                    </a:cubicBezTo>
                    <a:cubicBezTo>
                      <a:pt x="22193" y="0"/>
                      <a:pt x="28575" y="6382"/>
                      <a:pt x="28575" y="14288"/>
                    </a:cubicBezTo>
                    <a:cubicBezTo>
                      <a:pt x="28575" y="22193"/>
                      <a:pt x="22193" y="28575"/>
                      <a:pt x="14288" y="28575"/>
                    </a:cubicBezTo>
                    <a:close/>
                    <a:moveTo>
                      <a:pt x="14288" y="3334"/>
                    </a:moveTo>
                    <a:cubicBezTo>
                      <a:pt x="8192" y="3334"/>
                      <a:pt x="3239" y="8287"/>
                      <a:pt x="3239" y="14383"/>
                    </a:cubicBezTo>
                    <a:cubicBezTo>
                      <a:pt x="3239" y="20479"/>
                      <a:pt x="8192" y="25432"/>
                      <a:pt x="14288" y="25432"/>
                    </a:cubicBezTo>
                    <a:cubicBezTo>
                      <a:pt x="20384" y="25432"/>
                      <a:pt x="25337" y="20479"/>
                      <a:pt x="25337" y="14383"/>
                    </a:cubicBezTo>
                    <a:cubicBezTo>
                      <a:pt x="25337" y="8287"/>
                      <a:pt x="20384" y="3334"/>
                      <a:pt x="14288" y="3334"/>
                    </a:cubicBezTo>
                    <a:close/>
                  </a:path>
                </a:pathLst>
              </a:custGeom>
              <a:solidFill>
                <a:srgbClr val="754416"/>
              </a:solidFill>
              <a:ln w="9525" cap="flat">
                <a:noFill/>
                <a:prstDash val="solid"/>
                <a:miter/>
              </a:ln>
            </p:spPr>
            <p:txBody>
              <a:bodyPr rtlCol="0" anchor="ctr"/>
              <a:lstStyle/>
              <a:p>
                <a:endParaRPr lang="en-US"/>
              </a:p>
            </p:txBody>
          </p:sp>
          <p:sp>
            <p:nvSpPr>
              <p:cNvPr id="2346" name="Freeform: Shape 2345">
                <a:extLst>
                  <a:ext uri="{FF2B5EF4-FFF2-40B4-BE49-F238E27FC236}">
                    <a16:creationId xmlns:a16="http://schemas.microsoft.com/office/drawing/2014/main" id="{F7B59E75-F987-3693-CDB0-2D23AD143F3B}"/>
                  </a:ext>
                </a:extLst>
              </p:cNvPr>
              <p:cNvSpPr/>
              <p:nvPr/>
            </p:nvSpPr>
            <p:spPr>
              <a:xfrm>
                <a:off x="6703654" y="735290"/>
                <a:ext cx="12828" cy="43821"/>
              </a:xfrm>
              <a:custGeom>
                <a:avLst/>
                <a:gdLst>
                  <a:gd name="connsiteX0" fmla="*/ 2440 w 12828"/>
                  <a:gd name="connsiteY0" fmla="*/ 43821 h 43821"/>
                  <a:gd name="connsiteX1" fmla="*/ 1583 w 12828"/>
                  <a:gd name="connsiteY1" fmla="*/ 43631 h 43821"/>
                  <a:gd name="connsiteX2" fmla="*/ 154 w 12828"/>
                  <a:gd name="connsiteY2" fmla="*/ 40487 h 43821"/>
                  <a:gd name="connsiteX3" fmla="*/ 7965 w 12828"/>
                  <a:gd name="connsiteY3" fmla="*/ 2292 h 43821"/>
                  <a:gd name="connsiteX4" fmla="*/ 10537 w 12828"/>
                  <a:gd name="connsiteY4" fmla="*/ 6 h 43821"/>
                  <a:gd name="connsiteX5" fmla="*/ 12823 w 12828"/>
                  <a:gd name="connsiteY5" fmla="*/ 2578 h 43821"/>
                  <a:gd name="connsiteX6" fmla="*/ 4726 w 12828"/>
                  <a:gd name="connsiteY6" fmla="*/ 42107 h 43821"/>
                  <a:gd name="connsiteX7" fmla="*/ 2440 w 12828"/>
                  <a:gd name="connsiteY7" fmla="*/ 43726 h 4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8" h="43821">
                    <a:moveTo>
                      <a:pt x="2440" y="43821"/>
                    </a:moveTo>
                    <a:cubicBezTo>
                      <a:pt x="2440" y="43821"/>
                      <a:pt x="1869" y="43821"/>
                      <a:pt x="1583" y="43631"/>
                    </a:cubicBezTo>
                    <a:cubicBezTo>
                      <a:pt x="345" y="43154"/>
                      <a:pt x="-322" y="41726"/>
                      <a:pt x="154" y="40487"/>
                    </a:cubicBezTo>
                    <a:cubicBezTo>
                      <a:pt x="4536" y="28581"/>
                      <a:pt x="7108" y="15722"/>
                      <a:pt x="7965" y="2292"/>
                    </a:cubicBezTo>
                    <a:cubicBezTo>
                      <a:pt x="7965" y="959"/>
                      <a:pt x="9203" y="-89"/>
                      <a:pt x="10537" y="6"/>
                    </a:cubicBezTo>
                    <a:cubicBezTo>
                      <a:pt x="11870" y="6"/>
                      <a:pt x="12918" y="1244"/>
                      <a:pt x="12823" y="2578"/>
                    </a:cubicBezTo>
                    <a:cubicBezTo>
                      <a:pt x="11965" y="16484"/>
                      <a:pt x="9203" y="29724"/>
                      <a:pt x="4726" y="42107"/>
                    </a:cubicBezTo>
                    <a:cubicBezTo>
                      <a:pt x="4345" y="43059"/>
                      <a:pt x="3393" y="43726"/>
                      <a:pt x="2440" y="43726"/>
                    </a:cubicBezTo>
                    <a:close/>
                  </a:path>
                </a:pathLst>
              </a:custGeom>
              <a:solidFill>
                <a:srgbClr val="FF7C48"/>
              </a:solidFill>
              <a:ln w="9525" cap="flat">
                <a:noFill/>
                <a:prstDash val="solid"/>
                <a:miter/>
              </a:ln>
            </p:spPr>
            <p:txBody>
              <a:bodyPr rtlCol="0" anchor="ctr"/>
              <a:lstStyle/>
              <a:p>
                <a:endParaRPr lang="en-US"/>
              </a:p>
            </p:txBody>
          </p:sp>
          <p:sp>
            <p:nvSpPr>
              <p:cNvPr id="2347" name="Freeform: Shape 2346">
                <a:extLst>
                  <a:ext uri="{FF2B5EF4-FFF2-40B4-BE49-F238E27FC236}">
                    <a16:creationId xmlns:a16="http://schemas.microsoft.com/office/drawing/2014/main" id="{4E944497-42DD-2A9F-59AA-5BF57FA1F9DA}"/>
                  </a:ext>
                </a:extLst>
              </p:cNvPr>
              <p:cNvSpPr/>
              <p:nvPr/>
            </p:nvSpPr>
            <p:spPr>
              <a:xfrm>
                <a:off x="6703654" y="674563"/>
                <a:ext cx="12353" cy="40445"/>
              </a:xfrm>
              <a:custGeom>
                <a:avLst/>
                <a:gdLst>
                  <a:gd name="connsiteX0" fmla="*/ 9870 w 12353"/>
                  <a:gd name="connsiteY0" fmla="*/ 40445 h 40445"/>
                  <a:gd name="connsiteX1" fmla="*/ 7489 w 12353"/>
                  <a:gd name="connsiteY1" fmla="*/ 38254 h 40445"/>
                  <a:gd name="connsiteX2" fmla="*/ 154 w 12353"/>
                  <a:gd name="connsiteY2" fmla="*/ 3298 h 40445"/>
                  <a:gd name="connsiteX3" fmla="*/ 1583 w 12353"/>
                  <a:gd name="connsiteY3" fmla="*/ 154 h 40445"/>
                  <a:gd name="connsiteX4" fmla="*/ 4726 w 12353"/>
                  <a:gd name="connsiteY4" fmla="*/ 1583 h 40445"/>
                  <a:gd name="connsiteX5" fmla="*/ 12346 w 12353"/>
                  <a:gd name="connsiteY5" fmla="*/ 37778 h 40445"/>
                  <a:gd name="connsiteX6" fmla="*/ 10156 w 12353"/>
                  <a:gd name="connsiteY6" fmla="*/ 40445 h 40445"/>
                  <a:gd name="connsiteX7" fmla="*/ 9965 w 12353"/>
                  <a:gd name="connsiteY7" fmla="*/ 40445 h 4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53" h="40445">
                    <a:moveTo>
                      <a:pt x="9870" y="40445"/>
                    </a:moveTo>
                    <a:cubicBezTo>
                      <a:pt x="8632" y="40445"/>
                      <a:pt x="7584" y="39493"/>
                      <a:pt x="7489" y="38254"/>
                    </a:cubicBezTo>
                    <a:cubicBezTo>
                      <a:pt x="5488" y="17680"/>
                      <a:pt x="154" y="3488"/>
                      <a:pt x="154" y="3298"/>
                    </a:cubicBezTo>
                    <a:cubicBezTo>
                      <a:pt x="-322" y="2059"/>
                      <a:pt x="345" y="631"/>
                      <a:pt x="1583" y="154"/>
                    </a:cubicBezTo>
                    <a:cubicBezTo>
                      <a:pt x="2821" y="-322"/>
                      <a:pt x="4250" y="345"/>
                      <a:pt x="4726" y="1583"/>
                    </a:cubicBezTo>
                    <a:cubicBezTo>
                      <a:pt x="4917" y="2155"/>
                      <a:pt x="10346" y="16442"/>
                      <a:pt x="12346" y="37778"/>
                    </a:cubicBezTo>
                    <a:cubicBezTo>
                      <a:pt x="12442" y="39112"/>
                      <a:pt x="11489" y="40350"/>
                      <a:pt x="10156" y="40445"/>
                    </a:cubicBezTo>
                    <a:cubicBezTo>
                      <a:pt x="10156" y="40445"/>
                      <a:pt x="9965" y="40445"/>
                      <a:pt x="9965" y="40445"/>
                    </a:cubicBezTo>
                    <a:close/>
                  </a:path>
                </a:pathLst>
              </a:custGeom>
              <a:solidFill>
                <a:srgbClr val="FF7C48"/>
              </a:solidFill>
              <a:ln w="9525" cap="flat">
                <a:noFill/>
                <a:prstDash val="solid"/>
                <a:miter/>
              </a:ln>
            </p:spPr>
            <p:txBody>
              <a:bodyPr rtlCol="0" anchor="ctr"/>
              <a:lstStyle/>
              <a:p>
                <a:endParaRPr lang="en-US"/>
              </a:p>
            </p:txBody>
          </p:sp>
          <p:sp>
            <p:nvSpPr>
              <p:cNvPr id="2348" name="Freeform: Shape 2347">
                <a:extLst>
                  <a:ext uri="{FF2B5EF4-FFF2-40B4-BE49-F238E27FC236}">
                    <a16:creationId xmlns:a16="http://schemas.microsoft.com/office/drawing/2014/main" id="{67E361F9-8E9A-62A3-353E-AADCC83029C5}"/>
                  </a:ext>
                </a:extLst>
              </p:cNvPr>
              <p:cNvSpPr/>
              <p:nvPr/>
            </p:nvSpPr>
            <p:spPr>
              <a:xfrm>
                <a:off x="6517012" y="722800"/>
                <a:ext cx="187101" cy="32499"/>
              </a:xfrm>
              <a:custGeom>
                <a:avLst/>
                <a:gdLst>
                  <a:gd name="connsiteX0" fmla="*/ 70116 w 187101"/>
                  <a:gd name="connsiteY0" fmla="*/ 32404 h 32499"/>
                  <a:gd name="connsiteX1" fmla="*/ 1631 w 187101"/>
                  <a:gd name="connsiteY1" fmla="*/ 21164 h 32499"/>
                  <a:gd name="connsiteX2" fmla="*/ 107 w 187101"/>
                  <a:gd name="connsiteY2" fmla="*/ 18116 h 32499"/>
                  <a:gd name="connsiteX3" fmla="*/ 3250 w 187101"/>
                  <a:gd name="connsiteY3" fmla="*/ 16593 h 32499"/>
                  <a:gd name="connsiteX4" fmla="*/ 183463 w 187101"/>
                  <a:gd name="connsiteY4" fmla="*/ 305 h 32499"/>
                  <a:gd name="connsiteX5" fmla="*/ 186797 w 187101"/>
                  <a:gd name="connsiteY5" fmla="*/ 1257 h 32499"/>
                  <a:gd name="connsiteX6" fmla="*/ 185844 w 187101"/>
                  <a:gd name="connsiteY6" fmla="*/ 4591 h 32499"/>
                  <a:gd name="connsiteX7" fmla="*/ 70116 w 187101"/>
                  <a:gd name="connsiteY7" fmla="*/ 32499 h 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01" h="32499">
                    <a:moveTo>
                      <a:pt x="70116" y="32404"/>
                    </a:moveTo>
                    <a:cubicBezTo>
                      <a:pt x="48494" y="32404"/>
                      <a:pt x="25158" y="29356"/>
                      <a:pt x="1631" y="21164"/>
                    </a:cubicBezTo>
                    <a:cubicBezTo>
                      <a:pt x="393" y="20688"/>
                      <a:pt x="-274" y="19355"/>
                      <a:pt x="107" y="18116"/>
                    </a:cubicBezTo>
                    <a:cubicBezTo>
                      <a:pt x="583" y="16878"/>
                      <a:pt x="1917" y="16212"/>
                      <a:pt x="3250" y="16593"/>
                    </a:cubicBezTo>
                    <a:cubicBezTo>
                      <a:pt x="95262" y="48596"/>
                      <a:pt x="182606" y="781"/>
                      <a:pt x="183463" y="305"/>
                    </a:cubicBezTo>
                    <a:cubicBezTo>
                      <a:pt x="184606" y="-362"/>
                      <a:pt x="186130" y="114"/>
                      <a:pt x="186797" y="1257"/>
                    </a:cubicBezTo>
                    <a:cubicBezTo>
                      <a:pt x="187464" y="2400"/>
                      <a:pt x="186987" y="3924"/>
                      <a:pt x="185844" y="4591"/>
                    </a:cubicBezTo>
                    <a:cubicBezTo>
                      <a:pt x="185178" y="4972"/>
                      <a:pt x="134886" y="32499"/>
                      <a:pt x="70116" y="32499"/>
                    </a:cubicBezTo>
                    <a:close/>
                  </a:path>
                </a:pathLst>
              </a:custGeom>
              <a:solidFill>
                <a:srgbClr val="FF7C48"/>
              </a:solidFill>
              <a:ln w="9525" cap="flat">
                <a:noFill/>
                <a:prstDash val="solid"/>
                <a:miter/>
              </a:ln>
            </p:spPr>
            <p:txBody>
              <a:bodyPr rtlCol="0" anchor="ctr"/>
              <a:lstStyle/>
              <a:p>
                <a:endParaRPr lang="en-US"/>
              </a:p>
            </p:txBody>
          </p:sp>
          <p:sp>
            <p:nvSpPr>
              <p:cNvPr id="2349" name="Freeform: Shape 2348">
                <a:extLst>
                  <a:ext uri="{FF2B5EF4-FFF2-40B4-BE49-F238E27FC236}">
                    <a16:creationId xmlns:a16="http://schemas.microsoft.com/office/drawing/2014/main" id="{66739546-B94E-3C3E-2395-6E855FBD7623}"/>
                  </a:ext>
                </a:extLst>
              </p:cNvPr>
              <p:cNvSpPr/>
              <p:nvPr/>
            </p:nvSpPr>
            <p:spPr>
              <a:xfrm>
                <a:off x="7234446" y="868170"/>
                <a:ext cx="63418" cy="292989"/>
              </a:xfrm>
              <a:custGeom>
                <a:avLst/>
                <a:gdLst>
                  <a:gd name="connsiteX0" fmla="*/ 62579 w 63418"/>
                  <a:gd name="connsiteY0" fmla="*/ 247079 h 292989"/>
                  <a:gd name="connsiteX1" fmla="*/ 59055 w 63418"/>
                  <a:gd name="connsiteY1" fmla="*/ 285274 h 292989"/>
                  <a:gd name="connsiteX2" fmla="*/ 29908 w 63418"/>
                  <a:gd name="connsiteY2" fmla="*/ 292989 h 292989"/>
                  <a:gd name="connsiteX3" fmla="*/ 34766 w 63418"/>
                  <a:gd name="connsiteY3" fmla="*/ 249555 h 292989"/>
                  <a:gd name="connsiteX4" fmla="*/ 0 w 63418"/>
                  <a:gd name="connsiteY4" fmla="*/ 9334 h 292989"/>
                  <a:gd name="connsiteX5" fmla="*/ 25908 w 63418"/>
                  <a:gd name="connsiteY5" fmla="*/ 0 h 292989"/>
                  <a:gd name="connsiteX6" fmla="*/ 62579 w 63418"/>
                  <a:gd name="connsiteY6" fmla="*/ 247079 h 29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18" h="292989">
                    <a:moveTo>
                      <a:pt x="62579" y="247079"/>
                    </a:moveTo>
                    <a:cubicBezTo>
                      <a:pt x="61913" y="258985"/>
                      <a:pt x="60674" y="273463"/>
                      <a:pt x="59055" y="285274"/>
                    </a:cubicBezTo>
                    <a:cubicBezTo>
                      <a:pt x="51149" y="290322"/>
                      <a:pt x="42767" y="292989"/>
                      <a:pt x="29908" y="292989"/>
                    </a:cubicBezTo>
                    <a:cubicBezTo>
                      <a:pt x="32290" y="279464"/>
                      <a:pt x="33909" y="263271"/>
                      <a:pt x="34766" y="249555"/>
                    </a:cubicBezTo>
                    <a:cubicBezTo>
                      <a:pt x="42767" y="129826"/>
                      <a:pt x="476" y="10668"/>
                      <a:pt x="0" y="9334"/>
                    </a:cubicBezTo>
                    <a:lnTo>
                      <a:pt x="25908" y="0"/>
                    </a:lnTo>
                    <a:cubicBezTo>
                      <a:pt x="27908" y="5620"/>
                      <a:pt x="69818" y="123635"/>
                      <a:pt x="62579" y="247079"/>
                    </a:cubicBezTo>
                    <a:close/>
                  </a:path>
                </a:pathLst>
              </a:custGeom>
              <a:solidFill>
                <a:srgbClr val="916945"/>
              </a:solidFill>
              <a:ln w="9525" cap="flat">
                <a:noFill/>
                <a:prstDash val="solid"/>
                <a:miter/>
              </a:ln>
            </p:spPr>
            <p:txBody>
              <a:bodyPr rtlCol="0" anchor="ctr"/>
              <a:lstStyle/>
              <a:p>
                <a:endParaRPr lang="en-US"/>
              </a:p>
            </p:txBody>
          </p:sp>
          <p:sp>
            <p:nvSpPr>
              <p:cNvPr id="2352" name="Freeform: Shape 2351">
                <a:extLst>
                  <a:ext uri="{FF2B5EF4-FFF2-40B4-BE49-F238E27FC236}">
                    <a16:creationId xmlns:a16="http://schemas.microsoft.com/office/drawing/2014/main" id="{844E89D5-4BE3-F1ED-C5B3-529409DEE733}"/>
                  </a:ext>
                </a:extLst>
              </p:cNvPr>
              <p:cNvSpPr/>
              <p:nvPr/>
            </p:nvSpPr>
            <p:spPr>
              <a:xfrm>
                <a:off x="7031550" y="710532"/>
                <a:ext cx="465572" cy="191103"/>
              </a:xfrm>
              <a:custGeom>
                <a:avLst/>
                <a:gdLst>
                  <a:gd name="connsiteX0" fmla="*/ 462929 w 465572"/>
                  <a:gd name="connsiteY0" fmla="*/ 136969 h 191103"/>
                  <a:gd name="connsiteX1" fmla="*/ 143270 w 465572"/>
                  <a:gd name="connsiteY1" fmla="*/ 178689 h 191103"/>
                  <a:gd name="connsiteX2" fmla="*/ 967 w 465572"/>
                  <a:gd name="connsiteY2" fmla="*/ 126302 h 191103"/>
                  <a:gd name="connsiteX3" fmla="*/ 5634 w 465572"/>
                  <a:gd name="connsiteY3" fmla="*/ 113348 h 191103"/>
                  <a:gd name="connsiteX4" fmla="*/ 6015 w 465572"/>
                  <a:gd name="connsiteY4" fmla="*/ 113157 h 191103"/>
                  <a:gd name="connsiteX5" fmla="*/ 18112 w 465572"/>
                  <a:gd name="connsiteY5" fmla="*/ 107442 h 191103"/>
                  <a:gd name="connsiteX6" fmla="*/ 26208 w 465572"/>
                  <a:gd name="connsiteY6" fmla="*/ 103441 h 191103"/>
                  <a:gd name="connsiteX7" fmla="*/ 44687 w 465572"/>
                  <a:gd name="connsiteY7" fmla="*/ 93821 h 191103"/>
                  <a:gd name="connsiteX8" fmla="*/ 104408 w 465572"/>
                  <a:gd name="connsiteY8" fmla="*/ 56864 h 191103"/>
                  <a:gd name="connsiteX9" fmla="*/ 111076 w 465572"/>
                  <a:gd name="connsiteY9" fmla="*/ 52102 h 191103"/>
                  <a:gd name="connsiteX10" fmla="*/ 135174 w 465572"/>
                  <a:gd name="connsiteY10" fmla="*/ 34957 h 191103"/>
                  <a:gd name="connsiteX11" fmla="*/ 236044 w 465572"/>
                  <a:gd name="connsiteY11" fmla="*/ 0 h 191103"/>
                  <a:gd name="connsiteX12" fmla="*/ 284907 w 465572"/>
                  <a:gd name="connsiteY12" fmla="*/ 8858 h 191103"/>
                  <a:gd name="connsiteX13" fmla="*/ 284907 w 465572"/>
                  <a:gd name="connsiteY13" fmla="*/ 8858 h 191103"/>
                  <a:gd name="connsiteX14" fmla="*/ 333485 w 465572"/>
                  <a:gd name="connsiteY14" fmla="*/ 34385 h 191103"/>
                  <a:gd name="connsiteX15" fmla="*/ 364250 w 465572"/>
                  <a:gd name="connsiteY15" fmla="*/ 56959 h 191103"/>
                  <a:gd name="connsiteX16" fmla="*/ 382253 w 465572"/>
                  <a:gd name="connsiteY16" fmla="*/ 71247 h 191103"/>
                  <a:gd name="connsiteX17" fmla="*/ 439117 w 465572"/>
                  <a:gd name="connsiteY17" fmla="*/ 112966 h 191103"/>
                  <a:gd name="connsiteX18" fmla="*/ 451214 w 465572"/>
                  <a:gd name="connsiteY18" fmla="*/ 119920 h 191103"/>
                  <a:gd name="connsiteX19" fmla="*/ 451499 w 465572"/>
                  <a:gd name="connsiteY19" fmla="*/ 120110 h 191103"/>
                  <a:gd name="connsiteX20" fmla="*/ 461501 w 465572"/>
                  <a:gd name="connsiteY20" fmla="*/ 125063 h 191103"/>
                  <a:gd name="connsiteX21" fmla="*/ 461596 w 465572"/>
                  <a:gd name="connsiteY21" fmla="*/ 125063 h 191103"/>
                  <a:gd name="connsiteX22" fmla="*/ 463025 w 465572"/>
                  <a:gd name="connsiteY22" fmla="*/ 136684 h 19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5572" h="191103">
                    <a:moveTo>
                      <a:pt x="462929" y="136969"/>
                    </a:moveTo>
                    <a:cubicBezTo>
                      <a:pt x="330246" y="244031"/>
                      <a:pt x="263285" y="155067"/>
                      <a:pt x="143270" y="178689"/>
                    </a:cubicBezTo>
                    <a:cubicBezTo>
                      <a:pt x="47925" y="197453"/>
                      <a:pt x="12397" y="149924"/>
                      <a:pt x="967" y="126302"/>
                    </a:cubicBezTo>
                    <a:cubicBezTo>
                      <a:pt x="-1414" y="121444"/>
                      <a:pt x="776" y="115633"/>
                      <a:pt x="5634" y="113348"/>
                    </a:cubicBezTo>
                    <a:cubicBezTo>
                      <a:pt x="5729" y="113348"/>
                      <a:pt x="5920" y="113252"/>
                      <a:pt x="6015" y="113157"/>
                    </a:cubicBezTo>
                    <a:cubicBezTo>
                      <a:pt x="10206" y="111252"/>
                      <a:pt x="14207" y="109347"/>
                      <a:pt x="18112" y="107442"/>
                    </a:cubicBezTo>
                    <a:cubicBezTo>
                      <a:pt x="20874" y="106108"/>
                      <a:pt x="23636" y="104775"/>
                      <a:pt x="26208" y="103441"/>
                    </a:cubicBezTo>
                    <a:cubicBezTo>
                      <a:pt x="32685" y="100203"/>
                      <a:pt x="38781" y="96965"/>
                      <a:pt x="44687" y="93821"/>
                    </a:cubicBezTo>
                    <a:cubicBezTo>
                      <a:pt x="68975" y="80677"/>
                      <a:pt x="88121" y="68199"/>
                      <a:pt x="104408" y="56864"/>
                    </a:cubicBezTo>
                    <a:cubicBezTo>
                      <a:pt x="106694" y="55245"/>
                      <a:pt x="108885" y="53721"/>
                      <a:pt x="111076" y="52102"/>
                    </a:cubicBezTo>
                    <a:cubicBezTo>
                      <a:pt x="119744" y="46006"/>
                      <a:pt x="127649" y="40195"/>
                      <a:pt x="135174" y="34957"/>
                    </a:cubicBezTo>
                    <a:cubicBezTo>
                      <a:pt x="165654" y="13621"/>
                      <a:pt x="190133" y="0"/>
                      <a:pt x="236044" y="0"/>
                    </a:cubicBezTo>
                    <a:cubicBezTo>
                      <a:pt x="253284" y="0"/>
                      <a:pt x="269477" y="3334"/>
                      <a:pt x="284907" y="8858"/>
                    </a:cubicBezTo>
                    <a:cubicBezTo>
                      <a:pt x="284907" y="8858"/>
                      <a:pt x="284907" y="8858"/>
                      <a:pt x="284907" y="8858"/>
                    </a:cubicBezTo>
                    <a:cubicBezTo>
                      <a:pt x="301957" y="15049"/>
                      <a:pt x="317959" y="24003"/>
                      <a:pt x="333485" y="34385"/>
                    </a:cubicBezTo>
                    <a:cubicBezTo>
                      <a:pt x="343962" y="41434"/>
                      <a:pt x="354154" y="49054"/>
                      <a:pt x="364250" y="56959"/>
                    </a:cubicBezTo>
                    <a:cubicBezTo>
                      <a:pt x="370346" y="61627"/>
                      <a:pt x="376252" y="66484"/>
                      <a:pt x="382253" y="71247"/>
                    </a:cubicBezTo>
                    <a:cubicBezTo>
                      <a:pt x="401017" y="86201"/>
                      <a:pt x="419686" y="101060"/>
                      <a:pt x="439117" y="112966"/>
                    </a:cubicBezTo>
                    <a:cubicBezTo>
                      <a:pt x="443117" y="115443"/>
                      <a:pt x="447118" y="117729"/>
                      <a:pt x="451214" y="119920"/>
                    </a:cubicBezTo>
                    <a:cubicBezTo>
                      <a:pt x="451309" y="119920"/>
                      <a:pt x="451404" y="120015"/>
                      <a:pt x="451499" y="120110"/>
                    </a:cubicBezTo>
                    <a:cubicBezTo>
                      <a:pt x="454833" y="121920"/>
                      <a:pt x="458167" y="123539"/>
                      <a:pt x="461501" y="125063"/>
                    </a:cubicBezTo>
                    <a:cubicBezTo>
                      <a:pt x="461501" y="125063"/>
                      <a:pt x="461501" y="125063"/>
                      <a:pt x="461596" y="125063"/>
                    </a:cubicBezTo>
                    <a:cubicBezTo>
                      <a:pt x="466263" y="127159"/>
                      <a:pt x="466930" y="133445"/>
                      <a:pt x="463025" y="136684"/>
                    </a:cubicBezTo>
                    <a:close/>
                  </a:path>
                </a:pathLst>
              </a:custGeom>
              <a:solidFill>
                <a:srgbClr val="FF7C48"/>
              </a:solidFill>
              <a:ln w="9525" cap="flat">
                <a:noFill/>
                <a:prstDash val="solid"/>
                <a:miter/>
              </a:ln>
            </p:spPr>
            <p:txBody>
              <a:bodyPr rtlCol="0" anchor="ctr"/>
              <a:lstStyle/>
              <a:p>
                <a:endParaRPr lang="en-US"/>
              </a:p>
            </p:txBody>
          </p:sp>
          <p:sp>
            <p:nvSpPr>
              <p:cNvPr id="2353" name="Freeform: Shape 2352">
                <a:extLst>
                  <a:ext uri="{FF2B5EF4-FFF2-40B4-BE49-F238E27FC236}">
                    <a16:creationId xmlns:a16="http://schemas.microsoft.com/office/drawing/2014/main" id="{7841EC22-A6C3-EBAC-F13D-19750F362960}"/>
                  </a:ext>
                </a:extLst>
              </p:cNvPr>
              <p:cNvSpPr/>
              <p:nvPr/>
            </p:nvSpPr>
            <p:spPr>
              <a:xfrm>
                <a:off x="7037755" y="817878"/>
                <a:ext cx="445484" cy="56673"/>
              </a:xfrm>
              <a:custGeom>
                <a:avLst/>
                <a:gdLst>
                  <a:gd name="connsiteX0" fmla="*/ 445294 w 445484"/>
                  <a:gd name="connsiteY0" fmla="*/ 12954 h 56673"/>
                  <a:gd name="connsiteX1" fmla="*/ 322707 w 445484"/>
                  <a:gd name="connsiteY1" fmla="*/ 56674 h 56673"/>
                  <a:gd name="connsiteX2" fmla="*/ 253460 w 445484"/>
                  <a:gd name="connsiteY2" fmla="*/ 48482 h 56673"/>
                  <a:gd name="connsiteX3" fmla="*/ 138494 w 445484"/>
                  <a:gd name="connsiteY3" fmla="*/ 44005 h 56673"/>
                  <a:gd name="connsiteX4" fmla="*/ 0 w 445484"/>
                  <a:gd name="connsiteY4" fmla="*/ 5715 h 56673"/>
                  <a:gd name="connsiteX5" fmla="*/ 12097 w 445484"/>
                  <a:gd name="connsiteY5" fmla="*/ 0 h 56673"/>
                  <a:gd name="connsiteX6" fmla="*/ 136017 w 445484"/>
                  <a:gd name="connsiteY6" fmla="*/ 31242 h 56673"/>
                  <a:gd name="connsiteX7" fmla="*/ 255842 w 445484"/>
                  <a:gd name="connsiteY7" fmla="*/ 35623 h 56673"/>
                  <a:gd name="connsiteX8" fmla="*/ 433102 w 445484"/>
                  <a:gd name="connsiteY8" fmla="*/ 5715 h 56673"/>
                  <a:gd name="connsiteX9" fmla="*/ 445199 w 445484"/>
                  <a:gd name="connsiteY9" fmla="*/ 12668 h 56673"/>
                  <a:gd name="connsiteX10" fmla="*/ 445484 w 445484"/>
                  <a:gd name="connsiteY10" fmla="*/ 12859 h 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5484" h="56673">
                    <a:moveTo>
                      <a:pt x="445294" y="12954"/>
                    </a:moveTo>
                    <a:cubicBezTo>
                      <a:pt x="398145" y="46958"/>
                      <a:pt x="359188" y="56674"/>
                      <a:pt x="322707" y="56674"/>
                    </a:cubicBezTo>
                    <a:cubicBezTo>
                      <a:pt x="299085" y="56674"/>
                      <a:pt x="276511" y="52578"/>
                      <a:pt x="253460" y="48482"/>
                    </a:cubicBezTo>
                    <a:cubicBezTo>
                      <a:pt x="218123" y="42101"/>
                      <a:pt x="181642" y="35528"/>
                      <a:pt x="138494" y="44005"/>
                    </a:cubicBezTo>
                    <a:cubicBezTo>
                      <a:pt x="58865" y="59626"/>
                      <a:pt x="18955" y="30385"/>
                      <a:pt x="0" y="5715"/>
                    </a:cubicBezTo>
                    <a:cubicBezTo>
                      <a:pt x="4191" y="3810"/>
                      <a:pt x="8192" y="1905"/>
                      <a:pt x="12097" y="0"/>
                    </a:cubicBezTo>
                    <a:cubicBezTo>
                      <a:pt x="29623" y="21336"/>
                      <a:pt x="65627" y="45053"/>
                      <a:pt x="136017" y="31242"/>
                    </a:cubicBezTo>
                    <a:cubicBezTo>
                      <a:pt x="181642" y="22288"/>
                      <a:pt x="219361" y="29051"/>
                      <a:pt x="255842" y="35623"/>
                    </a:cubicBezTo>
                    <a:cubicBezTo>
                      <a:pt x="310420" y="45434"/>
                      <a:pt x="362236" y="54769"/>
                      <a:pt x="433102" y="5715"/>
                    </a:cubicBezTo>
                    <a:cubicBezTo>
                      <a:pt x="437102" y="8191"/>
                      <a:pt x="441103" y="10477"/>
                      <a:pt x="445199" y="12668"/>
                    </a:cubicBezTo>
                    <a:cubicBezTo>
                      <a:pt x="445294" y="12668"/>
                      <a:pt x="445389" y="12763"/>
                      <a:pt x="445484" y="12859"/>
                    </a:cubicBezTo>
                    <a:close/>
                  </a:path>
                </a:pathLst>
              </a:custGeom>
              <a:solidFill>
                <a:srgbClr val="FFCBB6"/>
              </a:solidFill>
              <a:ln w="9525" cap="flat">
                <a:noFill/>
                <a:prstDash val="solid"/>
                <a:miter/>
              </a:ln>
            </p:spPr>
            <p:txBody>
              <a:bodyPr rtlCol="0" anchor="ctr"/>
              <a:lstStyle/>
              <a:p>
                <a:endParaRPr lang="en-US"/>
              </a:p>
            </p:txBody>
          </p:sp>
          <p:sp>
            <p:nvSpPr>
              <p:cNvPr id="2079" name="Freeform: Shape 2078">
                <a:extLst>
                  <a:ext uri="{FF2B5EF4-FFF2-40B4-BE49-F238E27FC236}">
                    <a16:creationId xmlns:a16="http://schemas.microsoft.com/office/drawing/2014/main" id="{1041FB59-E921-A2B7-F652-223F2327BC8B}"/>
                  </a:ext>
                </a:extLst>
              </p:cNvPr>
              <p:cNvSpPr/>
              <p:nvPr/>
            </p:nvSpPr>
            <p:spPr>
              <a:xfrm>
                <a:off x="7015906" y="832969"/>
                <a:ext cx="485182" cy="95875"/>
              </a:xfrm>
              <a:custGeom>
                <a:avLst/>
                <a:gdLst>
                  <a:gd name="connsiteX0" fmla="*/ 332363 w 485182"/>
                  <a:gd name="connsiteY0" fmla="*/ 58824 h 95875"/>
                  <a:gd name="connsiteX1" fmla="*/ 334458 w 485182"/>
                  <a:gd name="connsiteY1" fmla="*/ 59681 h 95875"/>
                  <a:gd name="connsiteX2" fmla="*/ 330934 w 485182"/>
                  <a:gd name="connsiteY2" fmla="*/ 88446 h 95875"/>
                  <a:gd name="connsiteX3" fmla="*/ 329601 w 485182"/>
                  <a:gd name="connsiteY3" fmla="*/ 89113 h 95875"/>
                  <a:gd name="connsiteX4" fmla="*/ 329601 w 485182"/>
                  <a:gd name="connsiteY4" fmla="*/ 89018 h 95875"/>
                  <a:gd name="connsiteX5" fmla="*/ 328648 w 485182"/>
                  <a:gd name="connsiteY5" fmla="*/ 88732 h 95875"/>
                  <a:gd name="connsiteX6" fmla="*/ 328362 w 485182"/>
                  <a:gd name="connsiteY6" fmla="*/ 86446 h 95875"/>
                  <a:gd name="connsiteX7" fmla="*/ 331506 w 485182"/>
                  <a:gd name="connsiteY7" fmla="*/ 60919 h 95875"/>
                  <a:gd name="connsiteX8" fmla="*/ 332363 w 485182"/>
                  <a:gd name="connsiteY8" fmla="*/ 58824 h 95875"/>
                  <a:gd name="connsiteX9" fmla="*/ 372558 w 485182"/>
                  <a:gd name="connsiteY9" fmla="*/ 57109 h 95875"/>
                  <a:gd name="connsiteX10" fmla="*/ 383226 w 485182"/>
                  <a:gd name="connsiteY10" fmla="*/ 90923 h 95875"/>
                  <a:gd name="connsiteX11" fmla="*/ 381607 w 485182"/>
                  <a:gd name="connsiteY11" fmla="*/ 92542 h 95875"/>
                  <a:gd name="connsiteX12" fmla="*/ 379988 w 485182"/>
                  <a:gd name="connsiteY12" fmla="*/ 90923 h 95875"/>
                  <a:gd name="connsiteX13" fmla="*/ 370368 w 485182"/>
                  <a:gd name="connsiteY13" fmla="*/ 59490 h 95875"/>
                  <a:gd name="connsiteX14" fmla="*/ 370272 w 485182"/>
                  <a:gd name="connsiteY14" fmla="*/ 57204 h 95875"/>
                  <a:gd name="connsiteX15" fmla="*/ 372558 w 485182"/>
                  <a:gd name="connsiteY15" fmla="*/ 57109 h 95875"/>
                  <a:gd name="connsiteX16" fmla="*/ 300931 w 485182"/>
                  <a:gd name="connsiteY16" fmla="*/ 56919 h 95875"/>
                  <a:gd name="connsiteX17" fmla="*/ 301407 w 485182"/>
                  <a:gd name="connsiteY17" fmla="*/ 59205 h 95875"/>
                  <a:gd name="connsiteX18" fmla="*/ 297311 w 485182"/>
                  <a:gd name="connsiteY18" fmla="*/ 87113 h 95875"/>
                  <a:gd name="connsiteX19" fmla="*/ 295978 w 485182"/>
                  <a:gd name="connsiteY19" fmla="*/ 89018 h 95875"/>
                  <a:gd name="connsiteX20" fmla="*/ 295692 w 485182"/>
                  <a:gd name="connsiteY20" fmla="*/ 89018 h 95875"/>
                  <a:gd name="connsiteX21" fmla="*/ 294073 w 485182"/>
                  <a:gd name="connsiteY21" fmla="*/ 87684 h 95875"/>
                  <a:gd name="connsiteX22" fmla="*/ 298645 w 485182"/>
                  <a:gd name="connsiteY22" fmla="*/ 57395 h 95875"/>
                  <a:gd name="connsiteX23" fmla="*/ 300931 w 485182"/>
                  <a:gd name="connsiteY23" fmla="*/ 56919 h 95875"/>
                  <a:gd name="connsiteX24" fmla="*/ 357033 w 485182"/>
                  <a:gd name="connsiteY24" fmla="*/ 56727 h 95875"/>
                  <a:gd name="connsiteX25" fmla="*/ 358176 w 485182"/>
                  <a:gd name="connsiteY25" fmla="*/ 58728 h 95875"/>
                  <a:gd name="connsiteX26" fmla="*/ 360748 w 485182"/>
                  <a:gd name="connsiteY26" fmla="*/ 90255 h 95875"/>
                  <a:gd name="connsiteX27" fmla="*/ 360081 w 485182"/>
                  <a:gd name="connsiteY27" fmla="*/ 92446 h 95875"/>
                  <a:gd name="connsiteX28" fmla="*/ 359319 w 485182"/>
                  <a:gd name="connsiteY28" fmla="*/ 92637 h 95875"/>
                  <a:gd name="connsiteX29" fmla="*/ 359224 w 485182"/>
                  <a:gd name="connsiteY29" fmla="*/ 92541 h 95875"/>
                  <a:gd name="connsiteX30" fmla="*/ 357795 w 485182"/>
                  <a:gd name="connsiteY30" fmla="*/ 91684 h 95875"/>
                  <a:gd name="connsiteX31" fmla="*/ 355033 w 485182"/>
                  <a:gd name="connsiteY31" fmla="*/ 57870 h 95875"/>
                  <a:gd name="connsiteX32" fmla="*/ 357033 w 485182"/>
                  <a:gd name="connsiteY32" fmla="*/ 56727 h 95875"/>
                  <a:gd name="connsiteX33" fmla="*/ 392561 w 485182"/>
                  <a:gd name="connsiteY33" fmla="*/ 52061 h 95875"/>
                  <a:gd name="connsiteX34" fmla="*/ 394656 w 485182"/>
                  <a:gd name="connsiteY34" fmla="*/ 52918 h 95875"/>
                  <a:gd name="connsiteX35" fmla="*/ 398466 w 485182"/>
                  <a:gd name="connsiteY35" fmla="*/ 84827 h 95875"/>
                  <a:gd name="connsiteX36" fmla="*/ 396847 w 485182"/>
                  <a:gd name="connsiteY36" fmla="*/ 86160 h 95875"/>
                  <a:gd name="connsiteX37" fmla="*/ 396561 w 485182"/>
                  <a:gd name="connsiteY37" fmla="*/ 86160 h 95875"/>
                  <a:gd name="connsiteX38" fmla="*/ 395228 w 485182"/>
                  <a:gd name="connsiteY38" fmla="*/ 84255 h 95875"/>
                  <a:gd name="connsiteX39" fmla="*/ 391704 w 485182"/>
                  <a:gd name="connsiteY39" fmla="*/ 54156 h 95875"/>
                  <a:gd name="connsiteX40" fmla="*/ 392561 w 485182"/>
                  <a:gd name="connsiteY40" fmla="*/ 52061 h 95875"/>
                  <a:gd name="connsiteX41" fmla="*/ 270927 w 485182"/>
                  <a:gd name="connsiteY41" fmla="*/ 52061 h 95875"/>
                  <a:gd name="connsiteX42" fmla="*/ 272546 w 485182"/>
                  <a:gd name="connsiteY42" fmla="*/ 53680 h 95875"/>
                  <a:gd name="connsiteX43" fmla="*/ 263307 w 485182"/>
                  <a:gd name="connsiteY43" fmla="*/ 91780 h 95875"/>
                  <a:gd name="connsiteX44" fmla="*/ 261879 w 485182"/>
                  <a:gd name="connsiteY44" fmla="*/ 92638 h 95875"/>
                  <a:gd name="connsiteX45" fmla="*/ 261974 w 485182"/>
                  <a:gd name="connsiteY45" fmla="*/ 92542 h 95875"/>
                  <a:gd name="connsiteX46" fmla="*/ 261212 w 485182"/>
                  <a:gd name="connsiteY46" fmla="*/ 92352 h 95875"/>
                  <a:gd name="connsiteX47" fmla="*/ 260545 w 485182"/>
                  <a:gd name="connsiteY47" fmla="*/ 90161 h 95875"/>
                  <a:gd name="connsiteX48" fmla="*/ 269308 w 485182"/>
                  <a:gd name="connsiteY48" fmla="*/ 53680 h 95875"/>
                  <a:gd name="connsiteX49" fmla="*/ 270927 w 485182"/>
                  <a:gd name="connsiteY49" fmla="*/ 52061 h 95875"/>
                  <a:gd name="connsiteX50" fmla="*/ 105097 w 485182"/>
                  <a:gd name="connsiteY50" fmla="*/ 50155 h 95875"/>
                  <a:gd name="connsiteX51" fmla="*/ 105954 w 485182"/>
                  <a:gd name="connsiteY51" fmla="*/ 52251 h 95875"/>
                  <a:gd name="connsiteX52" fmla="*/ 101763 w 485182"/>
                  <a:gd name="connsiteY52" fmla="*/ 87112 h 95875"/>
                  <a:gd name="connsiteX53" fmla="*/ 100430 w 485182"/>
                  <a:gd name="connsiteY53" fmla="*/ 88922 h 95875"/>
                  <a:gd name="connsiteX54" fmla="*/ 100144 w 485182"/>
                  <a:gd name="connsiteY54" fmla="*/ 88922 h 95875"/>
                  <a:gd name="connsiteX55" fmla="*/ 100144 w 485182"/>
                  <a:gd name="connsiteY55" fmla="*/ 89017 h 95875"/>
                  <a:gd name="connsiteX56" fmla="*/ 98525 w 485182"/>
                  <a:gd name="connsiteY56" fmla="*/ 87684 h 95875"/>
                  <a:gd name="connsiteX57" fmla="*/ 103001 w 485182"/>
                  <a:gd name="connsiteY57" fmla="*/ 51012 h 95875"/>
                  <a:gd name="connsiteX58" fmla="*/ 105097 w 485182"/>
                  <a:gd name="connsiteY58" fmla="*/ 50155 h 95875"/>
                  <a:gd name="connsiteX59" fmla="*/ 137006 w 485182"/>
                  <a:gd name="connsiteY59" fmla="*/ 50060 h 95875"/>
                  <a:gd name="connsiteX60" fmla="*/ 137958 w 485182"/>
                  <a:gd name="connsiteY60" fmla="*/ 52155 h 95875"/>
                  <a:gd name="connsiteX61" fmla="*/ 134339 w 485182"/>
                  <a:gd name="connsiteY61" fmla="*/ 93875 h 95875"/>
                  <a:gd name="connsiteX62" fmla="*/ 133101 w 485182"/>
                  <a:gd name="connsiteY62" fmla="*/ 95780 h 95875"/>
                  <a:gd name="connsiteX63" fmla="*/ 132719 w 485182"/>
                  <a:gd name="connsiteY63" fmla="*/ 95780 h 95875"/>
                  <a:gd name="connsiteX64" fmla="*/ 132815 w 485182"/>
                  <a:gd name="connsiteY64" fmla="*/ 95875 h 95875"/>
                  <a:gd name="connsiteX65" fmla="*/ 131196 w 485182"/>
                  <a:gd name="connsiteY65" fmla="*/ 94542 h 95875"/>
                  <a:gd name="connsiteX66" fmla="*/ 134910 w 485182"/>
                  <a:gd name="connsiteY66" fmla="*/ 51012 h 95875"/>
                  <a:gd name="connsiteX67" fmla="*/ 137006 w 485182"/>
                  <a:gd name="connsiteY67" fmla="*/ 50060 h 95875"/>
                  <a:gd name="connsiteX68" fmla="*/ 244733 w 485182"/>
                  <a:gd name="connsiteY68" fmla="*/ 49965 h 95875"/>
                  <a:gd name="connsiteX69" fmla="*/ 246066 w 485182"/>
                  <a:gd name="connsiteY69" fmla="*/ 51870 h 95875"/>
                  <a:gd name="connsiteX70" fmla="*/ 245495 w 485182"/>
                  <a:gd name="connsiteY70" fmla="*/ 82827 h 95875"/>
                  <a:gd name="connsiteX71" fmla="*/ 244162 w 485182"/>
                  <a:gd name="connsiteY71" fmla="*/ 84636 h 95875"/>
                  <a:gd name="connsiteX72" fmla="*/ 243971 w 485182"/>
                  <a:gd name="connsiteY72" fmla="*/ 84636 h 95875"/>
                  <a:gd name="connsiteX73" fmla="*/ 243780 w 485182"/>
                  <a:gd name="connsiteY73" fmla="*/ 84732 h 95875"/>
                  <a:gd name="connsiteX74" fmla="*/ 242161 w 485182"/>
                  <a:gd name="connsiteY74" fmla="*/ 83303 h 95875"/>
                  <a:gd name="connsiteX75" fmla="*/ 242828 w 485182"/>
                  <a:gd name="connsiteY75" fmla="*/ 51299 h 95875"/>
                  <a:gd name="connsiteX76" fmla="*/ 244733 w 485182"/>
                  <a:gd name="connsiteY76" fmla="*/ 49965 h 95875"/>
                  <a:gd name="connsiteX77" fmla="*/ 416374 w 485182"/>
                  <a:gd name="connsiteY77" fmla="*/ 48536 h 95875"/>
                  <a:gd name="connsiteX78" fmla="*/ 418660 w 485182"/>
                  <a:gd name="connsiteY78" fmla="*/ 48917 h 95875"/>
                  <a:gd name="connsiteX79" fmla="*/ 424280 w 485182"/>
                  <a:gd name="connsiteY79" fmla="*/ 72920 h 95875"/>
                  <a:gd name="connsiteX80" fmla="*/ 422661 w 485182"/>
                  <a:gd name="connsiteY80" fmla="*/ 74444 h 95875"/>
                  <a:gd name="connsiteX81" fmla="*/ 422565 w 485182"/>
                  <a:gd name="connsiteY81" fmla="*/ 74539 h 95875"/>
                  <a:gd name="connsiteX82" fmla="*/ 421041 w 485182"/>
                  <a:gd name="connsiteY82" fmla="*/ 72825 h 95875"/>
                  <a:gd name="connsiteX83" fmla="*/ 415993 w 485182"/>
                  <a:gd name="connsiteY83" fmla="*/ 50822 h 95875"/>
                  <a:gd name="connsiteX84" fmla="*/ 416374 w 485182"/>
                  <a:gd name="connsiteY84" fmla="*/ 48536 h 95875"/>
                  <a:gd name="connsiteX85" fmla="*/ 168534 w 485182"/>
                  <a:gd name="connsiteY85" fmla="*/ 48441 h 95875"/>
                  <a:gd name="connsiteX86" fmla="*/ 170439 w 485182"/>
                  <a:gd name="connsiteY86" fmla="*/ 49775 h 95875"/>
                  <a:gd name="connsiteX87" fmla="*/ 169105 w 485182"/>
                  <a:gd name="connsiteY87" fmla="*/ 83493 h 95875"/>
                  <a:gd name="connsiteX88" fmla="*/ 167486 w 485182"/>
                  <a:gd name="connsiteY88" fmla="*/ 84732 h 95875"/>
                  <a:gd name="connsiteX89" fmla="*/ 167105 w 485182"/>
                  <a:gd name="connsiteY89" fmla="*/ 84732 h 95875"/>
                  <a:gd name="connsiteX90" fmla="*/ 165867 w 485182"/>
                  <a:gd name="connsiteY90" fmla="*/ 82827 h 95875"/>
                  <a:gd name="connsiteX91" fmla="*/ 167200 w 485182"/>
                  <a:gd name="connsiteY91" fmla="*/ 50346 h 95875"/>
                  <a:gd name="connsiteX92" fmla="*/ 168534 w 485182"/>
                  <a:gd name="connsiteY92" fmla="*/ 48441 h 95875"/>
                  <a:gd name="connsiteX93" fmla="*/ 193679 w 485182"/>
                  <a:gd name="connsiteY93" fmla="*/ 46917 h 95875"/>
                  <a:gd name="connsiteX94" fmla="*/ 194918 w 485182"/>
                  <a:gd name="connsiteY94" fmla="*/ 48822 h 95875"/>
                  <a:gd name="connsiteX95" fmla="*/ 194918 w 485182"/>
                  <a:gd name="connsiteY95" fmla="*/ 80064 h 95875"/>
                  <a:gd name="connsiteX96" fmla="*/ 193584 w 485182"/>
                  <a:gd name="connsiteY96" fmla="*/ 81873 h 95875"/>
                  <a:gd name="connsiteX97" fmla="*/ 193394 w 485182"/>
                  <a:gd name="connsiteY97" fmla="*/ 81873 h 95875"/>
                  <a:gd name="connsiteX98" fmla="*/ 191774 w 485182"/>
                  <a:gd name="connsiteY98" fmla="*/ 80445 h 95875"/>
                  <a:gd name="connsiteX99" fmla="*/ 191774 w 485182"/>
                  <a:gd name="connsiteY99" fmla="*/ 48155 h 95875"/>
                  <a:gd name="connsiteX100" fmla="*/ 193679 w 485182"/>
                  <a:gd name="connsiteY100" fmla="*/ 46917 h 95875"/>
                  <a:gd name="connsiteX101" fmla="*/ 220064 w 485182"/>
                  <a:gd name="connsiteY101" fmla="*/ 45012 h 95875"/>
                  <a:gd name="connsiteX102" fmla="*/ 222064 w 485182"/>
                  <a:gd name="connsiteY102" fmla="*/ 46155 h 95875"/>
                  <a:gd name="connsiteX103" fmla="*/ 222064 w 485182"/>
                  <a:gd name="connsiteY103" fmla="*/ 85112 h 95875"/>
                  <a:gd name="connsiteX104" fmla="*/ 220540 w 485182"/>
                  <a:gd name="connsiteY104" fmla="*/ 86160 h 95875"/>
                  <a:gd name="connsiteX105" fmla="*/ 220349 w 485182"/>
                  <a:gd name="connsiteY105" fmla="*/ 86160 h 95875"/>
                  <a:gd name="connsiteX106" fmla="*/ 219778 w 485182"/>
                  <a:gd name="connsiteY106" fmla="*/ 86064 h 95875"/>
                  <a:gd name="connsiteX107" fmla="*/ 218921 w 485182"/>
                  <a:gd name="connsiteY107" fmla="*/ 83969 h 95875"/>
                  <a:gd name="connsiteX108" fmla="*/ 218921 w 485182"/>
                  <a:gd name="connsiteY108" fmla="*/ 47012 h 95875"/>
                  <a:gd name="connsiteX109" fmla="*/ 220064 w 485182"/>
                  <a:gd name="connsiteY109" fmla="*/ 45012 h 95875"/>
                  <a:gd name="connsiteX110" fmla="*/ 74808 w 485182"/>
                  <a:gd name="connsiteY110" fmla="*/ 40155 h 95875"/>
                  <a:gd name="connsiteX111" fmla="*/ 76808 w 485182"/>
                  <a:gd name="connsiteY111" fmla="*/ 41298 h 95875"/>
                  <a:gd name="connsiteX112" fmla="*/ 76808 w 485182"/>
                  <a:gd name="connsiteY112" fmla="*/ 91685 h 95875"/>
                  <a:gd name="connsiteX113" fmla="*/ 75284 w 485182"/>
                  <a:gd name="connsiteY113" fmla="*/ 92637 h 95875"/>
                  <a:gd name="connsiteX114" fmla="*/ 75189 w 485182"/>
                  <a:gd name="connsiteY114" fmla="*/ 92542 h 95875"/>
                  <a:gd name="connsiteX115" fmla="*/ 74522 w 485182"/>
                  <a:gd name="connsiteY115" fmla="*/ 92447 h 95875"/>
                  <a:gd name="connsiteX116" fmla="*/ 73665 w 485182"/>
                  <a:gd name="connsiteY116" fmla="*/ 90351 h 95875"/>
                  <a:gd name="connsiteX117" fmla="*/ 73665 w 485182"/>
                  <a:gd name="connsiteY117" fmla="*/ 42155 h 95875"/>
                  <a:gd name="connsiteX118" fmla="*/ 74808 w 485182"/>
                  <a:gd name="connsiteY118" fmla="*/ 40155 h 95875"/>
                  <a:gd name="connsiteX119" fmla="*/ 62710 w 485182"/>
                  <a:gd name="connsiteY119" fmla="*/ 40059 h 95875"/>
                  <a:gd name="connsiteX120" fmla="*/ 63948 w 485182"/>
                  <a:gd name="connsiteY120" fmla="*/ 41964 h 95875"/>
                  <a:gd name="connsiteX121" fmla="*/ 62805 w 485182"/>
                  <a:gd name="connsiteY121" fmla="*/ 82731 h 95875"/>
                  <a:gd name="connsiteX122" fmla="*/ 61567 w 485182"/>
                  <a:gd name="connsiteY122" fmla="*/ 84636 h 95875"/>
                  <a:gd name="connsiteX123" fmla="*/ 61281 w 485182"/>
                  <a:gd name="connsiteY123" fmla="*/ 84636 h 95875"/>
                  <a:gd name="connsiteX124" fmla="*/ 61186 w 485182"/>
                  <a:gd name="connsiteY124" fmla="*/ 84731 h 95875"/>
                  <a:gd name="connsiteX125" fmla="*/ 59567 w 485182"/>
                  <a:gd name="connsiteY125" fmla="*/ 83397 h 95875"/>
                  <a:gd name="connsiteX126" fmla="*/ 60805 w 485182"/>
                  <a:gd name="connsiteY126" fmla="*/ 41297 h 95875"/>
                  <a:gd name="connsiteX127" fmla="*/ 62710 w 485182"/>
                  <a:gd name="connsiteY127" fmla="*/ 40059 h 95875"/>
                  <a:gd name="connsiteX128" fmla="*/ 436471 w 485182"/>
                  <a:gd name="connsiteY128" fmla="*/ 36344 h 95875"/>
                  <a:gd name="connsiteX129" fmla="*/ 438091 w 485182"/>
                  <a:gd name="connsiteY129" fmla="*/ 37963 h 95875"/>
                  <a:gd name="connsiteX130" fmla="*/ 446949 w 485182"/>
                  <a:gd name="connsiteY130" fmla="*/ 63300 h 95875"/>
                  <a:gd name="connsiteX131" fmla="*/ 446854 w 485182"/>
                  <a:gd name="connsiteY131" fmla="*/ 65586 h 95875"/>
                  <a:gd name="connsiteX132" fmla="*/ 445806 w 485182"/>
                  <a:gd name="connsiteY132" fmla="*/ 65967 h 95875"/>
                  <a:gd name="connsiteX133" fmla="*/ 444568 w 485182"/>
                  <a:gd name="connsiteY133" fmla="*/ 65395 h 95875"/>
                  <a:gd name="connsiteX134" fmla="*/ 434852 w 485182"/>
                  <a:gd name="connsiteY134" fmla="*/ 37963 h 95875"/>
                  <a:gd name="connsiteX135" fmla="*/ 436471 w 485182"/>
                  <a:gd name="connsiteY135" fmla="*/ 36344 h 95875"/>
                  <a:gd name="connsiteX136" fmla="*/ 454188 w 485182"/>
                  <a:gd name="connsiteY136" fmla="*/ 27009 h 95875"/>
                  <a:gd name="connsiteX137" fmla="*/ 456474 w 485182"/>
                  <a:gd name="connsiteY137" fmla="*/ 27295 h 95875"/>
                  <a:gd name="connsiteX138" fmla="*/ 461141 w 485182"/>
                  <a:gd name="connsiteY138" fmla="*/ 51870 h 95875"/>
                  <a:gd name="connsiteX139" fmla="*/ 459522 w 485182"/>
                  <a:gd name="connsiteY139" fmla="*/ 53203 h 95875"/>
                  <a:gd name="connsiteX140" fmla="*/ 459236 w 485182"/>
                  <a:gd name="connsiteY140" fmla="*/ 53203 h 95875"/>
                  <a:gd name="connsiteX141" fmla="*/ 457903 w 485182"/>
                  <a:gd name="connsiteY141" fmla="*/ 51298 h 95875"/>
                  <a:gd name="connsiteX142" fmla="*/ 453902 w 485182"/>
                  <a:gd name="connsiteY142" fmla="*/ 29295 h 95875"/>
                  <a:gd name="connsiteX143" fmla="*/ 454188 w 485182"/>
                  <a:gd name="connsiteY143" fmla="*/ 27009 h 95875"/>
                  <a:gd name="connsiteX144" fmla="*/ 40898 w 485182"/>
                  <a:gd name="connsiteY144" fmla="*/ 26915 h 95875"/>
                  <a:gd name="connsiteX145" fmla="*/ 41660 w 485182"/>
                  <a:gd name="connsiteY145" fmla="*/ 29105 h 95875"/>
                  <a:gd name="connsiteX146" fmla="*/ 41660 w 485182"/>
                  <a:gd name="connsiteY146" fmla="*/ 68253 h 95875"/>
                  <a:gd name="connsiteX147" fmla="*/ 40612 w 485182"/>
                  <a:gd name="connsiteY147" fmla="*/ 70253 h 95875"/>
                  <a:gd name="connsiteX148" fmla="*/ 40231 w 485182"/>
                  <a:gd name="connsiteY148" fmla="*/ 70253 h 95875"/>
                  <a:gd name="connsiteX149" fmla="*/ 38707 w 485182"/>
                  <a:gd name="connsiteY149" fmla="*/ 69110 h 95875"/>
                  <a:gd name="connsiteX150" fmla="*/ 38707 w 485182"/>
                  <a:gd name="connsiteY150" fmla="*/ 27677 h 95875"/>
                  <a:gd name="connsiteX151" fmla="*/ 40898 w 485182"/>
                  <a:gd name="connsiteY151" fmla="*/ 26915 h 95875"/>
                  <a:gd name="connsiteX152" fmla="*/ 466570 w 485182"/>
                  <a:gd name="connsiteY152" fmla="*/ 17294 h 95875"/>
                  <a:gd name="connsiteX153" fmla="*/ 475524 w 485182"/>
                  <a:gd name="connsiteY153" fmla="*/ 43298 h 95875"/>
                  <a:gd name="connsiteX154" fmla="*/ 473905 w 485182"/>
                  <a:gd name="connsiteY154" fmla="*/ 44822 h 95875"/>
                  <a:gd name="connsiteX155" fmla="*/ 473809 w 485182"/>
                  <a:gd name="connsiteY155" fmla="*/ 44917 h 95875"/>
                  <a:gd name="connsiteX156" fmla="*/ 472285 w 485182"/>
                  <a:gd name="connsiteY156" fmla="*/ 43202 h 95875"/>
                  <a:gd name="connsiteX157" fmla="*/ 464570 w 485182"/>
                  <a:gd name="connsiteY157" fmla="*/ 19866 h 95875"/>
                  <a:gd name="connsiteX158" fmla="*/ 464284 w 485182"/>
                  <a:gd name="connsiteY158" fmla="*/ 17580 h 95875"/>
                  <a:gd name="connsiteX159" fmla="*/ 466570 w 485182"/>
                  <a:gd name="connsiteY159" fmla="*/ 17294 h 95875"/>
                  <a:gd name="connsiteX160" fmla="*/ 474667 w 485182"/>
                  <a:gd name="connsiteY160" fmla="*/ 11198 h 95875"/>
                  <a:gd name="connsiteX161" fmla="*/ 476953 w 485182"/>
                  <a:gd name="connsiteY161" fmla="*/ 11294 h 95875"/>
                  <a:gd name="connsiteX162" fmla="*/ 485049 w 485182"/>
                  <a:gd name="connsiteY162" fmla="*/ 38154 h 95875"/>
                  <a:gd name="connsiteX163" fmla="*/ 483430 w 485182"/>
                  <a:gd name="connsiteY163" fmla="*/ 39678 h 95875"/>
                  <a:gd name="connsiteX164" fmla="*/ 483430 w 485182"/>
                  <a:gd name="connsiteY164" fmla="*/ 39583 h 95875"/>
                  <a:gd name="connsiteX165" fmla="*/ 483334 w 485182"/>
                  <a:gd name="connsiteY165" fmla="*/ 39583 h 95875"/>
                  <a:gd name="connsiteX166" fmla="*/ 481810 w 485182"/>
                  <a:gd name="connsiteY166" fmla="*/ 37868 h 95875"/>
                  <a:gd name="connsiteX167" fmla="*/ 474571 w 485182"/>
                  <a:gd name="connsiteY167" fmla="*/ 13484 h 95875"/>
                  <a:gd name="connsiteX168" fmla="*/ 474667 w 485182"/>
                  <a:gd name="connsiteY168" fmla="*/ 11198 h 95875"/>
                  <a:gd name="connsiteX169" fmla="*/ 25468 w 485182"/>
                  <a:gd name="connsiteY169" fmla="*/ 8245 h 95875"/>
                  <a:gd name="connsiteX170" fmla="*/ 25849 w 485182"/>
                  <a:gd name="connsiteY170" fmla="*/ 10531 h 95875"/>
                  <a:gd name="connsiteX171" fmla="*/ 17276 w 485182"/>
                  <a:gd name="connsiteY171" fmla="*/ 46536 h 95875"/>
                  <a:gd name="connsiteX172" fmla="*/ 15657 w 485182"/>
                  <a:gd name="connsiteY172" fmla="*/ 48155 h 95875"/>
                  <a:gd name="connsiteX173" fmla="*/ 15657 w 485182"/>
                  <a:gd name="connsiteY173" fmla="*/ 48250 h 95875"/>
                  <a:gd name="connsiteX174" fmla="*/ 14038 w 485182"/>
                  <a:gd name="connsiteY174" fmla="*/ 46631 h 95875"/>
                  <a:gd name="connsiteX175" fmla="*/ 23182 w 485182"/>
                  <a:gd name="connsiteY175" fmla="*/ 8626 h 95875"/>
                  <a:gd name="connsiteX176" fmla="*/ 25468 w 485182"/>
                  <a:gd name="connsiteY176" fmla="*/ 8245 h 95875"/>
                  <a:gd name="connsiteX177" fmla="*/ 19371 w 485182"/>
                  <a:gd name="connsiteY177" fmla="*/ 149 h 95875"/>
                  <a:gd name="connsiteX178" fmla="*/ 21562 w 485182"/>
                  <a:gd name="connsiteY178" fmla="*/ 911 h 95875"/>
                  <a:gd name="connsiteX179" fmla="*/ 20800 w 485182"/>
                  <a:gd name="connsiteY179" fmla="*/ 3102 h 95875"/>
                  <a:gd name="connsiteX180" fmla="*/ 3179 w 485182"/>
                  <a:gd name="connsiteY180" fmla="*/ 34249 h 95875"/>
                  <a:gd name="connsiteX181" fmla="*/ 1560 w 485182"/>
                  <a:gd name="connsiteY181" fmla="*/ 35487 h 95875"/>
                  <a:gd name="connsiteX182" fmla="*/ 1655 w 485182"/>
                  <a:gd name="connsiteY182" fmla="*/ 35392 h 95875"/>
                  <a:gd name="connsiteX183" fmla="*/ 1274 w 485182"/>
                  <a:gd name="connsiteY183" fmla="*/ 35392 h 95875"/>
                  <a:gd name="connsiteX184" fmla="*/ 36 w 485182"/>
                  <a:gd name="connsiteY184" fmla="*/ 33487 h 95875"/>
                  <a:gd name="connsiteX185" fmla="*/ 19371 w 485182"/>
                  <a:gd name="connsiteY185" fmla="*/ 149 h 9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85182" h="95875">
                    <a:moveTo>
                      <a:pt x="332363" y="58824"/>
                    </a:moveTo>
                    <a:cubicBezTo>
                      <a:pt x="333220" y="58443"/>
                      <a:pt x="334173" y="58824"/>
                      <a:pt x="334458" y="59681"/>
                    </a:cubicBezTo>
                    <a:cubicBezTo>
                      <a:pt x="334744" y="60348"/>
                      <a:pt x="341031" y="75016"/>
                      <a:pt x="330934" y="88446"/>
                    </a:cubicBezTo>
                    <a:cubicBezTo>
                      <a:pt x="330648" y="88827"/>
                      <a:pt x="330172" y="89113"/>
                      <a:pt x="329601" y="89113"/>
                    </a:cubicBezTo>
                    <a:lnTo>
                      <a:pt x="329601" y="89018"/>
                    </a:lnTo>
                    <a:cubicBezTo>
                      <a:pt x="329601" y="89018"/>
                      <a:pt x="328934" y="88923"/>
                      <a:pt x="328648" y="88732"/>
                    </a:cubicBezTo>
                    <a:cubicBezTo>
                      <a:pt x="327886" y="88161"/>
                      <a:pt x="327791" y="87208"/>
                      <a:pt x="328362" y="86446"/>
                    </a:cubicBezTo>
                    <a:cubicBezTo>
                      <a:pt x="337316" y="74540"/>
                      <a:pt x="331791" y="61491"/>
                      <a:pt x="331506" y="60919"/>
                    </a:cubicBezTo>
                    <a:cubicBezTo>
                      <a:pt x="331125" y="60062"/>
                      <a:pt x="331506" y="59109"/>
                      <a:pt x="332363" y="58824"/>
                    </a:cubicBezTo>
                    <a:close/>
                    <a:moveTo>
                      <a:pt x="372558" y="57109"/>
                    </a:moveTo>
                    <a:cubicBezTo>
                      <a:pt x="373035" y="57490"/>
                      <a:pt x="383226" y="66920"/>
                      <a:pt x="383226" y="90923"/>
                    </a:cubicBezTo>
                    <a:cubicBezTo>
                      <a:pt x="383226" y="91780"/>
                      <a:pt x="382464" y="92542"/>
                      <a:pt x="381607" y="92542"/>
                    </a:cubicBezTo>
                    <a:cubicBezTo>
                      <a:pt x="380750" y="92542"/>
                      <a:pt x="379988" y="91780"/>
                      <a:pt x="379988" y="90923"/>
                    </a:cubicBezTo>
                    <a:cubicBezTo>
                      <a:pt x="379988" y="68444"/>
                      <a:pt x="370558" y="59585"/>
                      <a:pt x="370368" y="59490"/>
                    </a:cubicBezTo>
                    <a:cubicBezTo>
                      <a:pt x="369701" y="58919"/>
                      <a:pt x="369701" y="57871"/>
                      <a:pt x="370272" y="57204"/>
                    </a:cubicBezTo>
                    <a:cubicBezTo>
                      <a:pt x="370844" y="56537"/>
                      <a:pt x="371892" y="56442"/>
                      <a:pt x="372558" y="57109"/>
                    </a:cubicBezTo>
                    <a:close/>
                    <a:moveTo>
                      <a:pt x="300931" y="56919"/>
                    </a:moveTo>
                    <a:cubicBezTo>
                      <a:pt x="301693" y="57395"/>
                      <a:pt x="301884" y="58443"/>
                      <a:pt x="301407" y="59205"/>
                    </a:cubicBezTo>
                    <a:cubicBezTo>
                      <a:pt x="301312" y="59395"/>
                      <a:pt x="294454" y="69968"/>
                      <a:pt x="297311" y="87113"/>
                    </a:cubicBezTo>
                    <a:cubicBezTo>
                      <a:pt x="297502" y="87970"/>
                      <a:pt x="296835" y="88827"/>
                      <a:pt x="295978" y="89018"/>
                    </a:cubicBezTo>
                    <a:cubicBezTo>
                      <a:pt x="295978" y="89018"/>
                      <a:pt x="295788" y="89018"/>
                      <a:pt x="295692" y="89018"/>
                    </a:cubicBezTo>
                    <a:cubicBezTo>
                      <a:pt x="294930" y="89018"/>
                      <a:pt x="294263" y="88446"/>
                      <a:pt x="294073" y="87684"/>
                    </a:cubicBezTo>
                    <a:cubicBezTo>
                      <a:pt x="291025" y="69111"/>
                      <a:pt x="298359" y="57871"/>
                      <a:pt x="298645" y="57395"/>
                    </a:cubicBezTo>
                    <a:cubicBezTo>
                      <a:pt x="299121" y="56633"/>
                      <a:pt x="300169" y="56442"/>
                      <a:pt x="300931" y="56919"/>
                    </a:cubicBezTo>
                    <a:close/>
                    <a:moveTo>
                      <a:pt x="357033" y="56727"/>
                    </a:moveTo>
                    <a:cubicBezTo>
                      <a:pt x="357891" y="56918"/>
                      <a:pt x="358462" y="57870"/>
                      <a:pt x="358176" y="58728"/>
                    </a:cubicBezTo>
                    <a:cubicBezTo>
                      <a:pt x="358176" y="58918"/>
                      <a:pt x="353795" y="76635"/>
                      <a:pt x="360748" y="90255"/>
                    </a:cubicBezTo>
                    <a:cubicBezTo>
                      <a:pt x="361129" y="91017"/>
                      <a:pt x="360748" y="92065"/>
                      <a:pt x="360081" y="92446"/>
                    </a:cubicBezTo>
                    <a:cubicBezTo>
                      <a:pt x="359891" y="92541"/>
                      <a:pt x="359605" y="92637"/>
                      <a:pt x="359319" y="92637"/>
                    </a:cubicBezTo>
                    <a:lnTo>
                      <a:pt x="359224" y="92541"/>
                    </a:lnTo>
                    <a:cubicBezTo>
                      <a:pt x="358653" y="92541"/>
                      <a:pt x="358081" y="92256"/>
                      <a:pt x="357795" y="91684"/>
                    </a:cubicBezTo>
                    <a:cubicBezTo>
                      <a:pt x="350271" y="77016"/>
                      <a:pt x="354843" y="58728"/>
                      <a:pt x="355033" y="57870"/>
                    </a:cubicBezTo>
                    <a:cubicBezTo>
                      <a:pt x="355224" y="57013"/>
                      <a:pt x="356176" y="56442"/>
                      <a:pt x="357033" y="56727"/>
                    </a:cubicBezTo>
                    <a:close/>
                    <a:moveTo>
                      <a:pt x="392561" y="52061"/>
                    </a:moveTo>
                    <a:cubicBezTo>
                      <a:pt x="393418" y="51680"/>
                      <a:pt x="394371" y="52061"/>
                      <a:pt x="394656" y="52918"/>
                    </a:cubicBezTo>
                    <a:cubicBezTo>
                      <a:pt x="394942" y="53585"/>
                      <a:pt x="401133" y="68539"/>
                      <a:pt x="398466" y="84827"/>
                    </a:cubicBezTo>
                    <a:cubicBezTo>
                      <a:pt x="398371" y="85589"/>
                      <a:pt x="397609" y="86160"/>
                      <a:pt x="396847" y="86160"/>
                    </a:cubicBezTo>
                    <a:cubicBezTo>
                      <a:pt x="396847" y="86160"/>
                      <a:pt x="396657" y="86160"/>
                      <a:pt x="396561" y="86160"/>
                    </a:cubicBezTo>
                    <a:cubicBezTo>
                      <a:pt x="395704" y="85970"/>
                      <a:pt x="395037" y="85208"/>
                      <a:pt x="395228" y="84255"/>
                    </a:cubicBezTo>
                    <a:cubicBezTo>
                      <a:pt x="397800" y="68920"/>
                      <a:pt x="391704" y="54347"/>
                      <a:pt x="391704" y="54156"/>
                    </a:cubicBezTo>
                    <a:cubicBezTo>
                      <a:pt x="391323" y="53299"/>
                      <a:pt x="391704" y="52346"/>
                      <a:pt x="392561" y="52061"/>
                    </a:cubicBezTo>
                    <a:close/>
                    <a:moveTo>
                      <a:pt x="270927" y="52061"/>
                    </a:moveTo>
                    <a:cubicBezTo>
                      <a:pt x="271785" y="52061"/>
                      <a:pt x="272546" y="52823"/>
                      <a:pt x="272546" y="53680"/>
                    </a:cubicBezTo>
                    <a:cubicBezTo>
                      <a:pt x="272546" y="54538"/>
                      <a:pt x="272451" y="75588"/>
                      <a:pt x="263307" y="91780"/>
                    </a:cubicBezTo>
                    <a:cubicBezTo>
                      <a:pt x="263021" y="92352"/>
                      <a:pt x="262450" y="92638"/>
                      <a:pt x="261879" y="92638"/>
                    </a:cubicBezTo>
                    <a:lnTo>
                      <a:pt x="261974" y="92542"/>
                    </a:lnTo>
                    <a:cubicBezTo>
                      <a:pt x="261974" y="92542"/>
                      <a:pt x="261402" y="92542"/>
                      <a:pt x="261212" y="92352"/>
                    </a:cubicBezTo>
                    <a:cubicBezTo>
                      <a:pt x="260450" y="91875"/>
                      <a:pt x="260164" y="90923"/>
                      <a:pt x="260545" y="90161"/>
                    </a:cubicBezTo>
                    <a:cubicBezTo>
                      <a:pt x="269213" y="74730"/>
                      <a:pt x="269308" y="53871"/>
                      <a:pt x="269308" y="53680"/>
                    </a:cubicBezTo>
                    <a:cubicBezTo>
                      <a:pt x="269308" y="52823"/>
                      <a:pt x="270070" y="52061"/>
                      <a:pt x="270927" y="52061"/>
                    </a:cubicBezTo>
                    <a:close/>
                    <a:moveTo>
                      <a:pt x="105097" y="50155"/>
                    </a:moveTo>
                    <a:cubicBezTo>
                      <a:pt x="105859" y="50441"/>
                      <a:pt x="106335" y="51489"/>
                      <a:pt x="105954" y="52251"/>
                    </a:cubicBezTo>
                    <a:cubicBezTo>
                      <a:pt x="105954" y="52441"/>
                      <a:pt x="98906" y="68634"/>
                      <a:pt x="101763" y="87112"/>
                    </a:cubicBezTo>
                    <a:cubicBezTo>
                      <a:pt x="101858" y="87969"/>
                      <a:pt x="101287" y="88827"/>
                      <a:pt x="100430" y="88922"/>
                    </a:cubicBezTo>
                    <a:cubicBezTo>
                      <a:pt x="100430" y="88922"/>
                      <a:pt x="100239" y="88922"/>
                      <a:pt x="100144" y="88922"/>
                    </a:cubicBezTo>
                    <a:lnTo>
                      <a:pt x="100144" y="89017"/>
                    </a:lnTo>
                    <a:cubicBezTo>
                      <a:pt x="99382" y="89017"/>
                      <a:pt x="98715" y="88446"/>
                      <a:pt x="98525" y="87684"/>
                    </a:cubicBezTo>
                    <a:cubicBezTo>
                      <a:pt x="95477" y="68253"/>
                      <a:pt x="102620" y="51679"/>
                      <a:pt x="103001" y="51012"/>
                    </a:cubicBezTo>
                    <a:cubicBezTo>
                      <a:pt x="103382" y="50155"/>
                      <a:pt x="104335" y="49869"/>
                      <a:pt x="105097" y="50155"/>
                    </a:cubicBezTo>
                    <a:close/>
                    <a:moveTo>
                      <a:pt x="137006" y="50060"/>
                    </a:moveTo>
                    <a:cubicBezTo>
                      <a:pt x="137863" y="50346"/>
                      <a:pt x="138244" y="51298"/>
                      <a:pt x="137958" y="52155"/>
                    </a:cubicBezTo>
                    <a:cubicBezTo>
                      <a:pt x="137958" y="52346"/>
                      <a:pt x="130148" y="73968"/>
                      <a:pt x="134339" y="93875"/>
                    </a:cubicBezTo>
                    <a:cubicBezTo>
                      <a:pt x="134529" y="94732"/>
                      <a:pt x="133958" y="95589"/>
                      <a:pt x="133101" y="95780"/>
                    </a:cubicBezTo>
                    <a:cubicBezTo>
                      <a:pt x="133005" y="95780"/>
                      <a:pt x="132910" y="95780"/>
                      <a:pt x="132719" y="95780"/>
                    </a:cubicBezTo>
                    <a:lnTo>
                      <a:pt x="132815" y="95875"/>
                    </a:lnTo>
                    <a:cubicBezTo>
                      <a:pt x="132053" y="95875"/>
                      <a:pt x="131386" y="95304"/>
                      <a:pt x="131196" y="94542"/>
                    </a:cubicBezTo>
                    <a:cubicBezTo>
                      <a:pt x="126814" y="73682"/>
                      <a:pt x="134625" y="51965"/>
                      <a:pt x="134910" y="51012"/>
                    </a:cubicBezTo>
                    <a:cubicBezTo>
                      <a:pt x="135196" y="50155"/>
                      <a:pt x="136148" y="49774"/>
                      <a:pt x="137006" y="50060"/>
                    </a:cubicBezTo>
                    <a:close/>
                    <a:moveTo>
                      <a:pt x="244733" y="49965"/>
                    </a:moveTo>
                    <a:cubicBezTo>
                      <a:pt x="245590" y="50156"/>
                      <a:pt x="246162" y="51013"/>
                      <a:pt x="246066" y="51870"/>
                    </a:cubicBezTo>
                    <a:cubicBezTo>
                      <a:pt x="246066" y="52061"/>
                      <a:pt x="243304" y="67491"/>
                      <a:pt x="245495" y="82827"/>
                    </a:cubicBezTo>
                    <a:cubicBezTo>
                      <a:pt x="245590" y="83684"/>
                      <a:pt x="245019" y="84541"/>
                      <a:pt x="244162" y="84636"/>
                    </a:cubicBezTo>
                    <a:cubicBezTo>
                      <a:pt x="244162" y="84636"/>
                      <a:pt x="243971" y="84636"/>
                      <a:pt x="243971" y="84636"/>
                    </a:cubicBezTo>
                    <a:lnTo>
                      <a:pt x="243780" y="84732"/>
                    </a:lnTo>
                    <a:cubicBezTo>
                      <a:pt x="243018" y="84732"/>
                      <a:pt x="242256" y="84160"/>
                      <a:pt x="242161" y="83303"/>
                    </a:cubicBezTo>
                    <a:cubicBezTo>
                      <a:pt x="239970" y="67396"/>
                      <a:pt x="242637" y="51966"/>
                      <a:pt x="242828" y="51299"/>
                    </a:cubicBezTo>
                    <a:cubicBezTo>
                      <a:pt x="243018" y="50442"/>
                      <a:pt x="243876" y="49870"/>
                      <a:pt x="244733" y="49965"/>
                    </a:cubicBezTo>
                    <a:close/>
                    <a:moveTo>
                      <a:pt x="416374" y="48536"/>
                    </a:moveTo>
                    <a:cubicBezTo>
                      <a:pt x="417136" y="48060"/>
                      <a:pt x="418089" y="48155"/>
                      <a:pt x="418660" y="48917"/>
                    </a:cubicBezTo>
                    <a:cubicBezTo>
                      <a:pt x="418946" y="49298"/>
                      <a:pt x="424947" y="57871"/>
                      <a:pt x="424280" y="72920"/>
                    </a:cubicBezTo>
                    <a:cubicBezTo>
                      <a:pt x="424280" y="73777"/>
                      <a:pt x="423518" y="74444"/>
                      <a:pt x="422661" y="74444"/>
                    </a:cubicBezTo>
                    <a:lnTo>
                      <a:pt x="422565" y="74539"/>
                    </a:lnTo>
                    <a:cubicBezTo>
                      <a:pt x="421708" y="74539"/>
                      <a:pt x="420946" y="73777"/>
                      <a:pt x="421041" y="72825"/>
                    </a:cubicBezTo>
                    <a:cubicBezTo>
                      <a:pt x="421708" y="59014"/>
                      <a:pt x="416088" y="50917"/>
                      <a:pt x="415993" y="50822"/>
                    </a:cubicBezTo>
                    <a:cubicBezTo>
                      <a:pt x="415517" y="50060"/>
                      <a:pt x="415612" y="49108"/>
                      <a:pt x="416374" y="48536"/>
                    </a:cubicBezTo>
                    <a:close/>
                    <a:moveTo>
                      <a:pt x="168534" y="48441"/>
                    </a:moveTo>
                    <a:cubicBezTo>
                      <a:pt x="169391" y="48346"/>
                      <a:pt x="170248" y="48918"/>
                      <a:pt x="170439" y="49775"/>
                    </a:cubicBezTo>
                    <a:cubicBezTo>
                      <a:pt x="170534" y="50442"/>
                      <a:pt x="173106" y="66253"/>
                      <a:pt x="169105" y="83493"/>
                    </a:cubicBezTo>
                    <a:cubicBezTo>
                      <a:pt x="168915" y="84255"/>
                      <a:pt x="168248" y="84732"/>
                      <a:pt x="167486" y="84732"/>
                    </a:cubicBezTo>
                    <a:cubicBezTo>
                      <a:pt x="167486" y="84732"/>
                      <a:pt x="167200" y="84732"/>
                      <a:pt x="167105" y="84732"/>
                    </a:cubicBezTo>
                    <a:cubicBezTo>
                      <a:pt x="166248" y="84541"/>
                      <a:pt x="165676" y="83684"/>
                      <a:pt x="165867" y="82827"/>
                    </a:cubicBezTo>
                    <a:cubicBezTo>
                      <a:pt x="169772" y="66253"/>
                      <a:pt x="167200" y="50442"/>
                      <a:pt x="167200" y="50346"/>
                    </a:cubicBezTo>
                    <a:cubicBezTo>
                      <a:pt x="167010" y="49489"/>
                      <a:pt x="167676" y="48632"/>
                      <a:pt x="168534" y="48441"/>
                    </a:cubicBezTo>
                    <a:close/>
                    <a:moveTo>
                      <a:pt x="193679" y="46917"/>
                    </a:moveTo>
                    <a:cubicBezTo>
                      <a:pt x="194537" y="47107"/>
                      <a:pt x="195108" y="47964"/>
                      <a:pt x="194918" y="48822"/>
                    </a:cubicBezTo>
                    <a:cubicBezTo>
                      <a:pt x="194918" y="48917"/>
                      <a:pt x="192346" y="61585"/>
                      <a:pt x="194918" y="80064"/>
                    </a:cubicBezTo>
                    <a:cubicBezTo>
                      <a:pt x="195013" y="80921"/>
                      <a:pt x="194441" y="81778"/>
                      <a:pt x="193584" y="81873"/>
                    </a:cubicBezTo>
                    <a:cubicBezTo>
                      <a:pt x="193584" y="81873"/>
                      <a:pt x="193394" y="81873"/>
                      <a:pt x="193394" y="81873"/>
                    </a:cubicBezTo>
                    <a:cubicBezTo>
                      <a:pt x="192632" y="81873"/>
                      <a:pt x="191870" y="81302"/>
                      <a:pt x="191774" y="80445"/>
                    </a:cubicBezTo>
                    <a:cubicBezTo>
                      <a:pt x="189107" y="61395"/>
                      <a:pt x="191774" y="48631"/>
                      <a:pt x="191774" y="48155"/>
                    </a:cubicBezTo>
                    <a:cubicBezTo>
                      <a:pt x="191965" y="47298"/>
                      <a:pt x="192822" y="46726"/>
                      <a:pt x="193679" y="46917"/>
                    </a:cubicBezTo>
                    <a:close/>
                    <a:moveTo>
                      <a:pt x="220064" y="45012"/>
                    </a:moveTo>
                    <a:cubicBezTo>
                      <a:pt x="220921" y="44821"/>
                      <a:pt x="221778" y="45297"/>
                      <a:pt x="222064" y="46155"/>
                    </a:cubicBezTo>
                    <a:cubicBezTo>
                      <a:pt x="222350" y="47107"/>
                      <a:pt x="228160" y="69872"/>
                      <a:pt x="222064" y="85112"/>
                    </a:cubicBezTo>
                    <a:cubicBezTo>
                      <a:pt x="221778" y="85779"/>
                      <a:pt x="221207" y="86160"/>
                      <a:pt x="220540" y="86160"/>
                    </a:cubicBezTo>
                    <a:lnTo>
                      <a:pt x="220349" y="86160"/>
                    </a:lnTo>
                    <a:cubicBezTo>
                      <a:pt x="220349" y="86160"/>
                      <a:pt x="219968" y="86160"/>
                      <a:pt x="219778" y="86064"/>
                    </a:cubicBezTo>
                    <a:cubicBezTo>
                      <a:pt x="218921" y="85779"/>
                      <a:pt x="218540" y="84826"/>
                      <a:pt x="218921" y="83969"/>
                    </a:cubicBezTo>
                    <a:cubicBezTo>
                      <a:pt x="224636" y="69681"/>
                      <a:pt x="218921" y="47202"/>
                      <a:pt x="218921" y="47012"/>
                    </a:cubicBezTo>
                    <a:cubicBezTo>
                      <a:pt x="218730" y="46155"/>
                      <a:pt x="219206" y="45297"/>
                      <a:pt x="220064" y="45012"/>
                    </a:cubicBezTo>
                    <a:close/>
                    <a:moveTo>
                      <a:pt x="74808" y="40155"/>
                    </a:moveTo>
                    <a:cubicBezTo>
                      <a:pt x="75665" y="39964"/>
                      <a:pt x="76522" y="40440"/>
                      <a:pt x="76808" y="41298"/>
                    </a:cubicBezTo>
                    <a:cubicBezTo>
                      <a:pt x="77189" y="42536"/>
                      <a:pt x="85190" y="72063"/>
                      <a:pt x="76808" y="91685"/>
                    </a:cubicBezTo>
                    <a:cubicBezTo>
                      <a:pt x="76522" y="92256"/>
                      <a:pt x="75951" y="92637"/>
                      <a:pt x="75284" y="92637"/>
                    </a:cubicBezTo>
                    <a:lnTo>
                      <a:pt x="75189" y="92542"/>
                    </a:lnTo>
                    <a:cubicBezTo>
                      <a:pt x="75189" y="92542"/>
                      <a:pt x="74712" y="92542"/>
                      <a:pt x="74522" y="92447"/>
                    </a:cubicBezTo>
                    <a:cubicBezTo>
                      <a:pt x="73665" y="92066"/>
                      <a:pt x="73284" y="91113"/>
                      <a:pt x="73665" y="90351"/>
                    </a:cubicBezTo>
                    <a:cubicBezTo>
                      <a:pt x="81666" y="71778"/>
                      <a:pt x="73665" y="42441"/>
                      <a:pt x="73665" y="42155"/>
                    </a:cubicBezTo>
                    <a:cubicBezTo>
                      <a:pt x="73379" y="41298"/>
                      <a:pt x="73950" y="40440"/>
                      <a:pt x="74808" y="40155"/>
                    </a:cubicBezTo>
                    <a:close/>
                    <a:moveTo>
                      <a:pt x="62710" y="40059"/>
                    </a:moveTo>
                    <a:cubicBezTo>
                      <a:pt x="63567" y="40249"/>
                      <a:pt x="64139" y="41106"/>
                      <a:pt x="63948" y="41964"/>
                    </a:cubicBezTo>
                    <a:cubicBezTo>
                      <a:pt x="63948" y="42154"/>
                      <a:pt x="59091" y="64062"/>
                      <a:pt x="62805" y="82731"/>
                    </a:cubicBezTo>
                    <a:cubicBezTo>
                      <a:pt x="62996" y="83588"/>
                      <a:pt x="62424" y="84445"/>
                      <a:pt x="61567" y="84636"/>
                    </a:cubicBezTo>
                    <a:cubicBezTo>
                      <a:pt x="61472" y="84636"/>
                      <a:pt x="61377" y="84636"/>
                      <a:pt x="61281" y="84636"/>
                    </a:cubicBezTo>
                    <a:lnTo>
                      <a:pt x="61186" y="84731"/>
                    </a:lnTo>
                    <a:cubicBezTo>
                      <a:pt x="60424" y="84731"/>
                      <a:pt x="59757" y="84159"/>
                      <a:pt x="59567" y="83397"/>
                    </a:cubicBezTo>
                    <a:cubicBezTo>
                      <a:pt x="55757" y="64062"/>
                      <a:pt x="60519" y="42154"/>
                      <a:pt x="60805" y="41297"/>
                    </a:cubicBezTo>
                    <a:cubicBezTo>
                      <a:pt x="60996" y="40440"/>
                      <a:pt x="61853" y="39868"/>
                      <a:pt x="62710" y="40059"/>
                    </a:cubicBezTo>
                    <a:close/>
                    <a:moveTo>
                      <a:pt x="436471" y="36344"/>
                    </a:moveTo>
                    <a:cubicBezTo>
                      <a:pt x="437424" y="36344"/>
                      <a:pt x="438091" y="37011"/>
                      <a:pt x="438091" y="37963"/>
                    </a:cubicBezTo>
                    <a:cubicBezTo>
                      <a:pt x="438091" y="38154"/>
                      <a:pt x="438567" y="53965"/>
                      <a:pt x="446949" y="63300"/>
                    </a:cubicBezTo>
                    <a:cubicBezTo>
                      <a:pt x="447520" y="63966"/>
                      <a:pt x="447520" y="65014"/>
                      <a:pt x="446854" y="65586"/>
                    </a:cubicBezTo>
                    <a:cubicBezTo>
                      <a:pt x="446568" y="65872"/>
                      <a:pt x="446187" y="65967"/>
                      <a:pt x="445806" y="65967"/>
                    </a:cubicBezTo>
                    <a:cubicBezTo>
                      <a:pt x="445806" y="65967"/>
                      <a:pt x="444948" y="65776"/>
                      <a:pt x="444568" y="65395"/>
                    </a:cubicBezTo>
                    <a:cubicBezTo>
                      <a:pt x="435233" y="55203"/>
                      <a:pt x="434852" y="38630"/>
                      <a:pt x="434852" y="37963"/>
                    </a:cubicBezTo>
                    <a:cubicBezTo>
                      <a:pt x="434852" y="37106"/>
                      <a:pt x="435519" y="36344"/>
                      <a:pt x="436471" y="36344"/>
                    </a:cubicBezTo>
                    <a:close/>
                    <a:moveTo>
                      <a:pt x="454188" y="27009"/>
                    </a:moveTo>
                    <a:cubicBezTo>
                      <a:pt x="454855" y="26438"/>
                      <a:pt x="455903" y="26533"/>
                      <a:pt x="456474" y="27295"/>
                    </a:cubicBezTo>
                    <a:cubicBezTo>
                      <a:pt x="456760" y="27676"/>
                      <a:pt x="463904" y="36630"/>
                      <a:pt x="461141" y="51870"/>
                    </a:cubicBezTo>
                    <a:cubicBezTo>
                      <a:pt x="461046" y="52632"/>
                      <a:pt x="460284" y="53203"/>
                      <a:pt x="459522" y="53203"/>
                    </a:cubicBezTo>
                    <a:cubicBezTo>
                      <a:pt x="459522" y="53203"/>
                      <a:pt x="459332" y="53203"/>
                      <a:pt x="459236" y="53203"/>
                    </a:cubicBezTo>
                    <a:cubicBezTo>
                      <a:pt x="458379" y="53013"/>
                      <a:pt x="457808" y="52155"/>
                      <a:pt x="457903" y="51298"/>
                    </a:cubicBezTo>
                    <a:cubicBezTo>
                      <a:pt x="460379" y="37582"/>
                      <a:pt x="453998" y="29391"/>
                      <a:pt x="453902" y="29295"/>
                    </a:cubicBezTo>
                    <a:cubicBezTo>
                      <a:pt x="453331" y="28629"/>
                      <a:pt x="453426" y="27581"/>
                      <a:pt x="454188" y="27009"/>
                    </a:cubicBezTo>
                    <a:close/>
                    <a:moveTo>
                      <a:pt x="40898" y="26915"/>
                    </a:moveTo>
                    <a:cubicBezTo>
                      <a:pt x="41755" y="27296"/>
                      <a:pt x="42041" y="28248"/>
                      <a:pt x="41660" y="29105"/>
                    </a:cubicBezTo>
                    <a:cubicBezTo>
                      <a:pt x="41660" y="29296"/>
                      <a:pt x="34611" y="45203"/>
                      <a:pt x="41660" y="68253"/>
                    </a:cubicBezTo>
                    <a:cubicBezTo>
                      <a:pt x="41946" y="69110"/>
                      <a:pt x="41469" y="69968"/>
                      <a:pt x="40612" y="70253"/>
                    </a:cubicBezTo>
                    <a:lnTo>
                      <a:pt x="40231" y="70253"/>
                    </a:lnTo>
                    <a:cubicBezTo>
                      <a:pt x="39564" y="70253"/>
                      <a:pt x="38898" y="69777"/>
                      <a:pt x="38707" y="69110"/>
                    </a:cubicBezTo>
                    <a:cubicBezTo>
                      <a:pt x="31182" y="44726"/>
                      <a:pt x="38517" y="28343"/>
                      <a:pt x="38707" y="27677"/>
                    </a:cubicBezTo>
                    <a:cubicBezTo>
                      <a:pt x="39088" y="26819"/>
                      <a:pt x="40041" y="26534"/>
                      <a:pt x="40898" y="26915"/>
                    </a:cubicBezTo>
                    <a:close/>
                    <a:moveTo>
                      <a:pt x="466570" y="17294"/>
                    </a:moveTo>
                    <a:cubicBezTo>
                      <a:pt x="466951" y="17580"/>
                      <a:pt x="476191" y="25010"/>
                      <a:pt x="475524" y="43298"/>
                    </a:cubicBezTo>
                    <a:cubicBezTo>
                      <a:pt x="475524" y="44155"/>
                      <a:pt x="474762" y="44822"/>
                      <a:pt x="473905" y="44822"/>
                    </a:cubicBezTo>
                    <a:lnTo>
                      <a:pt x="473809" y="44917"/>
                    </a:lnTo>
                    <a:cubicBezTo>
                      <a:pt x="472952" y="44917"/>
                      <a:pt x="472190" y="44155"/>
                      <a:pt x="472285" y="43202"/>
                    </a:cubicBezTo>
                    <a:cubicBezTo>
                      <a:pt x="472952" y="26534"/>
                      <a:pt x="464665" y="19961"/>
                      <a:pt x="464570" y="19866"/>
                    </a:cubicBezTo>
                    <a:cubicBezTo>
                      <a:pt x="463903" y="19295"/>
                      <a:pt x="463713" y="18342"/>
                      <a:pt x="464284" y="17580"/>
                    </a:cubicBezTo>
                    <a:cubicBezTo>
                      <a:pt x="464856" y="16913"/>
                      <a:pt x="465808" y="16723"/>
                      <a:pt x="466570" y="17294"/>
                    </a:cubicBezTo>
                    <a:close/>
                    <a:moveTo>
                      <a:pt x="474667" y="11198"/>
                    </a:moveTo>
                    <a:cubicBezTo>
                      <a:pt x="475333" y="10627"/>
                      <a:pt x="476381" y="10627"/>
                      <a:pt x="476953" y="11294"/>
                    </a:cubicBezTo>
                    <a:cubicBezTo>
                      <a:pt x="477334" y="11770"/>
                      <a:pt x="486382" y="21962"/>
                      <a:pt x="485049" y="38154"/>
                    </a:cubicBezTo>
                    <a:cubicBezTo>
                      <a:pt x="485049" y="39011"/>
                      <a:pt x="484287" y="39678"/>
                      <a:pt x="483430" y="39678"/>
                    </a:cubicBezTo>
                    <a:lnTo>
                      <a:pt x="483430" y="39583"/>
                    </a:lnTo>
                    <a:cubicBezTo>
                      <a:pt x="483430" y="39583"/>
                      <a:pt x="483430" y="39583"/>
                      <a:pt x="483334" y="39583"/>
                    </a:cubicBezTo>
                    <a:cubicBezTo>
                      <a:pt x="482477" y="39583"/>
                      <a:pt x="481810" y="38726"/>
                      <a:pt x="481810" y="37868"/>
                    </a:cubicBezTo>
                    <a:cubicBezTo>
                      <a:pt x="483049" y="23105"/>
                      <a:pt x="474667" y="13580"/>
                      <a:pt x="474571" y="13484"/>
                    </a:cubicBezTo>
                    <a:cubicBezTo>
                      <a:pt x="474000" y="12818"/>
                      <a:pt x="474000" y="11770"/>
                      <a:pt x="474667" y="11198"/>
                    </a:cubicBezTo>
                    <a:close/>
                    <a:moveTo>
                      <a:pt x="25468" y="8245"/>
                    </a:moveTo>
                    <a:cubicBezTo>
                      <a:pt x="26230" y="8721"/>
                      <a:pt x="26325" y="9769"/>
                      <a:pt x="25849" y="10531"/>
                    </a:cubicBezTo>
                    <a:cubicBezTo>
                      <a:pt x="25849" y="10626"/>
                      <a:pt x="16895" y="23485"/>
                      <a:pt x="17276" y="46536"/>
                    </a:cubicBezTo>
                    <a:cubicBezTo>
                      <a:pt x="17276" y="47393"/>
                      <a:pt x="16609" y="48155"/>
                      <a:pt x="15657" y="48155"/>
                    </a:cubicBezTo>
                    <a:lnTo>
                      <a:pt x="15657" y="48250"/>
                    </a:lnTo>
                    <a:cubicBezTo>
                      <a:pt x="14800" y="48250"/>
                      <a:pt x="14038" y="47583"/>
                      <a:pt x="14038" y="46631"/>
                    </a:cubicBezTo>
                    <a:cubicBezTo>
                      <a:pt x="13657" y="22437"/>
                      <a:pt x="22801" y="9198"/>
                      <a:pt x="23182" y="8626"/>
                    </a:cubicBezTo>
                    <a:cubicBezTo>
                      <a:pt x="23658" y="7864"/>
                      <a:pt x="24706" y="7769"/>
                      <a:pt x="25468" y="8245"/>
                    </a:cubicBezTo>
                    <a:close/>
                    <a:moveTo>
                      <a:pt x="19371" y="149"/>
                    </a:moveTo>
                    <a:cubicBezTo>
                      <a:pt x="20133" y="-232"/>
                      <a:pt x="21181" y="149"/>
                      <a:pt x="21562" y="911"/>
                    </a:cubicBezTo>
                    <a:cubicBezTo>
                      <a:pt x="21943" y="1673"/>
                      <a:pt x="21562" y="2721"/>
                      <a:pt x="20800" y="3102"/>
                    </a:cubicBezTo>
                    <a:cubicBezTo>
                      <a:pt x="20705" y="3102"/>
                      <a:pt x="9084" y="9198"/>
                      <a:pt x="3179" y="34249"/>
                    </a:cubicBezTo>
                    <a:cubicBezTo>
                      <a:pt x="2988" y="35011"/>
                      <a:pt x="2322" y="35487"/>
                      <a:pt x="1560" y="35487"/>
                    </a:cubicBezTo>
                    <a:lnTo>
                      <a:pt x="1655" y="35392"/>
                    </a:lnTo>
                    <a:cubicBezTo>
                      <a:pt x="1655" y="35392"/>
                      <a:pt x="1369" y="35392"/>
                      <a:pt x="1274" y="35392"/>
                    </a:cubicBezTo>
                    <a:cubicBezTo>
                      <a:pt x="417" y="35201"/>
                      <a:pt x="-155" y="34344"/>
                      <a:pt x="36" y="33487"/>
                    </a:cubicBezTo>
                    <a:cubicBezTo>
                      <a:pt x="6322" y="6722"/>
                      <a:pt x="18895" y="435"/>
                      <a:pt x="19371" y="149"/>
                    </a:cubicBezTo>
                    <a:close/>
                  </a:path>
                </a:pathLst>
              </a:custGeom>
              <a:solidFill>
                <a:srgbClr val="FF7C48"/>
              </a:solidFill>
              <a:ln w="9525" cap="flat">
                <a:noFill/>
                <a:prstDash val="solid"/>
                <a:miter/>
              </a:ln>
            </p:spPr>
            <p:txBody>
              <a:bodyPr rtlCol="0" anchor="ctr"/>
              <a:lstStyle/>
              <a:p>
                <a:endParaRPr lang="en-US"/>
              </a:p>
            </p:txBody>
          </p:sp>
          <p:sp>
            <p:nvSpPr>
              <p:cNvPr id="2057" name="Freeform: Shape 2056">
                <a:extLst>
                  <a:ext uri="{FF2B5EF4-FFF2-40B4-BE49-F238E27FC236}">
                    <a16:creationId xmlns:a16="http://schemas.microsoft.com/office/drawing/2014/main" id="{66E6039F-599E-1C65-4BAF-E636456D6A5E}"/>
                  </a:ext>
                </a:extLst>
              </p:cNvPr>
              <p:cNvSpPr/>
              <p:nvPr/>
            </p:nvSpPr>
            <p:spPr>
              <a:xfrm>
                <a:off x="7166819" y="710627"/>
                <a:ext cx="198310" cy="50025"/>
              </a:xfrm>
              <a:custGeom>
                <a:avLst/>
                <a:gdLst>
                  <a:gd name="connsiteX0" fmla="*/ 198215 w 198310"/>
                  <a:gd name="connsiteY0" fmla="*/ 34481 h 50025"/>
                  <a:gd name="connsiteX1" fmla="*/ 198215 w 198310"/>
                  <a:gd name="connsiteY1" fmla="*/ 34481 h 50025"/>
                  <a:gd name="connsiteX2" fmla="*/ 0 w 198310"/>
                  <a:gd name="connsiteY2" fmla="*/ 34957 h 50025"/>
                  <a:gd name="connsiteX3" fmla="*/ 100870 w 198310"/>
                  <a:gd name="connsiteY3" fmla="*/ 0 h 50025"/>
                  <a:gd name="connsiteX4" fmla="*/ 149733 w 198310"/>
                  <a:gd name="connsiteY4" fmla="*/ 8858 h 50025"/>
                  <a:gd name="connsiteX5" fmla="*/ 149733 w 198310"/>
                  <a:gd name="connsiteY5" fmla="*/ 8858 h 50025"/>
                  <a:gd name="connsiteX6" fmla="*/ 198311 w 198310"/>
                  <a:gd name="connsiteY6" fmla="*/ 34385 h 5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310" h="50025">
                    <a:moveTo>
                      <a:pt x="198215" y="34481"/>
                    </a:moveTo>
                    <a:lnTo>
                      <a:pt x="198215" y="34481"/>
                    </a:lnTo>
                    <a:cubicBezTo>
                      <a:pt x="106585" y="62960"/>
                      <a:pt x="32004" y="45625"/>
                      <a:pt x="0" y="34957"/>
                    </a:cubicBezTo>
                    <a:cubicBezTo>
                      <a:pt x="30480" y="13621"/>
                      <a:pt x="54959" y="0"/>
                      <a:pt x="100870" y="0"/>
                    </a:cubicBezTo>
                    <a:cubicBezTo>
                      <a:pt x="118110" y="0"/>
                      <a:pt x="134302" y="3334"/>
                      <a:pt x="149733" y="8858"/>
                    </a:cubicBezTo>
                    <a:cubicBezTo>
                      <a:pt x="149733" y="8858"/>
                      <a:pt x="149733" y="8858"/>
                      <a:pt x="149733" y="8858"/>
                    </a:cubicBezTo>
                    <a:cubicBezTo>
                      <a:pt x="166783" y="15049"/>
                      <a:pt x="182785" y="24003"/>
                      <a:pt x="198311" y="34385"/>
                    </a:cubicBezTo>
                    <a:close/>
                  </a:path>
                </a:pathLst>
              </a:custGeom>
              <a:solidFill>
                <a:srgbClr val="FF966D"/>
              </a:solidFill>
              <a:ln w="9525" cap="flat">
                <a:noFill/>
                <a:prstDash val="solid"/>
                <a:miter/>
              </a:ln>
            </p:spPr>
            <p:txBody>
              <a:bodyPr rtlCol="0" anchor="ctr"/>
              <a:lstStyle/>
              <a:p>
                <a:endParaRPr lang="en-US"/>
              </a:p>
            </p:txBody>
          </p:sp>
          <p:sp>
            <p:nvSpPr>
              <p:cNvPr id="2081" name="Freeform: Shape 2080">
                <a:extLst>
                  <a:ext uri="{FF2B5EF4-FFF2-40B4-BE49-F238E27FC236}">
                    <a16:creationId xmlns:a16="http://schemas.microsoft.com/office/drawing/2014/main" id="{3B745FC0-80BF-603F-550A-1E0C8A636931}"/>
                  </a:ext>
                </a:extLst>
              </p:cNvPr>
              <p:cNvSpPr/>
              <p:nvPr/>
            </p:nvSpPr>
            <p:spPr>
              <a:xfrm>
                <a:off x="7135958" y="762728"/>
                <a:ext cx="277844" cy="47245"/>
              </a:xfrm>
              <a:custGeom>
                <a:avLst/>
                <a:gdLst>
                  <a:gd name="connsiteX0" fmla="*/ 115729 w 277844"/>
                  <a:gd name="connsiteY0" fmla="*/ 22480 h 47245"/>
                  <a:gd name="connsiteX1" fmla="*/ 127731 w 277844"/>
                  <a:gd name="connsiteY1" fmla="*/ 22956 h 47245"/>
                  <a:gd name="connsiteX2" fmla="*/ 127635 w 277844"/>
                  <a:gd name="connsiteY2" fmla="*/ 22956 h 47245"/>
                  <a:gd name="connsiteX3" fmla="*/ 139637 w 277844"/>
                  <a:gd name="connsiteY3" fmla="*/ 23147 h 47245"/>
                  <a:gd name="connsiteX4" fmla="*/ 126969 w 277844"/>
                  <a:gd name="connsiteY4" fmla="*/ 47245 h 47245"/>
                  <a:gd name="connsiteX5" fmla="*/ 115729 w 277844"/>
                  <a:gd name="connsiteY5" fmla="*/ 22480 h 47245"/>
                  <a:gd name="connsiteX6" fmla="*/ 163639 w 277844"/>
                  <a:gd name="connsiteY6" fmla="*/ 22289 h 47245"/>
                  <a:gd name="connsiteX7" fmla="*/ 160972 w 277844"/>
                  <a:gd name="connsiteY7" fmla="*/ 28575 h 47245"/>
                  <a:gd name="connsiteX8" fmla="*/ 158210 w 277844"/>
                  <a:gd name="connsiteY8" fmla="*/ 34767 h 47245"/>
                  <a:gd name="connsiteX9" fmla="*/ 152400 w 277844"/>
                  <a:gd name="connsiteY9" fmla="*/ 47149 h 47245"/>
                  <a:gd name="connsiteX10" fmla="*/ 145827 w 277844"/>
                  <a:gd name="connsiteY10" fmla="*/ 35243 h 47245"/>
                  <a:gd name="connsiteX11" fmla="*/ 139636 w 277844"/>
                  <a:gd name="connsiteY11" fmla="*/ 23051 h 47245"/>
                  <a:gd name="connsiteX12" fmla="*/ 145637 w 277844"/>
                  <a:gd name="connsiteY12" fmla="*/ 23051 h 47245"/>
                  <a:gd name="connsiteX13" fmla="*/ 151638 w 277844"/>
                  <a:gd name="connsiteY13" fmla="*/ 22860 h 47245"/>
                  <a:gd name="connsiteX14" fmla="*/ 157638 w 277844"/>
                  <a:gd name="connsiteY14" fmla="*/ 22670 h 47245"/>
                  <a:gd name="connsiteX15" fmla="*/ 157734 w 277844"/>
                  <a:gd name="connsiteY15" fmla="*/ 22480 h 47245"/>
                  <a:gd name="connsiteX16" fmla="*/ 160686 w 277844"/>
                  <a:gd name="connsiteY16" fmla="*/ 22480 h 47245"/>
                  <a:gd name="connsiteX17" fmla="*/ 91916 w 277844"/>
                  <a:gd name="connsiteY17" fmla="*/ 20289 h 47245"/>
                  <a:gd name="connsiteX18" fmla="*/ 103822 w 277844"/>
                  <a:gd name="connsiteY18" fmla="*/ 21527 h 47245"/>
                  <a:gd name="connsiteX19" fmla="*/ 115729 w 277844"/>
                  <a:gd name="connsiteY19" fmla="*/ 22385 h 47245"/>
                  <a:gd name="connsiteX20" fmla="*/ 101632 w 277844"/>
                  <a:gd name="connsiteY20" fmla="*/ 45721 h 47245"/>
                  <a:gd name="connsiteX21" fmla="*/ 91916 w 277844"/>
                  <a:gd name="connsiteY21" fmla="*/ 20289 h 47245"/>
                  <a:gd name="connsiteX22" fmla="*/ 187453 w 277844"/>
                  <a:gd name="connsiteY22" fmla="*/ 20194 h 47245"/>
                  <a:gd name="connsiteX23" fmla="*/ 177737 w 277844"/>
                  <a:gd name="connsiteY23" fmla="*/ 45721 h 47245"/>
                  <a:gd name="connsiteX24" fmla="*/ 163640 w 277844"/>
                  <a:gd name="connsiteY24" fmla="*/ 22385 h 47245"/>
                  <a:gd name="connsiteX25" fmla="*/ 175546 w 277844"/>
                  <a:gd name="connsiteY25" fmla="*/ 21527 h 47245"/>
                  <a:gd name="connsiteX26" fmla="*/ 211169 w 277844"/>
                  <a:gd name="connsiteY26" fmla="*/ 16479 h 47245"/>
                  <a:gd name="connsiteX27" fmla="*/ 209264 w 277844"/>
                  <a:gd name="connsiteY27" fmla="*/ 23051 h 47245"/>
                  <a:gd name="connsiteX28" fmla="*/ 207264 w 277844"/>
                  <a:gd name="connsiteY28" fmla="*/ 29528 h 47245"/>
                  <a:gd name="connsiteX29" fmla="*/ 202978 w 277844"/>
                  <a:gd name="connsiteY29" fmla="*/ 42482 h 47245"/>
                  <a:gd name="connsiteX30" fmla="*/ 187547 w 277844"/>
                  <a:gd name="connsiteY30" fmla="*/ 20099 h 47245"/>
                  <a:gd name="connsiteX31" fmla="*/ 199453 w 277844"/>
                  <a:gd name="connsiteY31" fmla="*/ 18479 h 47245"/>
                  <a:gd name="connsiteX32" fmla="*/ 205359 w 277844"/>
                  <a:gd name="connsiteY32" fmla="*/ 17622 h 47245"/>
                  <a:gd name="connsiteX33" fmla="*/ 205264 w 277844"/>
                  <a:gd name="connsiteY33" fmla="*/ 17527 h 47245"/>
                  <a:gd name="connsiteX34" fmla="*/ 208216 w 277844"/>
                  <a:gd name="connsiteY34" fmla="*/ 17051 h 47245"/>
                  <a:gd name="connsiteX35" fmla="*/ 44863 w 277844"/>
                  <a:gd name="connsiteY35" fmla="*/ 11621 h 47245"/>
                  <a:gd name="connsiteX36" fmla="*/ 44958 w 277844"/>
                  <a:gd name="connsiteY36" fmla="*/ 11621 h 47245"/>
                  <a:gd name="connsiteX37" fmla="*/ 56579 w 277844"/>
                  <a:gd name="connsiteY37" fmla="*/ 14288 h 47245"/>
                  <a:gd name="connsiteX38" fmla="*/ 68294 w 277844"/>
                  <a:gd name="connsiteY38" fmla="*/ 16669 h 47245"/>
                  <a:gd name="connsiteX39" fmla="*/ 68283 w 277844"/>
                  <a:gd name="connsiteY39" fmla="*/ 16683 h 47245"/>
                  <a:gd name="connsiteX40" fmla="*/ 80010 w 277844"/>
                  <a:gd name="connsiteY40" fmla="*/ 18669 h 47245"/>
                  <a:gd name="connsiteX41" fmla="*/ 91916 w 277844"/>
                  <a:gd name="connsiteY41" fmla="*/ 20288 h 47245"/>
                  <a:gd name="connsiteX42" fmla="*/ 76391 w 277844"/>
                  <a:gd name="connsiteY42" fmla="*/ 42672 h 47245"/>
                  <a:gd name="connsiteX43" fmla="*/ 68226 w 277844"/>
                  <a:gd name="connsiteY43" fmla="*/ 16755 h 47245"/>
                  <a:gd name="connsiteX44" fmla="*/ 51435 w 277844"/>
                  <a:gd name="connsiteY44" fmla="*/ 38101 h 47245"/>
                  <a:gd name="connsiteX45" fmla="*/ 44863 w 277844"/>
                  <a:gd name="connsiteY45" fmla="*/ 11621 h 47245"/>
                  <a:gd name="connsiteX46" fmla="*/ 21812 w 277844"/>
                  <a:gd name="connsiteY46" fmla="*/ 5144 h 47245"/>
                  <a:gd name="connsiteX47" fmla="*/ 21907 w 277844"/>
                  <a:gd name="connsiteY47" fmla="*/ 5239 h 47245"/>
                  <a:gd name="connsiteX48" fmla="*/ 33337 w 277844"/>
                  <a:gd name="connsiteY48" fmla="*/ 8668 h 47245"/>
                  <a:gd name="connsiteX49" fmla="*/ 44863 w 277844"/>
                  <a:gd name="connsiteY49" fmla="*/ 11716 h 47245"/>
                  <a:gd name="connsiteX50" fmla="*/ 26670 w 277844"/>
                  <a:gd name="connsiteY50" fmla="*/ 32004 h 47245"/>
                  <a:gd name="connsiteX51" fmla="*/ 21812 w 277844"/>
                  <a:gd name="connsiteY51" fmla="*/ 5144 h 47245"/>
                  <a:gd name="connsiteX52" fmla="*/ 259747 w 277844"/>
                  <a:gd name="connsiteY52" fmla="*/ 4954 h 47245"/>
                  <a:gd name="connsiteX53" fmla="*/ 277749 w 277844"/>
                  <a:gd name="connsiteY53" fmla="*/ 19242 h 47245"/>
                  <a:gd name="connsiteX54" fmla="*/ 277844 w 277844"/>
                  <a:gd name="connsiteY54" fmla="*/ 19242 h 47245"/>
                  <a:gd name="connsiteX55" fmla="*/ 276892 w 277844"/>
                  <a:gd name="connsiteY55" fmla="*/ 24957 h 47245"/>
                  <a:gd name="connsiteX56" fmla="*/ 257937 w 277844"/>
                  <a:gd name="connsiteY56" fmla="*/ 5622 h 47245"/>
                  <a:gd name="connsiteX57" fmla="*/ 252603 w 277844"/>
                  <a:gd name="connsiteY57" fmla="*/ 32290 h 47245"/>
                  <a:gd name="connsiteX58" fmla="*/ 234770 w 277844"/>
                  <a:gd name="connsiteY58" fmla="*/ 11801 h 47245"/>
                  <a:gd name="connsiteX59" fmla="*/ 228029 w 277844"/>
                  <a:gd name="connsiteY59" fmla="*/ 38196 h 47245"/>
                  <a:gd name="connsiteX60" fmla="*/ 211265 w 277844"/>
                  <a:gd name="connsiteY60" fmla="*/ 16669 h 47245"/>
                  <a:gd name="connsiteX61" fmla="*/ 223076 w 277844"/>
                  <a:gd name="connsiteY61" fmla="*/ 14383 h 47245"/>
                  <a:gd name="connsiteX62" fmla="*/ 234712 w 277844"/>
                  <a:gd name="connsiteY62" fmla="*/ 11734 h 47245"/>
                  <a:gd name="connsiteX63" fmla="*/ 234696 w 277844"/>
                  <a:gd name="connsiteY63" fmla="*/ 11716 h 47245"/>
                  <a:gd name="connsiteX64" fmla="*/ 234714 w 277844"/>
                  <a:gd name="connsiteY64" fmla="*/ 11734 h 47245"/>
                  <a:gd name="connsiteX65" fmla="*/ 234792 w 277844"/>
                  <a:gd name="connsiteY65" fmla="*/ 11716 h 47245"/>
                  <a:gd name="connsiteX66" fmla="*/ 234773 w 277844"/>
                  <a:gd name="connsiteY66" fmla="*/ 11793 h 47245"/>
                  <a:gd name="connsiteX67" fmla="*/ 234791 w 277844"/>
                  <a:gd name="connsiteY67" fmla="*/ 11811 h 47245"/>
                  <a:gd name="connsiteX68" fmla="*/ 246412 w 277844"/>
                  <a:gd name="connsiteY68" fmla="*/ 8859 h 47245"/>
                  <a:gd name="connsiteX69" fmla="*/ 257936 w 277844"/>
                  <a:gd name="connsiteY69" fmla="*/ 5620 h 47245"/>
                  <a:gd name="connsiteX70" fmla="*/ 257842 w 277844"/>
                  <a:gd name="connsiteY70" fmla="*/ 5525 h 47245"/>
                  <a:gd name="connsiteX71" fmla="*/ 259747 w 277844"/>
                  <a:gd name="connsiteY71" fmla="*/ 4954 h 47245"/>
                  <a:gd name="connsiteX72" fmla="*/ 6667 w 277844"/>
                  <a:gd name="connsiteY72" fmla="*/ 0 h 47245"/>
                  <a:gd name="connsiteX73" fmla="*/ 10477 w 277844"/>
                  <a:gd name="connsiteY73" fmla="*/ 1333 h 47245"/>
                  <a:gd name="connsiteX74" fmla="*/ 16097 w 277844"/>
                  <a:gd name="connsiteY74" fmla="*/ 3334 h 47245"/>
                  <a:gd name="connsiteX75" fmla="*/ 21812 w 277844"/>
                  <a:gd name="connsiteY75" fmla="*/ 5144 h 47245"/>
                  <a:gd name="connsiteX76" fmla="*/ 12287 w 277844"/>
                  <a:gd name="connsiteY76" fmla="*/ 14859 h 47245"/>
                  <a:gd name="connsiteX77" fmla="*/ 2381 w 277844"/>
                  <a:gd name="connsiteY77" fmla="*/ 24289 h 47245"/>
                  <a:gd name="connsiteX78" fmla="*/ 0 w 277844"/>
                  <a:gd name="connsiteY78" fmla="*/ 4763 h 47245"/>
                  <a:gd name="connsiteX79" fmla="*/ 6667 w 277844"/>
                  <a:gd name="connsiteY79" fmla="*/ 0 h 4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77844" h="47245">
                    <a:moveTo>
                      <a:pt x="115729" y="22480"/>
                    </a:moveTo>
                    <a:cubicBezTo>
                      <a:pt x="119730" y="22670"/>
                      <a:pt x="123730" y="22766"/>
                      <a:pt x="127731" y="22956"/>
                    </a:cubicBezTo>
                    <a:lnTo>
                      <a:pt x="127635" y="22956"/>
                    </a:lnTo>
                    <a:cubicBezTo>
                      <a:pt x="131636" y="23147"/>
                      <a:pt x="135636" y="23147"/>
                      <a:pt x="139637" y="23147"/>
                    </a:cubicBezTo>
                    <a:cubicBezTo>
                      <a:pt x="135636" y="31148"/>
                      <a:pt x="131445" y="39339"/>
                      <a:pt x="126969" y="47245"/>
                    </a:cubicBezTo>
                    <a:cubicBezTo>
                      <a:pt x="122968" y="38958"/>
                      <a:pt x="119253" y="30767"/>
                      <a:pt x="115729" y="22480"/>
                    </a:cubicBezTo>
                    <a:close/>
                    <a:moveTo>
                      <a:pt x="163639" y="22289"/>
                    </a:moveTo>
                    <a:lnTo>
                      <a:pt x="160972" y="28575"/>
                    </a:lnTo>
                    <a:lnTo>
                      <a:pt x="158210" y="34767"/>
                    </a:lnTo>
                    <a:cubicBezTo>
                      <a:pt x="156305" y="38958"/>
                      <a:pt x="154400" y="43054"/>
                      <a:pt x="152400" y="47149"/>
                    </a:cubicBezTo>
                    <a:cubicBezTo>
                      <a:pt x="150113" y="43244"/>
                      <a:pt x="147923" y="39244"/>
                      <a:pt x="145827" y="35243"/>
                    </a:cubicBezTo>
                    <a:cubicBezTo>
                      <a:pt x="143732" y="31147"/>
                      <a:pt x="141636" y="27052"/>
                      <a:pt x="139636" y="23051"/>
                    </a:cubicBezTo>
                    <a:lnTo>
                      <a:pt x="145637" y="23051"/>
                    </a:lnTo>
                    <a:lnTo>
                      <a:pt x="151638" y="22860"/>
                    </a:lnTo>
                    <a:lnTo>
                      <a:pt x="157638" y="22670"/>
                    </a:lnTo>
                    <a:lnTo>
                      <a:pt x="157734" y="22480"/>
                    </a:lnTo>
                    <a:lnTo>
                      <a:pt x="160686" y="22480"/>
                    </a:lnTo>
                    <a:close/>
                    <a:moveTo>
                      <a:pt x="91916" y="20289"/>
                    </a:moveTo>
                    <a:lnTo>
                      <a:pt x="103822" y="21527"/>
                    </a:lnTo>
                    <a:lnTo>
                      <a:pt x="115729" y="22385"/>
                    </a:lnTo>
                    <a:cubicBezTo>
                      <a:pt x="111252" y="30195"/>
                      <a:pt x="106585" y="38006"/>
                      <a:pt x="101632" y="45721"/>
                    </a:cubicBezTo>
                    <a:cubicBezTo>
                      <a:pt x="98107" y="37244"/>
                      <a:pt x="94869" y="28766"/>
                      <a:pt x="91916" y="20289"/>
                    </a:cubicBezTo>
                    <a:close/>
                    <a:moveTo>
                      <a:pt x="187453" y="20194"/>
                    </a:moveTo>
                    <a:cubicBezTo>
                      <a:pt x="184500" y="28671"/>
                      <a:pt x="181261" y="37244"/>
                      <a:pt x="177737" y="45721"/>
                    </a:cubicBezTo>
                    <a:cubicBezTo>
                      <a:pt x="172784" y="38006"/>
                      <a:pt x="168117" y="30195"/>
                      <a:pt x="163640" y="22385"/>
                    </a:cubicBezTo>
                    <a:lnTo>
                      <a:pt x="175546" y="21527"/>
                    </a:lnTo>
                    <a:close/>
                    <a:moveTo>
                      <a:pt x="211169" y="16479"/>
                    </a:moveTo>
                    <a:lnTo>
                      <a:pt x="209264" y="23051"/>
                    </a:lnTo>
                    <a:lnTo>
                      <a:pt x="207264" y="29528"/>
                    </a:lnTo>
                    <a:cubicBezTo>
                      <a:pt x="205930" y="33814"/>
                      <a:pt x="204501" y="38196"/>
                      <a:pt x="202978" y="42482"/>
                    </a:cubicBezTo>
                    <a:cubicBezTo>
                      <a:pt x="197644" y="35148"/>
                      <a:pt x="192500" y="27719"/>
                      <a:pt x="187547" y="20099"/>
                    </a:cubicBezTo>
                    <a:cubicBezTo>
                      <a:pt x="191547" y="19718"/>
                      <a:pt x="195548" y="19051"/>
                      <a:pt x="199453" y="18479"/>
                    </a:cubicBezTo>
                    <a:lnTo>
                      <a:pt x="205359" y="17622"/>
                    </a:lnTo>
                    <a:lnTo>
                      <a:pt x="205264" y="17527"/>
                    </a:lnTo>
                    <a:lnTo>
                      <a:pt x="208216" y="17051"/>
                    </a:lnTo>
                    <a:close/>
                    <a:moveTo>
                      <a:pt x="44863" y="11621"/>
                    </a:moveTo>
                    <a:lnTo>
                      <a:pt x="44958" y="11621"/>
                    </a:lnTo>
                    <a:cubicBezTo>
                      <a:pt x="48768" y="12478"/>
                      <a:pt x="52673" y="13431"/>
                      <a:pt x="56579" y="14288"/>
                    </a:cubicBezTo>
                    <a:cubicBezTo>
                      <a:pt x="60484" y="15145"/>
                      <a:pt x="64389" y="16003"/>
                      <a:pt x="68294" y="16669"/>
                    </a:cubicBezTo>
                    <a:lnTo>
                      <a:pt x="68283" y="16683"/>
                    </a:lnTo>
                    <a:lnTo>
                      <a:pt x="80010" y="18669"/>
                    </a:lnTo>
                    <a:cubicBezTo>
                      <a:pt x="84011" y="19241"/>
                      <a:pt x="87916" y="19812"/>
                      <a:pt x="91916" y="20288"/>
                    </a:cubicBezTo>
                    <a:cubicBezTo>
                      <a:pt x="86963" y="27813"/>
                      <a:pt x="81820" y="35243"/>
                      <a:pt x="76391" y="42672"/>
                    </a:cubicBezTo>
                    <a:lnTo>
                      <a:pt x="68226" y="16755"/>
                    </a:lnTo>
                    <a:lnTo>
                      <a:pt x="51435" y="38101"/>
                    </a:lnTo>
                    <a:cubicBezTo>
                      <a:pt x="48959" y="29242"/>
                      <a:pt x="46768" y="20384"/>
                      <a:pt x="44863" y="11621"/>
                    </a:cubicBezTo>
                    <a:close/>
                    <a:moveTo>
                      <a:pt x="21812" y="5144"/>
                    </a:moveTo>
                    <a:lnTo>
                      <a:pt x="21907" y="5239"/>
                    </a:lnTo>
                    <a:cubicBezTo>
                      <a:pt x="25717" y="6477"/>
                      <a:pt x="29527" y="7525"/>
                      <a:pt x="33337" y="8668"/>
                    </a:cubicBezTo>
                    <a:cubicBezTo>
                      <a:pt x="37147" y="9716"/>
                      <a:pt x="40957" y="10764"/>
                      <a:pt x="44863" y="11716"/>
                    </a:cubicBezTo>
                    <a:cubicBezTo>
                      <a:pt x="39052" y="18574"/>
                      <a:pt x="32956" y="25337"/>
                      <a:pt x="26670" y="32004"/>
                    </a:cubicBezTo>
                    <a:cubicBezTo>
                      <a:pt x="24765" y="22956"/>
                      <a:pt x="23146" y="14097"/>
                      <a:pt x="21812" y="5144"/>
                    </a:cubicBezTo>
                    <a:close/>
                    <a:moveTo>
                      <a:pt x="259747" y="4954"/>
                    </a:moveTo>
                    <a:cubicBezTo>
                      <a:pt x="265843" y="9621"/>
                      <a:pt x="271748" y="14479"/>
                      <a:pt x="277749" y="19242"/>
                    </a:cubicBezTo>
                    <a:lnTo>
                      <a:pt x="277844" y="19242"/>
                    </a:lnTo>
                    <a:cubicBezTo>
                      <a:pt x="277559" y="21146"/>
                      <a:pt x="277273" y="23051"/>
                      <a:pt x="276892" y="24957"/>
                    </a:cubicBezTo>
                    <a:lnTo>
                      <a:pt x="257937" y="5622"/>
                    </a:lnTo>
                    <a:lnTo>
                      <a:pt x="252603" y="32290"/>
                    </a:lnTo>
                    <a:lnTo>
                      <a:pt x="234770" y="11801"/>
                    </a:lnTo>
                    <a:lnTo>
                      <a:pt x="228029" y="38196"/>
                    </a:lnTo>
                    <a:cubicBezTo>
                      <a:pt x="222219" y="31052"/>
                      <a:pt x="216599" y="23908"/>
                      <a:pt x="211265" y="16669"/>
                    </a:cubicBezTo>
                    <a:lnTo>
                      <a:pt x="223076" y="14383"/>
                    </a:lnTo>
                    <a:lnTo>
                      <a:pt x="234712" y="11734"/>
                    </a:lnTo>
                    <a:lnTo>
                      <a:pt x="234696" y="11716"/>
                    </a:lnTo>
                    <a:lnTo>
                      <a:pt x="234714" y="11734"/>
                    </a:lnTo>
                    <a:lnTo>
                      <a:pt x="234792" y="11716"/>
                    </a:lnTo>
                    <a:lnTo>
                      <a:pt x="234773" y="11793"/>
                    </a:lnTo>
                    <a:lnTo>
                      <a:pt x="234791" y="11811"/>
                    </a:lnTo>
                    <a:cubicBezTo>
                      <a:pt x="238696" y="10859"/>
                      <a:pt x="242602" y="10001"/>
                      <a:pt x="246412" y="8859"/>
                    </a:cubicBezTo>
                    <a:lnTo>
                      <a:pt x="257936" y="5620"/>
                    </a:lnTo>
                    <a:lnTo>
                      <a:pt x="257842" y="5525"/>
                    </a:lnTo>
                    <a:cubicBezTo>
                      <a:pt x="258509" y="5335"/>
                      <a:pt x="259080" y="5145"/>
                      <a:pt x="259747" y="4954"/>
                    </a:cubicBezTo>
                    <a:close/>
                    <a:moveTo>
                      <a:pt x="6667" y="0"/>
                    </a:moveTo>
                    <a:cubicBezTo>
                      <a:pt x="7906" y="476"/>
                      <a:pt x="9144" y="953"/>
                      <a:pt x="10477" y="1333"/>
                    </a:cubicBezTo>
                    <a:lnTo>
                      <a:pt x="16097" y="3334"/>
                    </a:lnTo>
                    <a:lnTo>
                      <a:pt x="21812" y="5144"/>
                    </a:lnTo>
                    <a:cubicBezTo>
                      <a:pt x="18669" y="8382"/>
                      <a:pt x="15526" y="11620"/>
                      <a:pt x="12287" y="14859"/>
                    </a:cubicBezTo>
                    <a:cubicBezTo>
                      <a:pt x="9049" y="18002"/>
                      <a:pt x="5715" y="21145"/>
                      <a:pt x="2381" y="24289"/>
                    </a:cubicBezTo>
                    <a:cubicBezTo>
                      <a:pt x="1429" y="17812"/>
                      <a:pt x="667" y="11240"/>
                      <a:pt x="0" y="4763"/>
                    </a:cubicBezTo>
                    <a:cubicBezTo>
                      <a:pt x="2286" y="3143"/>
                      <a:pt x="4477" y="1619"/>
                      <a:pt x="6667" y="0"/>
                    </a:cubicBezTo>
                    <a:close/>
                  </a:path>
                </a:pathLst>
              </a:custGeom>
              <a:solidFill>
                <a:srgbClr val="BF5D36"/>
              </a:solidFill>
              <a:ln w="9525" cap="flat">
                <a:noFill/>
                <a:prstDash val="solid"/>
                <a:miter/>
              </a:ln>
            </p:spPr>
            <p:txBody>
              <a:bodyPr rtlCol="0" anchor="ctr"/>
              <a:lstStyle/>
              <a:p>
                <a:endParaRPr lang="en-US"/>
              </a:p>
            </p:txBody>
          </p:sp>
          <p:sp>
            <p:nvSpPr>
              <p:cNvPr id="2080" name="Freeform: Shape 2079">
                <a:extLst>
                  <a:ext uri="{FF2B5EF4-FFF2-40B4-BE49-F238E27FC236}">
                    <a16:creationId xmlns:a16="http://schemas.microsoft.com/office/drawing/2014/main" id="{03590B46-7DF6-622F-D780-6BADBB4AD7F1}"/>
                  </a:ext>
                </a:extLst>
              </p:cNvPr>
              <p:cNvSpPr/>
              <p:nvPr/>
            </p:nvSpPr>
            <p:spPr>
              <a:xfrm>
                <a:off x="7181296" y="735581"/>
                <a:ext cx="164306" cy="22860"/>
              </a:xfrm>
              <a:custGeom>
                <a:avLst/>
                <a:gdLst>
                  <a:gd name="connsiteX0" fmla="*/ 92488 w 164306"/>
                  <a:gd name="connsiteY0" fmla="*/ 9906 h 22860"/>
                  <a:gd name="connsiteX1" fmla="*/ 98965 w 164306"/>
                  <a:gd name="connsiteY1" fmla="*/ 16383 h 22860"/>
                  <a:gd name="connsiteX2" fmla="*/ 92488 w 164306"/>
                  <a:gd name="connsiteY2" fmla="*/ 22860 h 22860"/>
                  <a:gd name="connsiteX3" fmla="*/ 86011 w 164306"/>
                  <a:gd name="connsiteY3" fmla="*/ 16383 h 22860"/>
                  <a:gd name="connsiteX4" fmla="*/ 92488 w 164306"/>
                  <a:gd name="connsiteY4" fmla="*/ 9906 h 22860"/>
                  <a:gd name="connsiteX5" fmla="*/ 124206 w 164306"/>
                  <a:gd name="connsiteY5" fmla="*/ 7906 h 22860"/>
                  <a:gd name="connsiteX6" fmla="*/ 130683 w 164306"/>
                  <a:gd name="connsiteY6" fmla="*/ 14383 h 22860"/>
                  <a:gd name="connsiteX7" fmla="*/ 124206 w 164306"/>
                  <a:gd name="connsiteY7" fmla="*/ 20860 h 22860"/>
                  <a:gd name="connsiteX8" fmla="*/ 117729 w 164306"/>
                  <a:gd name="connsiteY8" fmla="*/ 14383 h 22860"/>
                  <a:gd name="connsiteX9" fmla="*/ 124206 w 164306"/>
                  <a:gd name="connsiteY9" fmla="*/ 7906 h 22860"/>
                  <a:gd name="connsiteX10" fmla="*/ 61151 w 164306"/>
                  <a:gd name="connsiteY10" fmla="*/ 7906 h 22860"/>
                  <a:gd name="connsiteX11" fmla="*/ 67628 w 164306"/>
                  <a:gd name="connsiteY11" fmla="*/ 14383 h 22860"/>
                  <a:gd name="connsiteX12" fmla="*/ 61151 w 164306"/>
                  <a:gd name="connsiteY12" fmla="*/ 20860 h 22860"/>
                  <a:gd name="connsiteX13" fmla="*/ 54674 w 164306"/>
                  <a:gd name="connsiteY13" fmla="*/ 14383 h 22860"/>
                  <a:gd name="connsiteX14" fmla="*/ 61151 w 164306"/>
                  <a:gd name="connsiteY14" fmla="*/ 7906 h 22860"/>
                  <a:gd name="connsiteX15" fmla="*/ 31051 w 164306"/>
                  <a:gd name="connsiteY15" fmla="*/ 6477 h 22860"/>
                  <a:gd name="connsiteX16" fmla="*/ 37528 w 164306"/>
                  <a:gd name="connsiteY16" fmla="*/ 12954 h 22860"/>
                  <a:gd name="connsiteX17" fmla="*/ 31051 w 164306"/>
                  <a:gd name="connsiteY17" fmla="*/ 19431 h 22860"/>
                  <a:gd name="connsiteX18" fmla="*/ 24574 w 164306"/>
                  <a:gd name="connsiteY18" fmla="*/ 12954 h 22860"/>
                  <a:gd name="connsiteX19" fmla="*/ 31051 w 164306"/>
                  <a:gd name="connsiteY19" fmla="*/ 6477 h 22860"/>
                  <a:gd name="connsiteX20" fmla="*/ 6001 w 164306"/>
                  <a:gd name="connsiteY20" fmla="*/ 476 h 22860"/>
                  <a:gd name="connsiteX21" fmla="*/ 12002 w 164306"/>
                  <a:gd name="connsiteY21" fmla="*/ 6477 h 22860"/>
                  <a:gd name="connsiteX22" fmla="*/ 6001 w 164306"/>
                  <a:gd name="connsiteY22" fmla="*/ 12478 h 22860"/>
                  <a:gd name="connsiteX23" fmla="*/ 0 w 164306"/>
                  <a:gd name="connsiteY23" fmla="*/ 6477 h 22860"/>
                  <a:gd name="connsiteX24" fmla="*/ 6001 w 164306"/>
                  <a:gd name="connsiteY24" fmla="*/ 476 h 22860"/>
                  <a:gd name="connsiteX25" fmla="*/ 157829 w 164306"/>
                  <a:gd name="connsiteY25" fmla="*/ 0 h 22860"/>
                  <a:gd name="connsiteX26" fmla="*/ 164306 w 164306"/>
                  <a:gd name="connsiteY26" fmla="*/ 6477 h 22860"/>
                  <a:gd name="connsiteX27" fmla="*/ 157829 w 164306"/>
                  <a:gd name="connsiteY27" fmla="*/ 12954 h 22860"/>
                  <a:gd name="connsiteX28" fmla="*/ 151352 w 164306"/>
                  <a:gd name="connsiteY28" fmla="*/ 6477 h 22860"/>
                  <a:gd name="connsiteX29" fmla="*/ 157829 w 164306"/>
                  <a:gd name="connsiteY29" fmla="*/ 0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4306" h="22860">
                    <a:moveTo>
                      <a:pt x="92488" y="9906"/>
                    </a:moveTo>
                    <a:cubicBezTo>
                      <a:pt x="96108" y="9906"/>
                      <a:pt x="98965" y="12763"/>
                      <a:pt x="98965" y="16383"/>
                    </a:cubicBezTo>
                    <a:cubicBezTo>
                      <a:pt x="98965" y="19907"/>
                      <a:pt x="96108" y="22860"/>
                      <a:pt x="92488" y="22860"/>
                    </a:cubicBezTo>
                    <a:cubicBezTo>
                      <a:pt x="88869" y="22860"/>
                      <a:pt x="86011" y="20002"/>
                      <a:pt x="86011" y="16383"/>
                    </a:cubicBezTo>
                    <a:cubicBezTo>
                      <a:pt x="86011" y="12763"/>
                      <a:pt x="88869" y="9906"/>
                      <a:pt x="92488" y="9906"/>
                    </a:cubicBezTo>
                    <a:close/>
                    <a:moveTo>
                      <a:pt x="124206" y="7906"/>
                    </a:moveTo>
                    <a:cubicBezTo>
                      <a:pt x="127826" y="7906"/>
                      <a:pt x="130683" y="10763"/>
                      <a:pt x="130683" y="14383"/>
                    </a:cubicBezTo>
                    <a:cubicBezTo>
                      <a:pt x="130683" y="17907"/>
                      <a:pt x="127826" y="20860"/>
                      <a:pt x="124206" y="20860"/>
                    </a:cubicBezTo>
                    <a:cubicBezTo>
                      <a:pt x="120587" y="20860"/>
                      <a:pt x="117729" y="18003"/>
                      <a:pt x="117729" y="14383"/>
                    </a:cubicBezTo>
                    <a:cubicBezTo>
                      <a:pt x="117729" y="10763"/>
                      <a:pt x="120587" y="7906"/>
                      <a:pt x="124206" y="7906"/>
                    </a:cubicBezTo>
                    <a:close/>
                    <a:moveTo>
                      <a:pt x="61151" y="7906"/>
                    </a:moveTo>
                    <a:cubicBezTo>
                      <a:pt x="64770" y="7906"/>
                      <a:pt x="67628" y="10763"/>
                      <a:pt x="67628" y="14383"/>
                    </a:cubicBezTo>
                    <a:cubicBezTo>
                      <a:pt x="67628" y="17907"/>
                      <a:pt x="64770" y="20860"/>
                      <a:pt x="61151" y="20860"/>
                    </a:cubicBezTo>
                    <a:cubicBezTo>
                      <a:pt x="57531" y="20860"/>
                      <a:pt x="54674" y="18003"/>
                      <a:pt x="54674" y="14383"/>
                    </a:cubicBezTo>
                    <a:cubicBezTo>
                      <a:pt x="54674" y="10763"/>
                      <a:pt x="57531" y="7906"/>
                      <a:pt x="61151" y="7906"/>
                    </a:cubicBezTo>
                    <a:close/>
                    <a:moveTo>
                      <a:pt x="31051" y="6477"/>
                    </a:moveTo>
                    <a:cubicBezTo>
                      <a:pt x="34670" y="6477"/>
                      <a:pt x="37528" y="9335"/>
                      <a:pt x="37528" y="12954"/>
                    </a:cubicBezTo>
                    <a:cubicBezTo>
                      <a:pt x="37528" y="16478"/>
                      <a:pt x="34670" y="19431"/>
                      <a:pt x="31051" y="19431"/>
                    </a:cubicBezTo>
                    <a:cubicBezTo>
                      <a:pt x="27432" y="19431"/>
                      <a:pt x="24574" y="16574"/>
                      <a:pt x="24574" y="12954"/>
                    </a:cubicBezTo>
                    <a:cubicBezTo>
                      <a:pt x="24574" y="9335"/>
                      <a:pt x="27432" y="6477"/>
                      <a:pt x="31051" y="6477"/>
                    </a:cubicBezTo>
                    <a:close/>
                    <a:moveTo>
                      <a:pt x="6001" y="476"/>
                    </a:moveTo>
                    <a:cubicBezTo>
                      <a:pt x="9335" y="476"/>
                      <a:pt x="12002" y="3143"/>
                      <a:pt x="12002" y="6477"/>
                    </a:cubicBezTo>
                    <a:cubicBezTo>
                      <a:pt x="12002" y="9811"/>
                      <a:pt x="9335" y="12478"/>
                      <a:pt x="6001" y="12478"/>
                    </a:cubicBezTo>
                    <a:cubicBezTo>
                      <a:pt x="2667" y="12478"/>
                      <a:pt x="0" y="9811"/>
                      <a:pt x="0" y="6477"/>
                    </a:cubicBezTo>
                    <a:cubicBezTo>
                      <a:pt x="0" y="3143"/>
                      <a:pt x="2667" y="476"/>
                      <a:pt x="6001" y="476"/>
                    </a:cubicBezTo>
                    <a:close/>
                    <a:moveTo>
                      <a:pt x="157829" y="0"/>
                    </a:moveTo>
                    <a:cubicBezTo>
                      <a:pt x="161449" y="0"/>
                      <a:pt x="164306" y="2858"/>
                      <a:pt x="164306" y="6477"/>
                    </a:cubicBezTo>
                    <a:cubicBezTo>
                      <a:pt x="164306" y="10001"/>
                      <a:pt x="161449" y="12954"/>
                      <a:pt x="157829" y="12954"/>
                    </a:cubicBezTo>
                    <a:cubicBezTo>
                      <a:pt x="154210" y="12954"/>
                      <a:pt x="151352" y="10097"/>
                      <a:pt x="151352" y="6477"/>
                    </a:cubicBezTo>
                    <a:cubicBezTo>
                      <a:pt x="151352" y="2858"/>
                      <a:pt x="154210" y="0"/>
                      <a:pt x="157829" y="0"/>
                    </a:cubicBezTo>
                    <a:close/>
                  </a:path>
                </a:pathLst>
              </a:custGeom>
              <a:solidFill>
                <a:srgbClr val="FFE0D3"/>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60844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4EBDA-6447-EE36-CCA3-E5133255ECA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0FC6B9C-CAD4-4F3C-4D8E-B6D57A5EA142}"/>
              </a:ext>
            </a:extLst>
          </p:cNvPr>
          <p:cNvSpPr txBox="1"/>
          <p:nvPr/>
        </p:nvSpPr>
        <p:spPr>
          <a:xfrm>
            <a:off x="1547761" y="1442529"/>
            <a:ext cx="4993933" cy="461665"/>
          </a:xfrm>
          <a:prstGeom prst="rect">
            <a:avLst/>
          </a:prstGeom>
          <a:noFill/>
        </p:spPr>
        <p:txBody>
          <a:bodyPr wrap="square" rtlCol="0">
            <a:spAutoFit/>
          </a:bodyPr>
          <a:lstStyle/>
          <a:p>
            <a:r>
              <a:rPr lang="en-US" sz="2400" b="1" dirty="0">
                <a:solidFill>
                  <a:srgbClr val="A57113"/>
                </a:solidFill>
                <a:latin typeface="Abyssinica SIL" panose="02000000000000000000" pitchFamily="2" charset="0"/>
                <a:ea typeface="Abyssinica SIL" panose="02000000000000000000" pitchFamily="2" charset="0"/>
                <a:cs typeface="Abyssinica SIL" panose="02000000000000000000" pitchFamily="2" charset="0"/>
              </a:rPr>
              <a:t>HOSPITAL CLOSURES</a:t>
            </a:r>
          </a:p>
        </p:txBody>
      </p:sp>
      <p:sp>
        <p:nvSpPr>
          <p:cNvPr id="3" name="TextBox 2">
            <a:extLst>
              <a:ext uri="{FF2B5EF4-FFF2-40B4-BE49-F238E27FC236}">
                <a16:creationId xmlns:a16="http://schemas.microsoft.com/office/drawing/2014/main" id="{498896F9-7E32-9B7F-20B6-8791C640A04C}"/>
              </a:ext>
            </a:extLst>
          </p:cNvPr>
          <p:cNvSpPr txBox="1"/>
          <p:nvPr/>
        </p:nvSpPr>
        <p:spPr>
          <a:xfrm>
            <a:off x="1933387" y="1917338"/>
            <a:ext cx="7215690" cy="646331"/>
          </a:xfrm>
          <a:prstGeom prst="rect">
            <a:avLst/>
          </a:prstGeom>
          <a:noFill/>
        </p:spPr>
        <p:txBody>
          <a:bodyPr wrap="square" rtlCol="0">
            <a:spAutoFit/>
          </a:bodyPr>
          <a:lstStyle/>
          <a:p>
            <a:pPr marL="285750" indent="-285750">
              <a:buFont typeface="Arial" panose="020B0604020202020204" pitchFamily="34" charset="0"/>
              <a:buChar char="•"/>
            </a:pPr>
            <a:r>
              <a:rPr lang="en-US" dirty="0"/>
              <a:t>Small rural hospitals are closing, and many discontinue OB services.</a:t>
            </a:r>
          </a:p>
          <a:p>
            <a:pPr marL="285750" indent="-285750">
              <a:buFont typeface="Arial" panose="020B0604020202020204" pitchFamily="34" charset="0"/>
              <a:buChar char="•"/>
            </a:pPr>
            <a:r>
              <a:rPr lang="en-US" dirty="0"/>
              <a:t>Patients in those areas face longer travel times for care.</a:t>
            </a:r>
          </a:p>
        </p:txBody>
      </p:sp>
      <p:sp>
        <p:nvSpPr>
          <p:cNvPr id="4" name="TextBox 3">
            <a:extLst>
              <a:ext uri="{FF2B5EF4-FFF2-40B4-BE49-F238E27FC236}">
                <a16:creationId xmlns:a16="http://schemas.microsoft.com/office/drawing/2014/main" id="{244E66FC-D8E6-59A1-0456-C46AE0BAB571}"/>
              </a:ext>
            </a:extLst>
          </p:cNvPr>
          <p:cNvSpPr txBox="1"/>
          <p:nvPr/>
        </p:nvSpPr>
        <p:spPr>
          <a:xfrm>
            <a:off x="2973733" y="2680469"/>
            <a:ext cx="4993933" cy="461665"/>
          </a:xfrm>
          <a:prstGeom prst="rect">
            <a:avLst/>
          </a:prstGeom>
          <a:noFill/>
        </p:spPr>
        <p:txBody>
          <a:bodyPr wrap="square" rtlCol="0">
            <a:spAutoFit/>
          </a:bodyPr>
          <a:lstStyle/>
          <a:p>
            <a:r>
              <a:rPr lang="en-US" sz="2400" b="1" dirty="0">
                <a:solidFill>
                  <a:srgbClr val="A57113"/>
                </a:solidFill>
                <a:latin typeface="Abyssinica SIL" panose="02000000000000000000" pitchFamily="2" charset="0"/>
                <a:ea typeface="Abyssinica SIL" panose="02000000000000000000" pitchFamily="2" charset="0"/>
                <a:cs typeface="Abyssinica SIL" panose="02000000000000000000" pitchFamily="2" charset="0"/>
              </a:rPr>
              <a:t>ECONOMIC AND SOCIAL BARRIERS</a:t>
            </a:r>
          </a:p>
        </p:txBody>
      </p:sp>
      <p:sp>
        <p:nvSpPr>
          <p:cNvPr id="5" name="TextBox 4">
            <a:extLst>
              <a:ext uri="{FF2B5EF4-FFF2-40B4-BE49-F238E27FC236}">
                <a16:creationId xmlns:a16="http://schemas.microsoft.com/office/drawing/2014/main" id="{49F457BB-4AFE-C2C6-6CDF-6B8CACA30043}"/>
              </a:ext>
            </a:extLst>
          </p:cNvPr>
          <p:cNvSpPr txBox="1"/>
          <p:nvPr/>
        </p:nvSpPr>
        <p:spPr>
          <a:xfrm>
            <a:off x="2973733" y="3102279"/>
            <a:ext cx="7421550" cy="646331"/>
          </a:xfrm>
          <a:prstGeom prst="rect">
            <a:avLst/>
          </a:prstGeom>
          <a:noFill/>
        </p:spPr>
        <p:txBody>
          <a:bodyPr wrap="square" rtlCol="0">
            <a:spAutoFit/>
          </a:bodyPr>
          <a:lstStyle/>
          <a:p>
            <a:pPr marL="742950" lvl="1" indent="-285750">
              <a:buFont typeface="Arial" panose="020B0604020202020204" pitchFamily="34" charset="0"/>
              <a:buChar char="•"/>
            </a:pPr>
            <a:r>
              <a:rPr lang="en-US" dirty="0"/>
              <a:t>Low-income populations in rural areas lack </a:t>
            </a:r>
            <a:r>
              <a:rPr lang="en-US" b="1" dirty="0"/>
              <a:t>access to insurance</a:t>
            </a:r>
            <a:r>
              <a:rPr lang="en-US" dirty="0"/>
              <a:t>, transportation, and affordable care.</a:t>
            </a:r>
            <a:endParaRPr lang="en-IN" i="1" dirty="0">
              <a:solidFill>
                <a:schemeClr val="tx1">
                  <a:lumMod val="85000"/>
                  <a:lumOff val="15000"/>
                </a:schemeClr>
              </a:solidFill>
            </a:endParaRPr>
          </a:p>
        </p:txBody>
      </p:sp>
      <p:sp>
        <p:nvSpPr>
          <p:cNvPr id="55" name="TextBox 54" descr="04&#10;">
            <a:extLst>
              <a:ext uri="{FF2B5EF4-FFF2-40B4-BE49-F238E27FC236}">
                <a16:creationId xmlns:a16="http://schemas.microsoft.com/office/drawing/2014/main" id="{A020B275-7F5B-8AF8-32C6-0140625F4755}"/>
              </a:ext>
            </a:extLst>
          </p:cNvPr>
          <p:cNvSpPr txBox="1"/>
          <p:nvPr/>
        </p:nvSpPr>
        <p:spPr>
          <a:xfrm>
            <a:off x="-1102669" y="3090196"/>
            <a:ext cx="505694" cy="309718"/>
          </a:xfrm>
          <a:custGeom>
            <a:avLst/>
            <a:gdLst>
              <a:gd name="connsiteX0" fmla="*/ 108247 w 382618"/>
              <a:gd name="connsiteY0" fmla="*/ 13954 h 255965"/>
              <a:gd name="connsiteX1" fmla="*/ 82715 w 382618"/>
              <a:gd name="connsiteY1" fmla="*/ 32820 h 255965"/>
              <a:gd name="connsiteX2" fmla="*/ 77919 w 382618"/>
              <a:gd name="connsiteY2" fmla="*/ 114841 h 255965"/>
              <a:gd name="connsiteX3" fmla="*/ 77919 w 382618"/>
              <a:gd name="connsiteY3" fmla="*/ 145612 h 255965"/>
              <a:gd name="connsiteX4" fmla="*/ 78404 w 382618"/>
              <a:gd name="connsiteY4" fmla="*/ 193432 h 255965"/>
              <a:gd name="connsiteX5" fmla="*/ 81856 w 382618"/>
              <a:gd name="connsiteY5" fmla="*/ 220527 h 255965"/>
              <a:gd name="connsiteX6" fmla="*/ 90667 w 382618"/>
              <a:gd name="connsiteY6" fmla="*/ 238355 h 255965"/>
              <a:gd name="connsiteX7" fmla="*/ 105169 w 382618"/>
              <a:gd name="connsiteY7" fmla="*/ 242006 h 255965"/>
              <a:gd name="connsiteX8" fmla="*/ 117762 w 382618"/>
              <a:gd name="connsiteY8" fmla="*/ 241133 h 255965"/>
              <a:gd name="connsiteX9" fmla="*/ 124847 w 382618"/>
              <a:gd name="connsiteY9" fmla="*/ 237408 h 255965"/>
              <a:gd name="connsiteX10" fmla="*/ 130111 w 382618"/>
              <a:gd name="connsiteY10" fmla="*/ 231684 h 255965"/>
              <a:gd name="connsiteX11" fmla="*/ 133701 w 382618"/>
              <a:gd name="connsiteY11" fmla="*/ 222433 h 255965"/>
              <a:gd name="connsiteX12" fmla="*/ 136223 w 382618"/>
              <a:gd name="connsiteY12" fmla="*/ 209894 h 255965"/>
              <a:gd name="connsiteX13" fmla="*/ 137600 w 382618"/>
              <a:gd name="connsiteY13" fmla="*/ 192925 h 255965"/>
              <a:gd name="connsiteX14" fmla="*/ 138288 w 382618"/>
              <a:gd name="connsiteY14" fmla="*/ 148377 h 255965"/>
              <a:gd name="connsiteX15" fmla="*/ 138288 w 382618"/>
              <a:gd name="connsiteY15" fmla="*/ 117952 h 255965"/>
              <a:gd name="connsiteX16" fmla="*/ 133635 w 382618"/>
              <a:gd name="connsiteY16" fmla="*/ 32401 h 255965"/>
              <a:gd name="connsiteX17" fmla="*/ 108247 w 382618"/>
              <a:gd name="connsiteY17" fmla="*/ 13954 h 255965"/>
              <a:gd name="connsiteX18" fmla="*/ 324000 w 382618"/>
              <a:gd name="connsiteY18" fmla="*/ 0 h 255965"/>
              <a:gd name="connsiteX19" fmla="*/ 355646 w 382618"/>
              <a:gd name="connsiteY19" fmla="*/ 0 h 255965"/>
              <a:gd name="connsiteX20" fmla="*/ 355646 w 382618"/>
              <a:gd name="connsiteY20" fmla="*/ 239242 h 255965"/>
              <a:gd name="connsiteX21" fmla="*/ 382618 w 382618"/>
              <a:gd name="connsiteY21" fmla="*/ 239242 h 255965"/>
              <a:gd name="connsiteX22" fmla="*/ 382618 w 382618"/>
              <a:gd name="connsiteY22" fmla="*/ 252507 h 255965"/>
              <a:gd name="connsiteX23" fmla="*/ 244880 w 382618"/>
              <a:gd name="connsiteY23" fmla="*/ 252507 h 255965"/>
              <a:gd name="connsiteX24" fmla="*/ 244880 w 382618"/>
              <a:gd name="connsiteY24" fmla="*/ 239242 h 255965"/>
              <a:gd name="connsiteX25" fmla="*/ 281186 w 382618"/>
              <a:gd name="connsiteY25" fmla="*/ 239242 h 255965"/>
              <a:gd name="connsiteX26" fmla="*/ 281186 w 382618"/>
              <a:gd name="connsiteY26" fmla="*/ 19488 h 255965"/>
              <a:gd name="connsiteX27" fmla="*/ 243509 w 382618"/>
              <a:gd name="connsiteY27" fmla="*/ 24328 h 255965"/>
              <a:gd name="connsiteX28" fmla="*/ 242463 w 382618"/>
              <a:gd name="connsiteY28" fmla="*/ 11223 h 255965"/>
              <a:gd name="connsiteX29" fmla="*/ 108079 w 382618"/>
              <a:gd name="connsiteY29" fmla="*/ 0 h 255965"/>
              <a:gd name="connsiteX30" fmla="*/ 187052 w 382618"/>
              <a:gd name="connsiteY30" fmla="*/ 30782 h 255965"/>
              <a:gd name="connsiteX31" fmla="*/ 215866 w 382618"/>
              <a:gd name="connsiteY31" fmla="*/ 127779 h 255965"/>
              <a:gd name="connsiteX32" fmla="*/ 186851 w 382618"/>
              <a:gd name="connsiteY32" fmla="*/ 224979 h 255965"/>
              <a:gd name="connsiteX33" fmla="*/ 105887 w 382618"/>
              <a:gd name="connsiteY33" fmla="*/ 255965 h 255965"/>
              <a:gd name="connsiteX34" fmla="*/ 26969 w 382618"/>
              <a:gd name="connsiteY34" fmla="*/ 220957 h 255965"/>
              <a:gd name="connsiteX35" fmla="*/ 0 w 382618"/>
              <a:gd name="connsiteY35" fmla="*/ 123899 h 255965"/>
              <a:gd name="connsiteX36" fmla="*/ 28960 w 382618"/>
              <a:gd name="connsiteY36" fmla="*/ 30925 h 255965"/>
              <a:gd name="connsiteX37" fmla="*/ 108079 w 382618"/>
              <a:gd name="connsiteY37" fmla="*/ 0 h 25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2618" h="255965">
                <a:moveTo>
                  <a:pt x="108247" y="13954"/>
                </a:moveTo>
                <a:cubicBezTo>
                  <a:pt x="94423" y="13954"/>
                  <a:pt x="85913" y="20242"/>
                  <a:pt x="82715" y="32820"/>
                </a:cubicBezTo>
                <a:cubicBezTo>
                  <a:pt x="79518" y="45397"/>
                  <a:pt x="77919" y="72737"/>
                  <a:pt x="77919" y="114841"/>
                </a:cubicBezTo>
                <a:lnTo>
                  <a:pt x="77919" y="145612"/>
                </a:lnTo>
                <a:cubicBezTo>
                  <a:pt x="77919" y="168880"/>
                  <a:pt x="78081" y="184819"/>
                  <a:pt x="78404" y="193432"/>
                </a:cubicBezTo>
                <a:cubicBezTo>
                  <a:pt x="78727" y="202044"/>
                  <a:pt x="79878" y="211076"/>
                  <a:pt x="81856" y="220527"/>
                </a:cubicBezTo>
                <a:cubicBezTo>
                  <a:pt x="83835" y="229979"/>
                  <a:pt x="86772" y="235921"/>
                  <a:pt x="90667" y="238355"/>
                </a:cubicBezTo>
                <a:cubicBezTo>
                  <a:pt x="94562" y="240789"/>
                  <a:pt x="99396" y="242006"/>
                  <a:pt x="105169" y="242006"/>
                </a:cubicBezTo>
                <a:cubicBezTo>
                  <a:pt x="110941" y="242006"/>
                  <a:pt x="115139" y="241715"/>
                  <a:pt x="117762" y="241133"/>
                </a:cubicBezTo>
                <a:cubicBezTo>
                  <a:pt x="120385" y="240551"/>
                  <a:pt x="122747" y="239310"/>
                  <a:pt x="124847" y="237408"/>
                </a:cubicBezTo>
                <a:cubicBezTo>
                  <a:pt x="126947" y="235506"/>
                  <a:pt x="128701" y="233598"/>
                  <a:pt x="130111" y="231684"/>
                </a:cubicBezTo>
                <a:cubicBezTo>
                  <a:pt x="131521" y="229769"/>
                  <a:pt x="132717" y="226686"/>
                  <a:pt x="133701" y="222433"/>
                </a:cubicBezTo>
                <a:cubicBezTo>
                  <a:pt x="134685" y="218180"/>
                  <a:pt x="135526" y="214000"/>
                  <a:pt x="136223" y="209894"/>
                </a:cubicBezTo>
                <a:cubicBezTo>
                  <a:pt x="136921" y="205788"/>
                  <a:pt x="137380" y="200132"/>
                  <a:pt x="137600" y="192925"/>
                </a:cubicBezTo>
                <a:cubicBezTo>
                  <a:pt x="138059" y="178208"/>
                  <a:pt x="138288" y="163358"/>
                  <a:pt x="138288" y="148377"/>
                </a:cubicBezTo>
                <a:lnTo>
                  <a:pt x="138288" y="117952"/>
                </a:lnTo>
                <a:cubicBezTo>
                  <a:pt x="138288" y="73216"/>
                  <a:pt x="136737" y="44699"/>
                  <a:pt x="133635" y="32401"/>
                </a:cubicBezTo>
                <a:cubicBezTo>
                  <a:pt x="130533" y="20103"/>
                  <a:pt x="122070" y="13954"/>
                  <a:pt x="108247" y="13954"/>
                </a:cubicBezTo>
                <a:close/>
                <a:moveTo>
                  <a:pt x="324000" y="0"/>
                </a:moveTo>
                <a:lnTo>
                  <a:pt x="355646" y="0"/>
                </a:lnTo>
                <a:lnTo>
                  <a:pt x="355646" y="239242"/>
                </a:lnTo>
                <a:lnTo>
                  <a:pt x="382618" y="239242"/>
                </a:lnTo>
                <a:lnTo>
                  <a:pt x="382618" y="252507"/>
                </a:lnTo>
                <a:lnTo>
                  <a:pt x="244880" y="252507"/>
                </a:lnTo>
                <a:lnTo>
                  <a:pt x="244880" y="239242"/>
                </a:lnTo>
                <a:lnTo>
                  <a:pt x="281186" y="239242"/>
                </a:lnTo>
                <a:lnTo>
                  <a:pt x="281186" y="19488"/>
                </a:lnTo>
                <a:lnTo>
                  <a:pt x="243509" y="24328"/>
                </a:lnTo>
                <a:lnTo>
                  <a:pt x="242463" y="11223"/>
                </a:lnTo>
                <a:close/>
                <a:moveTo>
                  <a:pt x="108079" y="0"/>
                </a:moveTo>
                <a:cubicBezTo>
                  <a:pt x="141519" y="0"/>
                  <a:pt x="167843" y="10261"/>
                  <a:pt x="187052" y="30782"/>
                </a:cubicBezTo>
                <a:cubicBezTo>
                  <a:pt x="206261" y="51304"/>
                  <a:pt x="215866" y="83636"/>
                  <a:pt x="215866" y="127779"/>
                </a:cubicBezTo>
                <a:cubicBezTo>
                  <a:pt x="215866" y="171922"/>
                  <a:pt x="206194" y="204322"/>
                  <a:pt x="186851" y="224979"/>
                </a:cubicBezTo>
                <a:cubicBezTo>
                  <a:pt x="167508" y="245637"/>
                  <a:pt x="140520" y="255965"/>
                  <a:pt x="105887" y="255965"/>
                </a:cubicBezTo>
                <a:cubicBezTo>
                  <a:pt x="71254" y="255965"/>
                  <a:pt x="44948" y="244296"/>
                  <a:pt x="26969" y="220957"/>
                </a:cubicBezTo>
                <a:cubicBezTo>
                  <a:pt x="8990" y="197618"/>
                  <a:pt x="0" y="165265"/>
                  <a:pt x="0" y="123899"/>
                </a:cubicBezTo>
                <a:cubicBezTo>
                  <a:pt x="0" y="82534"/>
                  <a:pt x="9653" y="51542"/>
                  <a:pt x="28960" y="30925"/>
                </a:cubicBezTo>
                <a:cubicBezTo>
                  <a:pt x="48266" y="10309"/>
                  <a:pt x="74639" y="0"/>
                  <a:pt x="108079" y="0"/>
                </a:cubicBezTo>
                <a:close/>
              </a:path>
            </a:pathLst>
          </a:custGeom>
          <a:solidFill>
            <a:srgbClr val="A57113"/>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b="1" dirty="0">
              <a:solidFill>
                <a:srgbClr val="A57113"/>
              </a:solidFill>
              <a:latin typeface="Abril Fatface" panose="02000503000000020003" pitchFamily="2" charset="0"/>
              <a:ea typeface="Abyssinica SIL" panose="02000000000000000000" pitchFamily="2" charset="0"/>
              <a:cs typeface="Abyssinica SIL" panose="02000000000000000000" pitchFamily="2" charset="0"/>
            </a:endParaRPr>
          </a:p>
        </p:txBody>
      </p:sp>
      <p:grpSp>
        <p:nvGrpSpPr>
          <p:cNvPr id="2090" name="Group 2089">
            <a:extLst>
              <a:ext uri="{FF2B5EF4-FFF2-40B4-BE49-F238E27FC236}">
                <a16:creationId xmlns:a16="http://schemas.microsoft.com/office/drawing/2014/main" id="{6D280BC6-E674-DA0F-56B0-C1DD0D263A22}"/>
              </a:ext>
            </a:extLst>
          </p:cNvPr>
          <p:cNvGrpSpPr/>
          <p:nvPr/>
        </p:nvGrpSpPr>
        <p:grpSpPr>
          <a:xfrm>
            <a:off x="8375907" y="451344"/>
            <a:ext cx="2019376" cy="1671041"/>
            <a:chOff x="6517012" y="600079"/>
            <a:chExt cx="1262729" cy="1141343"/>
          </a:xfrm>
        </p:grpSpPr>
        <p:sp>
          <p:nvSpPr>
            <p:cNvPr id="2305" name="Freeform: Shape 2304">
              <a:extLst>
                <a:ext uri="{FF2B5EF4-FFF2-40B4-BE49-F238E27FC236}">
                  <a16:creationId xmlns:a16="http://schemas.microsoft.com/office/drawing/2014/main" id="{F62E9410-545E-08BF-FDAC-904C8C1D9457}"/>
                </a:ext>
              </a:extLst>
            </p:cNvPr>
            <p:cNvSpPr/>
            <p:nvPr/>
          </p:nvSpPr>
          <p:spPr>
            <a:xfrm>
              <a:off x="6568907" y="765393"/>
              <a:ext cx="432808" cy="361857"/>
            </a:xfrm>
            <a:custGeom>
              <a:avLst/>
              <a:gdLst>
                <a:gd name="connsiteX0" fmla="*/ 203101 w 432808"/>
                <a:gd name="connsiteY0" fmla="*/ 361858 h 361857"/>
                <a:gd name="connsiteX1" fmla="*/ 157666 w 432808"/>
                <a:gd name="connsiteY1" fmla="*/ 358333 h 361857"/>
                <a:gd name="connsiteX2" fmla="*/ 38604 w 432808"/>
                <a:gd name="connsiteY2" fmla="*/ 285943 h 361857"/>
                <a:gd name="connsiteX3" fmla="*/ 599 w 432808"/>
                <a:gd name="connsiteY3" fmla="*/ 104206 h 361857"/>
                <a:gd name="connsiteX4" fmla="*/ 14887 w 432808"/>
                <a:gd name="connsiteY4" fmla="*/ 1813 h 361857"/>
                <a:gd name="connsiteX5" fmla="*/ 17839 w 432808"/>
                <a:gd name="connsiteY5" fmla="*/ 98 h 361857"/>
                <a:gd name="connsiteX6" fmla="*/ 19554 w 432808"/>
                <a:gd name="connsiteY6" fmla="*/ 3051 h 361857"/>
                <a:gd name="connsiteX7" fmla="*/ 5362 w 432808"/>
                <a:gd name="connsiteY7" fmla="*/ 104587 h 361857"/>
                <a:gd name="connsiteX8" fmla="*/ 42604 w 432808"/>
                <a:gd name="connsiteY8" fmla="*/ 283276 h 361857"/>
                <a:gd name="connsiteX9" fmla="*/ 158333 w 432808"/>
                <a:gd name="connsiteY9" fmla="*/ 353476 h 361857"/>
                <a:gd name="connsiteX10" fmla="*/ 375789 w 432808"/>
                <a:gd name="connsiteY10" fmla="*/ 274799 h 361857"/>
                <a:gd name="connsiteX11" fmla="*/ 427986 w 432808"/>
                <a:gd name="connsiteY11" fmla="*/ 170786 h 361857"/>
                <a:gd name="connsiteX12" fmla="*/ 430939 w 432808"/>
                <a:gd name="connsiteY12" fmla="*/ 168976 h 361857"/>
                <a:gd name="connsiteX13" fmla="*/ 432748 w 432808"/>
                <a:gd name="connsiteY13" fmla="*/ 171929 h 361857"/>
                <a:gd name="connsiteX14" fmla="*/ 379694 w 432808"/>
                <a:gd name="connsiteY14" fmla="*/ 277752 h 361857"/>
                <a:gd name="connsiteX15" fmla="*/ 295588 w 432808"/>
                <a:gd name="connsiteY15" fmla="*/ 343474 h 361857"/>
                <a:gd name="connsiteX16" fmla="*/ 203005 w 432808"/>
                <a:gd name="connsiteY16" fmla="*/ 361858 h 36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2808" h="361857">
                  <a:moveTo>
                    <a:pt x="203101" y="361858"/>
                  </a:moveTo>
                  <a:cubicBezTo>
                    <a:pt x="188432" y="361858"/>
                    <a:pt x="173287" y="360715"/>
                    <a:pt x="157666" y="358333"/>
                  </a:cubicBezTo>
                  <a:cubicBezTo>
                    <a:pt x="105279" y="350428"/>
                    <a:pt x="65179" y="326139"/>
                    <a:pt x="38604" y="285943"/>
                  </a:cubicBezTo>
                  <a:cubicBezTo>
                    <a:pt x="2504" y="231460"/>
                    <a:pt x="-1973" y="157070"/>
                    <a:pt x="599" y="104206"/>
                  </a:cubicBezTo>
                  <a:cubicBezTo>
                    <a:pt x="3361" y="47152"/>
                    <a:pt x="14791" y="2194"/>
                    <a:pt x="14887" y="1813"/>
                  </a:cubicBezTo>
                  <a:cubicBezTo>
                    <a:pt x="15268" y="479"/>
                    <a:pt x="16506" y="-283"/>
                    <a:pt x="17839" y="98"/>
                  </a:cubicBezTo>
                  <a:cubicBezTo>
                    <a:pt x="19173" y="479"/>
                    <a:pt x="19935" y="1717"/>
                    <a:pt x="19554" y="3051"/>
                  </a:cubicBezTo>
                  <a:cubicBezTo>
                    <a:pt x="19459" y="3527"/>
                    <a:pt x="8124" y="48009"/>
                    <a:pt x="5362" y="104587"/>
                  </a:cubicBezTo>
                  <a:cubicBezTo>
                    <a:pt x="2885" y="156689"/>
                    <a:pt x="7267" y="229936"/>
                    <a:pt x="42604" y="283276"/>
                  </a:cubicBezTo>
                  <a:cubicBezTo>
                    <a:pt x="68417" y="322234"/>
                    <a:pt x="107279" y="345856"/>
                    <a:pt x="158333" y="353476"/>
                  </a:cubicBezTo>
                  <a:cubicBezTo>
                    <a:pt x="272347" y="370621"/>
                    <a:pt x="339499" y="320138"/>
                    <a:pt x="375789" y="274799"/>
                  </a:cubicBezTo>
                  <a:cubicBezTo>
                    <a:pt x="415222" y="225460"/>
                    <a:pt x="427891" y="171358"/>
                    <a:pt x="427986" y="170786"/>
                  </a:cubicBezTo>
                  <a:cubicBezTo>
                    <a:pt x="428272" y="169453"/>
                    <a:pt x="429605" y="168691"/>
                    <a:pt x="430939" y="168976"/>
                  </a:cubicBezTo>
                  <a:cubicBezTo>
                    <a:pt x="432272" y="169262"/>
                    <a:pt x="433034" y="170596"/>
                    <a:pt x="432748" y="171929"/>
                  </a:cubicBezTo>
                  <a:cubicBezTo>
                    <a:pt x="432653" y="172501"/>
                    <a:pt x="419794" y="227555"/>
                    <a:pt x="379694" y="277752"/>
                  </a:cubicBezTo>
                  <a:cubicBezTo>
                    <a:pt x="356072" y="307279"/>
                    <a:pt x="327783" y="329377"/>
                    <a:pt x="295588" y="343474"/>
                  </a:cubicBezTo>
                  <a:cubicBezTo>
                    <a:pt x="267585" y="355762"/>
                    <a:pt x="236533" y="361858"/>
                    <a:pt x="203005" y="361858"/>
                  </a:cubicBezTo>
                  <a:close/>
                </a:path>
              </a:pathLst>
            </a:custGeom>
            <a:solidFill>
              <a:srgbClr val="FF7C48"/>
            </a:solidFill>
            <a:ln w="9525" cap="flat">
              <a:noFill/>
              <a:prstDash val="solid"/>
              <a:miter/>
            </a:ln>
          </p:spPr>
          <p:txBody>
            <a:bodyPr rtlCol="0" anchor="ctr"/>
            <a:lstStyle/>
            <a:p>
              <a:endParaRPr lang="en-US"/>
            </a:p>
          </p:txBody>
        </p:sp>
        <p:sp>
          <p:nvSpPr>
            <p:cNvPr id="2083" name="Freeform: Shape 2082">
              <a:extLst>
                <a:ext uri="{FF2B5EF4-FFF2-40B4-BE49-F238E27FC236}">
                  <a16:creationId xmlns:a16="http://schemas.microsoft.com/office/drawing/2014/main" id="{12EB7FE7-A909-5E03-88DC-7FDB09ACFB3E}"/>
                </a:ext>
              </a:extLst>
            </p:cNvPr>
            <p:cNvSpPr/>
            <p:nvPr/>
          </p:nvSpPr>
          <p:spPr>
            <a:xfrm>
              <a:off x="6887975" y="1704104"/>
              <a:ext cx="809827" cy="37318"/>
            </a:xfrm>
            <a:custGeom>
              <a:avLst/>
              <a:gdLst>
                <a:gd name="connsiteX0" fmla="*/ 773858 w 809827"/>
                <a:gd name="connsiteY0" fmla="*/ 13506 h 37318"/>
                <a:gd name="connsiteX1" fmla="*/ 800814 w 809827"/>
                <a:gd name="connsiteY1" fmla="*/ 13506 h 37318"/>
                <a:gd name="connsiteX2" fmla="*/ 809577 w 809827"/>
                <a:gd name="connsiteY2" fmla="*/ 37223 h 37318"/>
                <a:gd name="connsiteX3" fmla="*/ 748141 w 809827"/>
                <a:gd name="connsiteY3" fmla="*/ 37223 h 37318"/>
                <a:gd name="connsiteX4" fmla="*/ 773858 w 809827"/>
                <a:gd name="connsiteY4" fmla="*/ 13506 h 37318"/>
                <a:gd name="connsiteX5" fmla="*/ 631459 w 809827"/>
                <a:gd name="connsiteY5" fmla="*/ 13506 h 37318"/>
                <a:gd name="connsiteX6" fmla="*/ 658415 w 809827"/>
                <a:gd name="connsiteY6" fmla="*/ 13506 h 37318"/>
                <a:gd name="connsiteX7" fmla="*/ 667178 w 809827"/>
                <a:gd name="connsiteY7" fmla="*/ 37223 h 37318"/>
                <a:gd name="connsiteX8" fmla="*/ 605742 w 809827"/>
                <a:gd name="connsiteY8" fmla="*/ 37223 h 37318"/>
                <a:gd name="connsiteX9" fmla="*/ 631459 w 809827"/>
                <a:gd name="connsiteY9" fmla="*/ 13506 h 37318"/>
                <a:gd name="connsiteX10" fmla="*/ 131909 w 809827"/>
                <a:gd name="connsiteY10" fmla="*/ 445 h 37318"/>
                <a:gd name="connsiteX11" fmla="*/ 157781 w 809827"/>
                <a:gd name="connsiteY11" fmla="*/ 552 h 37318"/>
                <a:gd name="connsiteX12" fmla="*/ 157877 w 809827"/>
                <a:gd name="connsiteY12" fmla="*/ 552 h 37318"/>
                <a:gd name="connsiteX13" fmla="*/ 184547 w 809827"/>
                <a:gd name="connsiteY13" fmla="*/ 552 h 37318"/>
                <a:gd name="connsiteX14" fmla="*/ 183213 w 809827"/>
                <a:gd name="connsiteY14" fmla="*/ 14839 h 37318"/>
                <a:gd name="connsiteX15" fmla="*/ 160449 w 809827"/>
                <a:gd name="connsiteY15" fmla="*/ 37318 h 37318"/>
                <a:gd name="connsiteX16" fmla="*/ 102632 w 809827"/>
                <a:gd name="connsiteY16" fmla="*/ 37318 h 37318"/>
                <a:gd name="connsiteX17" fmla="*/ 100251 w 809827"/>
                <a:gd name="connsiteY17" fmla="*/ 13696 h 37318"/>
                <a:gd name="connsiteX18" fmla="*/ 131909 w 809827"/>
                <a:gd name="connsiteY18" fmla="*/ 445 h 37318"/>
                <a:gd name="connsiteX19" fmla="*/ 34564 w 809827"/>
                <a:gd name="connsiteY19" fmla="*/ 445 h 37318"/>
                <a:gd name="connsiteX20" fmla="*/ 60436 w 809827"/>
                <a:gd name="connsiteY20" fmla="*/ 552 h 37318"/>
                <a:gd name="connsiteX21" fmla="*/ 60436 w 809827"/>
                <a:gd name="connsiteY21" fmla="*/ 647 h 37318"/>
                <a:gd name="connsiteX22" fmla="*/ 75771 w 809827"/>
                <a:gd name="connsiteY22" fmla="*/ 647 h 37318"/>
                <a:gd name="connsiteX23" fmla="*/ 85963 w 809827"/>
                <a:gd name="connsiteY23" fmla="*/ 11410 h 37318"/>
                <a:gd name="connsiteX24" fmla="*/ 85867 w 809827"/>
                <a:gd name="connsiteY24" fmla="*/ 14839 h 37318"/>
                <a:gd name="connsiteX25" fmla="*/ 63103 w 809827"/>
                <a:gd name="connsiteY25" fmla="*/ 37318 h 37318"/>
                <a:gd name="connsiteX26" fmla="*/ 5286 w 809827"/>
                <a:gd name="connsiteY26" fmla="*/ 37318 h 37318"/>
                <a:gd name="connsiteX27" fmla="*/ 2905 w 809827"/>
                <a:gd name="connsiteY27" fmla="*/ 13696 h 37318"/>
                <a:gd name="connsiteX28" fmla="*/ 34564 w 809827"/>
                <a:gd name="connsiteY28" fmla="*/ 445 h 3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827" h="37318">
                  <a:moveTo>
                    <a:pt x="773858" y="13506"/>
                  </a:moveTo>
                  <a:lnTo>
                    <a:pt x="800814" y="13506"/>
                  </a:lnTo>
                  <a:cubicBezTo>
                    <a:pt x="812149" y="23602"/>
                    <a:pt x="809577" y="37223"/>
                    <a:pt x="809577" y="37223"/>
                  </a:cubicBezTo>
                  <a:lnTo>
                    <a:pt x="748141" y="37223"/>
                  </a:lnTo>
                  <a:cubicBezTo>
                    <a:pt x="742712" y="20840"/>
                    <a:pt x="760333" y="27031"/>
                    <a:pt x="773858" y="13506"/>
                  </a:cubicBezTo>
                  <a:close/>
                  <a:moveTo>
                    <a:pt x="631459" y="13506"/>
                  </a:moveTo>
                  <a:lnTo>
                    <a:pt x="658415" y="13506"/>
                  </a:lnTo>
                  <a:cubicBezTo>
                    <a:pt x="669750" y="23602"/>
                    <a:pt x="667178" y="37223"/>
                    <a:pt x="667178" y="37223"/>
                  </a:cubicBezTo>
                  <a:lnTo>
                    <a:pt x="605742" y="37223"/>
                  </a:lnTo>
                  <a:cubicBezTo>
                    <a:pt x="600313" y="20840"/>
                    <a:pt x="617934" y="27031"/>
                    <a:pt x="631459" y="13506"/>
                  </a:cubicBezTo>
                  <a:close/>
                  <a:moveTo>
                    <a:pt x="131909" y="445"/>
                  </a:moveTo>
                  <a:cubicBezTo>
                    <a:pt x="145327" y="-615"/>
                    <a:pt x="157781" y="552"/>
                    <a:pt x="157781" y="552"/>
                  </a:cubicBezTo>
                  <a:lnTo>
                    <a:pt x="157877" y="552"/>
                  </a:lnTo>
                  <a:lnTo>
                    <a:pt x="184547" y="552"/>
                  </a:lnTo>
                  <a:cubicBezTo>
                    <a:pt x="183690" y="5886"/>
                    <a:pt x="183213" y="10648"/>
                    <a:pt x="183213" y="14839"/>
                  </a:cubicBezTo>
                  <a:cubicBezTo>
                    <a:pt x="183023" y="27317"/>
                    <a:pt x="172926" y="37318"/>
                    <a:pt x="160449" y="37318"/>
                  </a:cubicBezTo>
                  <a:lnTo>
                    <a:pt x="102632" y="37318"/>
                  </a:lnTo>
                  <a:cubicBezTo>
                    <a:pt x="102632" y="37318"/>
                    <a:pt x="92535" y="31508"/>
                    <a:pt x="100251" y="13696"/>
                  </a:cubicBezTo>
                  <a:cubicBezTo>
                    <a:pt x="104109" y="4791"/>
                    <a:pt x="118491" y="1505"/>
                    <a:pt x="131909" y="445"/>
                  </a:cubicBezTo>
                  <a:close/>
                  <a:moveTo>
                    <a:pt x="34564" y="445"/>
                  </a:moveTo>
                  <a:cubicBezTo>
                    <a:pt x="47982" y="-615"/>
                    <a:pt x="60436" y="552"/>
                    <a:pt x="60436" y="552"/>
                  </a:cubicBezTo>
                  <a:lnTo>
                    <a:pt x="60436" y="647"/>
                  </a:lnTo>
                  <a:lnTo>
                    <a:pt x="75771" y="647"/>
                  </a:lnTo>
                  <a:cubicBezTo>
                    <a:pt x="81676" y="647"/>
                    <a:pt x="86248" y="5505"/>
                    <a:pt x="85963" y="11410"/>
                  </a:cubicBezTo>
                  <a:cubicBezTo>
                    <a:pt x="85867" y="12553"/>
                    <a:pt x="85867" y="13696"/>
                    <a:pt x="85867" y="14839"/>
                  </a:cubicBezTo>
                  <a:cubicBezTo>
                    <a:pt x="85677" y="27317"/>
                    <a:pt x="75580" y="37318"/>
                    <a:pt x="63103" y="37318"/>
                  </a:cubicBezTo>
                  <a:lnTo>
                    <a:pt x="5286" y="37318"/>
                  </a:lnTo>
                  <a:cubicBezTo>
                    <a:pt x="5286" y="37318"/>
                    <a:pt x="-4811" y="31508"/>
                    <a:pt x="2905" y="13696"/>
                  </a:cubicBezTo>
                  <a:cubicBezTo>
                    <a:pt x="6763" y="4791"/>
                    <a:pt x="21146" y="1505"/>
                    <a:pt x="34564" y="445"/>
                  </a:cubicBezTo>
                  <a:close/>
                </a:path>
              </a:pathLst>
            </a:custGeom>
            <a:solidFill>
              <a:srgbClr val="593910"/>
            </a:solidFill>
            <a:ln w="9525" cap="flat">
              <a:noFill/>
              <a:prstDash val="solid"/>
              <a:miter/>
            </a:ln>
          </p:spPr>
          <p:txBody>
            <a:bodyPr rtlCol="0" anchor="ctr"/>
            <a:lstStyle/>
            <a:p>
              <a:endParaRPr lang="en-US"/>
            </a:p>
          </p:txBody>
        </p:sp>
        <p:sp>
          <p:nvSpPr>
            <p:cNvPr id="2084" name="Freeform: Shape 2083">
              <a:extLst>
                <a:ext uri="{FF2B5EF4-FFF2-40B4-BE49-F238E27FC236}">
                  <a16:creationId xmlns:a16="http://schemas.microsoft.com/office/drawing/2014/main" id="{A7C3D5B0-0F4C-CDAA-B20B-6343D4924710}"/>
                </a:ext>
              </a:extLst>
            </p:cNvPr>
            <p:cNvSpPr/>
            <p:nvPr/>
          </p:nvSpPr>
          <p:spPr>
            <a:xfrm>
              <a:off x="6853328" y="916012"/>
              <a:ext cx="218988" cy="800801"/>
            </a:xfrm>
            <a:custGeom>
              <a:avLst/>
              <a:gdLst>
                <a:gd name="connsiteX0" fmla="*/ 41552 w 218988"/>
                <a:gd name="connsiteY0" fmla="*/ 531469 h 800801"/>
                <a:gd name="connsiteX1" fmla="*/ 97655 w 218988"/>
                <a:gd name="connsiteY1" fmla="*/ 726636 h 800801"/>
                <a:gd name="connsiteX2" fmla="*/ 120515 w 218988"/>
                <a:gd name="connsiteY2" fmla="*/ 797407 h 800801"/>
                <a:gd name="connsiteX3" fmla="*/ 82701 w 218988"/>
                <a:gd name="connsiteY3" fmla="*/ 793883 h 800801"/>
                <a:gd name="connsiteX4" fmla="*/ 75557 w 218988"/>
                <a:gd name="connsiteY4" fmla="*/ 749592 h 800801"/>
                <a:gd name="connsiteX5" fmla="*/ 10501 w 218988"/>
                <a:gd name="connsiteY5" fmla="*/ 544423 h 800801"/>
                <a:gd name="connsiteX6" fmla="*/ 41552 w 218988"/>
                <a:gd name="connsiteY6" fmla="*/ 531469 h 800801"/>
                <a:gd name="connsiteX7" fmla="*/ 125996 w 218988"/>
                <a:gd name="connsiteY7" fmla="*/ 194 h 800801"/>
                <a:gd name="connsiteX8" fmla="*/ 209001 w 218988"/>
                <a:gd name="connsiteY8" fmla="*/ 89508 h 800801"/>
                <a:gd name="connsiteX9" fmla="*/ 191190 w 218988"/>
                <a:gd name="connsiteY9" fmla="*/ 280675 h 800801"/>
                <a:gd name="connsiteX10" fmla="*/ 175854 w 218988"/>
                <a:gd name="connsiteY10" fmla="*/ 298296 h 800801"/>
                <a:gd name="connsiteX11" fmla="*/ 124419 w 218988"/>
                <a:gd name="connsiteY11" fmla="*/ 370115 h 800801"/>
                <a:gd name="connsiteX12" fmla="*/ 46219 w 218988"/>
                <a:gd name="connsiteY12" fmla="*/ 526992 h 800801"/>
                <a:gd name="connsiteX13" fmla="*/ 3928 w 218988"/>
                <a:gd name="connsiteY13" fmla="*/ 508037 h 800801"/>
                <a:gd name="connsiteX14" fmla="*/ 3928 w 218988"/>
                <a:gd name="connsiteY14" fmla="*/ 508132 h 800801"/>
                <a:gd name="connsiteX15" fmla="*/ 71651 w 218988"/>
                <a:gd name="connsiteY15" fmla="*/ 297344 h 800801"/>
                <a:gd name="connsiteX16" fmla="*/ 70317 w 218988"/>
                <a:gd name="connsiteY16" fmla="*/ 181806 h 800801"/>
                <a:gd name="connsiteX17" fmla="*/ 94225 w 218988"/>
                <a:gd name="connsiteY17" fmla="*/ 17214 h 800801"/>
                <a:gd name="connsiteX18" fmla="*/ 125996 w 218988"/>
                <a:gd name="connsiteY18" fmla="*/ 194 h 80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988" h="800801">
                  <a:moveTo>
                    <a:pt x="41552" y="531469"/>
                  </a:moveTo>
                  <a:cubicBezTo>
                    <a:pt x="68984" y="627386"/>
                    <a:pt x="86225" y="677582"/>
                    <a:pt x="97655" y="726636"/>
                  </a:cubicBezTo>
                  <a:cubicBezTo>
                    <a:pt x="111847" y="787882"/>
                    <a:pt x="116514" y="771880"/>
                    <a:pt x="120515" y="797407"/>
                  </a:cubicBezTo>
                  <a:cubicBezTo>
                    <a:pt x="102608" y="798836"/>
                    <a:pt x="87749" y="805980"/>
                    <a:pt x="82701" y="793883"/>
                  </a:cubicBezTo>
                  <a:cubicBezTo>
                    <a:pt x="78319" y="783405"/>
                    <a:pt x="79748" y="768546"/>
                    <a:pt x="75557" y="749592"/>
                  </a:cubicBezTo>
                  <a:cubicBezTo>
                    <a:pt x="52506" y="645483"/>
                    <a:pt x="10501" y="544423"/>
                    <a:pt x="10501" y="544423"/>
                  </a:cubicBezTo>
                  <a:cubicBezTo>
                    <a:pt x="10501" y="544423"/>
                    <a:pt x="21169" y="546614"/>
                    <a:pt x="41552" y="531469"/>
                  </a:cubicBezTo>
                  <a:close/>
                  <a:moveTo>
                    <a:pt x="125996" y="194"/>
                  </a:moveTo>
                  <a:cubicBezTo>
                    <a:pt x="168693" y="-2986"/>
                    <a:pt x="232219" y="33215"/>
                    <a:pt x="209001" y="89508"/>
                  </a:cubicBezTo>
                  <a:cubicBezTo>
                    <a:pt x="180998" y="157517"/>
                    <a:pt x="257293" y="207428"/>
                    <a:pt x="191190" y="280675"/>
                  </a:cubicBezTo>
                  <a:cubicBezTo>
                    <a:pt x="185951" y="286486"/>
                    <a:pt x="180807" y="292391"/>
                    <a:pt x="175854" y="298296"/>
                  </a:cubicBezTo>
                  <a:cubicBezTo>
                    <a:pt x="156900" y="320871"/>
                    <a:pt x="139659" y="344874"/>
                    <a:pt x="124419" y="370115"/>
                  </a:cubicBezTo>
                  <a:cubicBezTo>
                    <a:pt x="42885" y="505465"/>
                    <a:pt x="58506" y="508894"/>
                    <a:pt x="46219" y="526992"/>
                  </a:cubicBezTo>
                  <a:cubicBezTo>
                    <a:pt x="24121" y="559567"/>
                    <a:pt x="-11979" y="544899"/>
                    <a:pt x="3928" y="508037"/>
                  </a:cubicBezTo>
                  <a:lnTo>
                    <a:pt x="3928" y="508132"/>
                  </a:lnTo>
                  <a:cubicBezTo>
                    <a:pt x="29265" y="455173"/>
                    <a:pt x="52791" y="368782"/>
                    <a:pt x="71651" y="297344"/>
                  </a:cubicBezTo>
                  <a:cubicBezTo>
                    <a:pt x="81652" y="259435"/>
                    <a:pt x="81366" y="219429"/>
                    <a:pt x="70317" y="181806"/>
                  </a:cubicBezTo>
                  <a:cubicBezTo>
                    <a:pt x="60888" y="149611"/>
                    <a:pt x="58792" y="96557"/>
                    <a:pt x="94225" y="17214"/>
                  </a:cubicBezTo>
                  <a:cubicBezTo>
                    <a:pt x="99845" y="6689"/>
                    <a:pt x="111763" y="1253"/>
                    <a:pt x="125996" y="194"/>
                  </a:cubicBezTo>
                  <a:close/>
                </a:path>
              </a:pathLst>
            </a:custGeom>
            <a:solidFill>
              <a:srgbClr val="DE6A1D"/>
            </a:solidFill>
            <a:ln w="9525" cap="flat">
              <a:noFill/>
              <a:prstDash val="solid"/>
              <a:miter/>
            </a:ln>
          </p:spPr>
          <p:txBody>
            <a:bodyPr rtlCol="0" anchor="ctr"/>
            <a:lstStyle/>
            <a:p>
              <a:endParaRPr lang="en-US"/>
            </a:p>
          </p:txBody>
        </p:sp>
        <p:sp>
          <p:nvSpPr>
            <p:cNvPr id="2310" name="Freeform: Shape 2309">
              <a:extLst>
                <a:ext uri="{FF2B5EF4-FFF2-40B4-BE49-F238E27FC236}">
                  <a16:creationId xmlns:a16="http://schemas.microsoft.com/office/drawing/2014/main" id="{2CA21E46-D795-DBA9-CB66-1F7B1B9AFFB3}"/>
                </a:ext>
              </a:extLst>
            </p:cNvPr>
            <p:cNvSpPr/>
            <p:nvPr/>
          </p:nvSpPr>
          <p:spPr>
            <a:xfrm>
              <a:off x="7607160" y="947228"/>
              <a:ext cx="120134" cy="207930"/>
            </a:xfrm>
            <a:custGeom>
              <a:avLst/>
              <a:gdLst>
                <a:gd name="connsiteX0" fmla="*/ 91345 w 120134"/>
                <a:gd name="connsiteY0" fmla="*/ 150971 h 207930"/>
                <a:gd name="connsiteX1" fmla="*/ 91345 w 120134"/>
                <a:gd name="connsiteY1" fmla="*/ 150971 h 207930"/>
                <a:gd name="connsiteX2" fmla="*/ 70009 w 120134"/>
                <a:gd name="connsiteY2" fmla="*/ 106870 h 207930"/>
                <a:gd name="connsiteX3" fmla="*/ 7715 w 120134"/>
                <a:gd name="connsiteY3" fmla="*/ 0 h 207930"/>
                <a:gd name="connsiteX4" fmla="*/ 0 w 120134"/>
                <a:gd name="connsiteY4" fmla="*/ 7048 h 207930"/>
                <a:gd name="connsiteX5" fmla="*/ 59817 w 120134"/>
                <a:gd name="connsiteY5" fmla="*/ 109347 h 207930"/>
                <a:gd name="connsiteX6" fmla="*/ 72485 w 120134"/>
                <a:gd name="connsiteY6" fmla="*/ 142685 h 207930"/>
                <a:gd name="connsiteX7" fmla="*/ 80296 w 120134"/>
                <a:gd name="connsiteY7" fmla="*/ 164973 h 207930"/>
                <a:gd name="connsiteX8" fmla="*/ 90297 w 120134"/>
                <a:gd name="connsiteY8" fmla="*/ 180499 h 207930"/>
                <a:gd name="connsiteX9" fmla="*/ 112776 w 120134"/>
                <a:gd name="connsiteY9" fmla="*/ 207931 h 207930"/>
                <a:gd name="connsiteX10" fmla="*/ 102775 w 120134"/>
                <a:gd name="connsiteY10" fmla="*/ 179927 h 207930"/>
                <a:gd name="connsiteX11" fmla="*/ 118586 w 120134"/>
                <a:gd name="connsiteY11" fmla="*/ 194310 h 207930"/>
                <a:gd name="connsiteX12" fmla="*/ 91250 w 120134"/>
                <a:gd name="connsiteY12" fmla="*/ 150971 h 20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134" h="207930">
                  <a:moveTo>
                    <a:pt x="91345" y="150971"/>
                  </a:moveTo>
                  <a:lnTo>
                    <a:pt x="91345" y="150971"/>
                  </a:lnTo>
                  <a:cubicBezTo>
                    <a:pt x="84392" y="143351"/>
                    <a:pt x="75629" y="129826"/>
                    <a:pt x="70009" y="106870"/>
                  </a:cubicBezTo>
                  <a:cubicBezTo>
                    <a:pt x="57245" y="54293"/>
                    <a:pt x="9716" y="2191"/>
                    <a:pt x="7715" y="0"/>
                  </a:cubicBezTo>
                  <a:lnTo>
                    <a:pt x="0" y="7048"/>
                  </a:lnTo>
                  <a:cubicBezTo>
                    <a:pt x="476" y="7525"/>
                    <a:pt x="47720" y="59436"/>
                    <a:pt x="59817" y="109347"/>
                  </a:cubicBezTo>
                  <a:cubicBezTo>
                    <a:pt x="63151" y="123253"/>
                    <a:pt x="67628" y="134112"/>
                    <a:pt x="72485" y="142685"/>
                  </a:cubicBezTo>
                  <a:cubicBezTo>
                    <a:pt x="76391" y="149543"/>
                    <a:pt x="78962" y="157163"/>
                    <a:pt x="80296" y="164973"/>
                  </a:cubicBezTo>
                  <a:cubicBezTo>
                    <a:pt x="81153" y="169926"/>
                    <a:pt x="83725" y="175641"/>
                    <a:pt x="90297" y="180499"/>
                  </a:cubicBezTo>
                  <a:cubicBezTo>
                    <a:pt x="106394" y="192405"/>
                    <a:pt x="109728" y="194596"/>
                    <a:pt x="112776" y="207931"/>
                  </a:cubicBezTo>
                  <a:cubicBezTo>
                    <a:pt x="113348" y="199930"/>
                    <a:pt x="111157" y="184975"/>
                    <a:pt x="102775" y="179927"/>
                  </a:cubicBezTo>
                  <a:cubicBezTo>
                    <a:pt x="116300" y="179927"/>
                    <a:pt x="118586" y="194310"/>
                    <a:pt x="118586" y="194310"/>
                  </a:cubicBezTo>
                  <a:cubicBezTo>
                    <a:pt x="118586" y="194310"/>
                    <a:pt x="129921" y="167164"/>
                    <a:pt x="91250" y="150971"/>
                  </a:cubicBezTo>
                  <a:close/>
                </a:path>
              </a:pathLst>
            </a:custGeom>
            <a:solidFill>
              <a:srgbClr val="E9872C"/>
            </a:solidFill>
            <a:ln w="9525" cap="flat">
              <a:noFill/>
              <a:prstDash val="solid"/>
              <a:miter/>
            </a:ln>
          </p:spPr>
          <p:txBody>
            <a:bodyPr rtlCol="0" anchor="ctr"/>
            <a:lstStyle/>
            <a:p>
              <a:endParaRPr lang="en-US"/>
            </a:p>
          </p:txBody>
        </p:sp>
        <p:sp>
          <p:nvSpPr>
            <p:cNvPr id="2312" name="Freeform: Shape 2311">
              <a:extLst>
                <a:ext uri="{FF2B5EF4-FFF2-40B4-BE49-F238E27FC236}">
                  <a16:creationId xmlns:a16="http://schemas.microsoft.com/office/drawing/2014/main" id="{5C806281-B216-B247-8DDF-37F691F46954}"/>
                </a:ext>
              </a:extLst>
            </p:cNvPr>
            <p:cNvSpPr/>
            <p:nvPr/>
          </p:nvSpPr>
          <p:spPr>
            <a:xfrm>
              <a:off x="7352635" y="888873"/>
              <a:ext cx="284804" cy="828831"/>
            </a:xfrm>
            <a:custGeom>
              <a:avLst/>
              <a:gdLst>
                <a:gd name="connsiteX0" fmla="*/ 175086 w 284804"/>
                <a:gd name="connsiteY0" fmla="*/ 293241 h 828831"/>
                <a:gd name="connsiteX1" fmla="*/ 55261 w 284804"/>
                <a:gd name="connsiteY1" fmla="*/ 252 h 828831"/>
                <a:gd name="connsiteX2" fmla="*/ 96124 w 284804"/>
                <a:gd name="connsiteY2" fmla="*/ 394111 h 828831"/>
                <a:gd name="connsiteX3" fmla="*/ 215091 w 284804"/>
                <a:gd name="connsiteY3" fmla="*/ 574419 h 828831"/>
                <a:gd name="connsiteX4" fmla="*/ 224235 w 284804"/>
                <a:gd name="connsiteY4" fmla="*/ 629473 h 828831"/>
                <a:gd name="connsiteX5" fmla="*/ 166799 w 284804"/>
                <a:gd name="connsiteY5" fmla="*/ 828832 h 828831"/>
                <a:gd name="connsiteX6" fmla="*/ 193850 w 284804"/>
                <a:gd name="connsiteY6" fmla="*/ 828832 h 828831"/>
                <a:gd name="connsiteX7" fmla="*/ 283004 w 284804"/>
                <a:gd name="connsiteY7" fmla="*/ 603946 h 828831"/>
                <a:gd name="connsiteX8" fmla="*/ 281480 w 284804"/>
                <a:gd name="connsiteY8" fmla="*/ 585468 h 828831"/>
                <a:gd name="connsiteX9" fmla="*/ 175181 w 284804"/>
                <a:gd name="connsiteY9" fmla="*/ 293336 h 82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804" h="828831">
                  <a:moveTo>
                    <a:pt x="175086" y="293241"/>
                  </a:moveTo>
                  <a:cubicBezTo>
                    <a:pt x="169942" y="131316"/>
                    <a:pt x="110697" y="-6701"/>
                    <a:pt x="55261" y="252"/>
                  </a:cubicBezTo>
                  <a:cubicBezTo>
                    <a:pt x="-72945" y="16349"/>
                    <a:pt x="56785" y="329722"/>
                    <a:pt x="96124" y="394111"/>
                  </a:cubicBezTo>
                  <a:cubicBezTo>
                    <a:pt x="140224" y="466310"/>
                    <a:pt x="189373" y="537843"/>
                    <a:pt x="215091" y="574419"/>
                  </a:cubicBezTo>
                  <a:cubicBezTo>
                    <a:pt x="226330" y="590421"/>
                    <a:pt x="229664" y="610709"/>
                    <a:pt x="224235" y="629473"/>
                  </a:cubicBezTo>
                  <a:lnTo>
                    <a:pt x="166799" y="828832"/>
                  </a:lnTo>
                  <a:lnTo>
                    <a:pt x="193850" y="828832"/>
                  </a:lnTo>
                  <a:cubicBezTo>
                    <a:pt x="193850" y="828832"/>
                    <a:pt x="240046" y="694053"/>
                    <a:pt x="283004" y="603946"/>
                  </a:cubicBezTo>
                  <a:cubicBezTo>
                    <a:pt x="285862" y="597946"/>
                    <a:pt x="285290" y="590897"/>
                    <a:pt x="281480" y="585468"/>
                  </a:cubicBezTo>
                  <a:cubicBezTo>
                    <a:pt x="258334" y="552702"/>
                    <a:pt x="179563" y="431449"/>
                    <a:pt x="175181" y="293336"/>
                  </a:cubicBezTo>
                  <a:close/>
                </a:path>
              </a:pathLst>
            </a:custGeom>
            <a:solidFill>
              <a:srgbClr val="DE6A1D"/>
            </a:solidFill>
            <a:ln w="9525" cap="flat">
              <a:noFill/>
              <a:prstDash val="solid"/>
              <a:miter/>
            </a:ln>
          </p:spPr>
          <p:txBody>
            <a:bodyPr rtlCol="0" anchor="ctr"/>
            <a:lstStyle/>
            <a:p>
              <a:endParaRPr lang="en-US"/>
            </a:p>
          </p:txBody>
        </p:sp>
        <p:sp>
          <p:nvSpPr>
            <p:cNvPr id="2315" name="Freeform: Shape 2314">
              <a:extLst>
                <a:ext uri="{FF2B5EF4-FFF2-40B4-BE49-F238E27FC236}">
                  <a16:creationId xmlns:a16="http://schemas.microsoft.com/office/drawing/2014/main" id="{8BF1670B-2770-D251-F031-360F47797C6D}"/>
                </a:ext>
              </a:extLst>
            </p:cNvPr>
            <p:cNvSpPr/>
            <p:nvPr/>
          </p:nvSpPr>
          <p:spPr>
            <a:xfrm>
              <a:off x="7034072" y="1449481"/>
              <a:ext cx="46165" cy="268146"/>
            </a:xfrm>
            <a:custGeom>
              <a:avLst/>
              <a:gdLst>
                <a:gd name="connsiteX0" fmla="*/ 45879 w 46165"/>
                <a:gd name="connsiteY0" fmla="*/ 7906 h 268146"/>
                <a:gd name="connsiteX1" fmla="*/ 43117 w 46165"/>
                <a:gd name="connsiteY1" fmla="*/ 184404 h 268146"/>
                <a:gd name="connsiteX2" fmla="*/ 42736 w 46165"/>
                <a:gd name="connsiteY2" fmla="*/ 195644 h 268146"/>
                <a:gd name="connsiteX3" fmla="*/ 42736 w 46165"/>
                <a:gd name="connsiteY3" fmla="*/ 195644 h 268146"/>
                <a:gd name="connsiteX4" fmla="*/ 42927 w 46165"/>
                <a:gd name="connsiteY4" fmla="*/ 209074 h 268146"/>
                <a:gd name="connsiteX5" fmla="*/ 42927 w 46165"/>
                <a:gd name="connsiteY5" fmla="*/ 209360 h 268146"/>
                <a:gd name="connsiteX6" fmla="*/ 42927 w 46165"/>
                <a:gd name="connsiteY6" fmla="*/ 209360 h 268146"/>
                <a:gd name="connsiteX7" fmla="*/ 37402 w 46165"/>
                <a:gd name="connsiteY7" fmla="*/ 257937 h 268146"/>
                <a:gd name="connsiteX8" fmla="*/ 731 w 46165"/>
                <a:gd name="connsiteY8" fmla="*/ 254794 h 268146"/>
                <a:gd name="connsiteX9" fmla="*/ 14923 w 46165"/>
                <a:gd name="connsiteY9" fmla="*/ 199358 h 268146"/>
                <a:gd name="connsiteX10" fmla="*/ 14066 w 46165"/>
                <a:gd name="connsiteY10" fmla="*/ 32671 h 268146"/>
                <a:gd name="connsiteX11" fmla="*/ 11970 w 46165"/>
                <a:gd name="connsiteY11" fmla="*/ 16954 h 268146"/>
                <a:gd name="connsiteX12" fmla="*/ 11970 w 46165"/>
                <a:gd name="connsiteY12" fmla="*/ 16954 h 268146"/>
                <a:gd name="connsiteX13" fmla="*/ 11589 w 46165"/>
                <a:gd name="connsiteY13" fmla="*/ 14764 h 268146"/>
                <a:gd name="connsiteX14" fmla="*/ 46165 w 46165"/>
                <a:gd name="connsiteY14" fmla="*/ 0 h 268146"/>
                <a:gd name="connsiteX15" fmla="*/ 45879 w 46165"/>
                <a:gd name="connsiteY15" fmla="*/ 7810 h 2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165" h="268146">
                  <a:moveTo>
                    <a:pt x="45879" y="7906"/>
                  </a:moveTo>
                  <a:cubicBezTo>
                    <a:pt x="42450" y="101632"/>
                    <a:pt x="45784" y="135541"/>
                    <a:pt x="43117" y="184404"/>
                  </a:cubicBezTo>
                  <a:cubicBezTo>
                    <a:pt x="42927" y="188404"/>
                    <a:pt x="42736" y="192119"/>
                    <a:pt x="42736" y="195644"/>
                  </a:cubicBezTo>
                  <a:lnTo>
                    <a:pt x="42736" y="195644"/>
                  </a:lnTo>
                  <a:cubicBezTo>
                    <a:pt x="42736" y="200596"/>
                    <a:pt x="42736" y="204978"/>
                    <a:pt x="42927" y="209074"/>
                  </a:cubicBezTo>
                  <a:cubicBezTo>
                    <a:pt x="42927" y="209169"/>
                    <a:pt x="42927" y="209264"/>
                    <a:pt x="42927" y="209360"/>
                  </a:cubicBezTo>
                  <a:lnTo>
                    <a:pt x="42927" y="209360"/>
                  </a:lnTo>
                  <a:cubicBezTo>
                    <a:pt x="44165" y="235744"/>
                    <a:pt x="49023" y="244697"/>
                    <a:pt x="37402" y="257937"/>
                  </a:cubicBezTo>
                  <a:cubicBezTo>
                    <a:pt x="22734" y="274701"/>
                    <a:pt x="3398" y="268796"/>
                    <a:pt x="731" y="254794"/>
                  </a:cubicBezTo>
                  <a:cubicBezTo>
                    <a:pt x="-3651" y="231458"/>
                    <a:pt x="13018" y="218789"/>
                    <a:pt x="14923" y="199358"/>
                  </a:cubicBezTo>
                  <a:cubicBezTo>
                    <a:pt x="22448" y="123444"/>
                    <a:pt x="17495" y="61627"/>
                    <a:pt x="14066" y="32671"/>
                  </a:cubicBezTo>
                  <a:cubicBezTo>
                    <a:pt x="13113" y="25051"/>
                    <a:pt x="12351" y="19717"/>
                    <a:pt x="11970" y="16954"/>
                  </a:cubicBezTo>
                  <a:lnTo>
                    <a:pt x="11970" y="16954"/>
                  </a:lnTo>
                  <a:cubicBezTo>
                    <a:pt x="11780" y="15526"/>
                    <a:pt x="11589" y="14764"/>
                    <a:pt x="11589" y="14764"/>
                  </a:cubicBezTo>
                  <a:cubicBezTo>
                    <a:pt x="11589" y="14764"/>
                    <a:pt x="22162" y="8001"/>
                    <a:pt x="46165" y="0"/>
                  </a:cubicBezTo>
                  <a:cubicBezTo>
                    <a:pt x="46070" y="2667"/>
                    <a:pt x="45975" y="5239"/>
                    <a:pt x="45879" y="7810"/>
                  </a:cubicBezTo>
                  <a:close/>
                </a:path>
              </a:pathLst>
            </a:custGeom>
            <a:solidFill>
              <a:srgbClr val="FFE0A4"/>
            </a:solidFill>
            <a:ln w="9525" cap="flat">
              <a:noFill/>
              <a:prstDash val="solid"/>
              <a:miter/>
            </a:ln>
          </p:spPr>
          <p:txBody>
            <a:bodyPr rtlCol="0" anchor="ctr"/>
            <a:lstStyle/>
            <a:p>
              <a:endParaRPr lang="en-US"/>
            </a:p>
          </p:txBody>
        </p:sp>
        <p:sp>
          <p:nvSpPr>
            <p:cNvPr id="2089" name="Freeform: Shape 2088">
              <a:extLst>
                <a:ext uri="{FF2B5EF4-FFF2-40B4-BE49-F238E27FC236}">
                  <a16:creationId xmlns:a16="http://schemas.microsoft.com/office/drawing/2014/main" id="{ABFAC877-3CF5-912E-350E-47DD5B59FA7F}"/>
                </a:ext>
              </a:extLst>
            </p:cNvPr>
            <p:cNvSpPr/>
            <p:nvPr/>
          </p:nvSpPr>
          <p:spPr>
            <a:xfrm>
              <a:off x="6519071" y="636330"/>
              <a:ext cx="1260670" cy="1081279"/>
            </a:xfrm>
            <a:custGeom>
              <a:avLst/>
              <a:gdLst>
                <a:gd name="connsiteX0" fmla="*/ 75581 w 1260670"/>
                <a:gd name="connsiteY0" fmla="*/ 383 h 1081279"/>
                <a:gd name="connsiteX1" fmla="*/ 133969 w 1260670"/>
                <a:gd name="connsiteY1" fmla="*/ 22766 h 1081279"/>
                <a:gd name="connsiteX2" fmla="*/ 174831 w 1260670"/>
                <a:gd name="connsiteY2" fmla="*/ 40673 h 1081279"/>
                <a:gd name="connsiteX3" fmla="*/ 236458 w 1260670"/>
                <a:gd name="connsiteY3" fmla="*/ 48960 h 1081279"/>
                <a:gd name="connsiteX4" fmla="*/ 264271 w 1260670"/>
                <a:gd name="connsiteY4" fmla="*/ 67534 h 1081279"/>
                <a:gd name="connsiteX5" fmla="*/ 266748 w 1260670"/>
                <a:gd name="connsiteY5" fmla="*/ 72011 h 1081279"/>
                <a:gd name="connsiteX6" fmla="*/ 269510 w 1260670"/>
                <a:gd name="connsiteY6" fmla="*/ 76583 h 1081279"/>
                <a:gd name="connsiteX7" fmla="*/ 271796 w 1260670"/>
                <a:gd name="connsiteY7" fmla="*/ 79916 h 1081279"/>
                <a:gd name="connsiteX8" fmla="*/ 278273 w 1260670"/>
                <a:gd name="connsiteY8" fmla="*/ 97538 h 1081279"/>
                <a:gd name="connsiteX9" fmla="*/ 235791 w 1260670"/>
                <a:gd name="connsiteY9" fmla="*/ 139352 h 1081279"/>
                <a:gd name="connsiteX10" fmla="*/ 219027 w 1260670"/>
                <a:gd name="connsiteY10" fmla="*/ 137924 h 1081279"/>
                <a:gd name="connsiteX11" fmla="*/ 192357 w 1260670"/>
                <a:gd name="connsiteY11" fmla="*/ 135923 h 1081279"/>
                <a:gd name="connsiteX12" fmla="*/ 100661 w 1260670"/>
                <a:gd name="connsiteY12" fmla="*/ 145636 h 1081279"/>
                <a:gd name="connsiteX13" fmla="*/ 110919 w 1260670"/>
                <a:gd name="connsiteY13" fmla="*/ 181930 h 1081279"/>
                <a:gd name="connsiteX14" fmla="*/ 137684 w 1260670"/>
                <a:gd name="connsiteY14" fmla="*/ 229936 h 1081279"/>
                <a:gd name="connsiteX15" fmla="*/ 154734 w 1260670"/>
                <a:gd name="connsiteY15" fmla="*/ 248605 h 1081279"/>
                <a:gd name="connsiteX16" fmla="*/ 173879 w 1260670"/>
                <a:gd name="connsiteY16" fmla="*/ 263178 h 1081279"/>
                <a:gd name="connsiteX17" fmla="*/ 184166 w 1260670"/>
                <a:gd name="connsiteY17" fmla="*/ 268988 h 1081279"/>
                <a:gd name="connsiteX18" fmla="*/ 186833 w 1260670"/>
                <a:gd name="connsiteY18" fmla="*/ 270322 h 1081279"/>
                <a:gd name="connsiteX19" fmla="*/ 189500 w 1260670"/>
                <a:gd name="connsiteY19" fmla="*/ 271560 h 1081279"/>
                <a:gd name="connsiteX20" fmla="*/ 192262 w 1260670"/>
                <a:gd name="connsiteY20" fmla="*/ 272703 h 1081279"/>
                <a:gd name="connsiteX21" fmla="*/ 195024 w 1260670"/>
                <a:gd name="connsiteY21" fmla="*/ 273846 h 1081279"/>
                <a:gd name="connsiteX22" fmla="*/ 206359 w 1260670"/>
                <a:gd name="connsiteY22" fmla="*/ 277846 h 1081279"/>
                <a:gd name="connsiteX23" fmla="*/ 218265 w 1260670"/>
                <a:gd name="connsiteY23" fmla="*/ 280894 h 1081279"/>
                <a:gd name="connsiteX24" fmla="*/ 230648 w 1260670"/>
                <a:gd name="connsiteY24" fmla="*/ 283085 h 1081279"/>
                <a:gd name="connsiteX25" fmla="*/ 243411 w 1260670"/>
                <a:gd name="connsiteY25" fmla="*/ 284514 h 1081279"/>
                <a:gd name="connsiteX26" fmla="*/ 246650 w 1260670"/>
                <a:gd name="connsiteY26" fmla="*/ 284800 h 1081279"/>
                <a:gd name="connsiteX27" fmla="*/ 249984 w 1260670"/>
                <a:gd name="connsiteY27" fmla="*/ 284990 h 1081279"/>
                <a:gd name="connsiteX28" fmla="*/ 251603 w 1260670"/>
                <a:gd name="connsiteY28" fmla="*/ 284990 h 1081279"/>
                <a:gd name="connsiteX29" fmla="*/ 253317 w 1260670"/>
                <a:gd name="connsiteY29" fmla="*/ 284990 h 1081279"/>
                <a:gd name="connsiteX30" fmla="*/ 256651 w 1260670"/>
                <a:gd name="connsiteY30" fmla="*/ 285085 h 1081279"/>
                <a:gd name="connsiteX31" fmla="*/ 263414 w 1260670"/>
                <a:gd name="connsiteY31" fmla="*/ 285085 h 1081279"/>
                <a:gd name="connsiteX32" fmla="*/ 266843 w 1260670"/>
                <a:gd name="connsiteY32" fmla="*/ 285085 h 1081279"/>
                <a:gd name="connsiteX33" fmla="*/ 270272 w 1260670"/>
                <a:gd name="connsiteY33" fmla="*/ 285085 h 1081279"/>
                <a:gd name="connsiteX34" fmla="*/ 271986 w 1260670"/>
                <a:gd name="connsiteY34" fmla="*/ 284895 h 1081279"/>
                <a:gd name="connsiteX35" fmla="*/ 273701 w 1260670"/>
                <a:gd name="connsiteY35" fmla="*/ 284895 h 1081279"/>
                <a:gd name="connsiteX36" fmla="*/ 277130 w 1260670"/>
                <a:gd name="connsiteY36" fmla="*/ 284609 h 1081279"/>
                <a:gd name="connsiteX37" fmla="*/ 280559 w 1260670"/>
                <a:gd name="connsiteY37" fmla="*/ 284323 h 1081279"/>
                <a:gd name="connsiteX38" fmla="*/ 284083 w 1260670"/>
                <a:gd name="connsiteY38" fmla="*/ 284038 h 1081279"/>
                <a:gd name="connsiteX39" fmla="*/ 291132 w 1260670"/>
                <a:gd name="connsiteY39" fmla="*/ 283371 h 1081279"/>
                <a:gd name="connsiteX40" fmla="*/ 294656 w 1260670"/>
                <a:gd name="connsiteY40" fmla="*/ 282990 h 1081279"/>
                <a:gd name="connsiteX41" fmla="*/ 298180 w 1260670"/>
                <a:gd name="connsiteY41" fmla="*/ 282514 h 1081279"/>
                <a:gd name="connsiteX42" fmla="*/ 326850 w 1260670"/>
                <a:gd name="connsiteY42" fmla="*/ 277561 h 1081279"/>
                <a:gd name="connsiteX43" fmla="*/ 372951 w 1260670"/>
                <a:gd name="connsiteY43" fmla="*/ 265369 h 1081279"/>
                <a:gd name="connsiteX44" fmla="*/ 381429 w 1260670"/>
                <a:gd name="connsiteY44" fmla="*/ 262702 h 1081279"/>
                <a:gd name="connsiteX45" fmla="*/ 385143 w 1260670"/>
                <a:gd name="connsiteY45" fmla="*/ 261463 h 1081279"/>
                <a:gd name="connsiteX46" fmla="*/ 390287 w 1260670"/>
                <a:gd name="connsiteY46" fmla="*/ 259939 h 1081279"/>
                <a:gd name="connsiteX47" fmla="*/ 391284 w 1260670"/>
                <a:gd name="connsiteY47" fmla="*/ 259729 h 1081279"/>
                <a:gd name="connsiteX48" fmla="*/ 391334 w 1260670"/>
                <a:gd name="connsiteY48" fmla="*/ 259653 h 1081279"/>
                <a:gd name="connsiteX49" fmla="*/ 391906 w 1260670"/>
                <a:gd name="connsiteY49" fmla="*/ 259272 h 1081279"/>
                <a:gd name="connsiteX50" fmla="*/ 395335 w 1260670"/>
                <a:gd name="connsiteY50" fmla="*/ 257271 h 1081279"/>
                <a:gd name="connsiteX51" fmla="*/ 477535 w 1260670"/>
                <a:gd name="connsiteY51" fmla="*/ 214504 h 1081279"/>
                <a:gd name="connsiteX52" fmla="*/ 484012 w 1260670"/>
                <a:gd name="connsiteY52" fmla="*/ 211932 h 1081279"/>
                <a:gd name="connsiteX53" fmla="*/ 514111 w 1260670"/>
                <a:gd name="connsiteY53" fmla="*/ 199359 h 1081279"/>
                <a:gd name="connsiteX54" fmla="*/ 542591 w 1260670"/>
                <a:gd name="connsiteY54" fmla="*/ 185929 h 1081279"/>
                <a:gd name="connsiteX55" fmla="*/ 556783 w 1260670"/>
                <a:gd name="connsiteY55" fmla="*/ 178595 h 1081279"/>
                <a:gd name="connsiteX56" fmla="*/ 560689 w 1260670"/>
                <a:gd name="connsiteY56" fmla="*/ 176499 h 1081279"/>
                <a:gd name="connsiteX57" fmla="*/ 748236 w 1260670"/>
                <a:gd name="connsiteY57" fmla="*/ 84583 h 1081279"/>
                <a:gd name="connsiteX58" fmla="*/ 796147 w 1260670"/>
                <a:gd name="connsiteY58" fmla="*/ 93251 h 1081279"/>
                <a:gd name="connsiteX59" fmla="*/ 876347 w 1260670"/>
                <a:gd name="connsiteY59" fmla="*/ 142305 h 1081279"/>
                <a:gd name="connsiteX60" fmla="*/ 959215 w 1260670"/>
                <a:gd name="connsiteY60" fmla="*/ 202217 h 1081279"/>
                <a:gd name="connsiteX61" fmla="*/ 969311 w 1260670"/>
                <a:gd name="connsiteY61" fmla="*/ 207265 h 1081279"/>
                <a:gd name="connsiteX62" fmla="*/ 979027 w 1260670"/>
                <a:gd name="connsiteY62" fmla="*/ 211837 h 1081279"/>
                <a:gd name="connsiteX63" fmla="*/ 998458 w 1260670"/>
                <a:gd name="connsiteY63" fmla="*/ 221362 h 1081279"/>
                <a:gd name="connsiteX64" fmla="*/ 1105279 w 1260670"/>
                <a:gd name="connsiteY64" fmla="*/ 319798 h 1081279"/>
                <a:gd name="connsiteX65" fmla="*/ 1107480 w 1260670"/>
                <a:gd name="connsiteY65" fmla="*/ 334125 h 1081279"/>
                <a:gd name="connsiteX66" fmla="*/ 1122347 w 1260670"/>
                <a:gd name="connsiteY66" fmla="*/ 369741 h 1081279"/>
                <a:gd name="connsiteX67" fmla="*/ 1141713 w 1260670"/>
                <a:gd name="connsiteY67" fmla="*/ 451010 h 1081279"/>
                <a:gd name="connsiteX68" fmla="*/ 1151048 w 1260670"/>
                <a:gd name="connsiteY68" fmla="*/ 545784 h 1081279"/>
                <a:gd name="connsiteX69" fmla="*/ 1151810 w 1260670"/>
                <a:gd name="connsiteY69" fmla="*/ 560071 h 1081279"/>
                <a:gd name="connsiteX70" fmla="*/ 1257347 w 1260670"/>
                <a:gd name="connsiteY70" fmla="*/ 837915 h 1081279"/>
                <a:gd name="connsiteX71" fmla="*/ 1258871 w 1260670"/>
                <a:gd name="connsiteY71" fmla="*/ 856394 h 1081279"/>
                <a:gd name="connsiteX72" fmla="*/ 1169812 w 1260670"/>
                <a:gd name="connsiteY72" fmla="*/ 1081279 h 1081279"/>
                <a:gd name="connsiteX73" fmla="*/ 1142761 w 1260670"/>
                <a:gd name="connsiteY73" fmla="*/ 1081279 h 1081279"/>
                <a:gd name="connsiteX74" fmla="*/ 1200197 w 1260670"/>
                <a:gd name="connsiteY74" fmla="*/ 881921 h 1081279"/>
                <a:gd name="connsiteX75" fmla="*/ 1191053 w 1260670"/>
                <a:gd name="connsiteY75" fmla="*/ 826867 h 1081279"/>
                <a:gd name="connsiteX76" fmla="*/ 1072086 w 1260670"/>
                <a:gd name="connsiteY76" fmla="*/ 646558 h 1081279"/>
                <a:gd name="connsiteX77" fmla="*/ 1000934 w 1260670"/>
                <a:gd name="connsiteY77" fmla="*/ 475870 h 1081279"/>
                <a:gd name="connsiteX78" fmla="*/ 1000647 w 1260670"/>
                <a:gd name="connsiteY78" fmla="*/ 474794 h 1081279"/>
                <a:gd name="connsiteX79" fmla="*/ 964549 w 1260670"/>
                <a:gd name="connsiteY79" fmla="*/ 478251 h 1081279"/>
                <a:gd name="connsiteX80" fmla="*/ 807672 w 1260670"/>
                <a:gd name="connsiteY80" fmla="*/ 505874 h 1081279"/>
                <a:gd name="connsiteX81" fmla="*/ 690514 w 1260670"/>
                <a:gd name="connsiteY81" fmla="*/ 535973 h 1081279"/>
                <a:gd name="connsiteX82" fmla="*/ 606885 w 1260670"/>
                <a:gd name="connsiteY82" fmla="*/ 550451 h 1081279"/>
                <a:gd name="connsiteX83" fmla="*/ 572500 w 1260670"/>
                <a:gd name="connsiteY83" fmla="*/ 552261 h 1081279"/>
                <a:gd name="connsiteX84" fmla="*/ 572056 w 1260670"/>
                <a:gd name="connsiteY84" fmla="*/ 552197 h 1081279"/>
                <a:gd name="connsiteX85" fmla="*/ 560214 w 1260670"/>
                <a:gd name="connsiteY85" fmla="*/ 630176 h 1081279"/>
                <a:gd name="connsiteX86" fmla="*/ 560309 w 1260670"/>
                <a:gd name="connsiteY86" fmla="*/ 629985 h 1081279"/>
                <a:gd name="connsiteX87" fmla="*/ 563071 w 1260670"/>
                <a:gd name="connsiteY87" fmla="*/ 785052 h 1081279"/>
                <a:gd name="connsiteX88" fmla="*/ 565167 w 1260670"/>
                <a:gd name="connsiteY88" fmla="*/ 805245 h 1081279"/>
                <a:gd name="connsiteX89" fmla="*/ 518875 w 1260670"/>
                <a:gd name="connsiteY89" fmla="*/ 808484 h 1081279"/>
                <a:gd name="connsiteX90" fmla="*/ 518208 w 1260670"/>
                <a:gd name="connsiteY90" fmla="*/ 796197 h 1081279"/>
                <a:gd name="connsiteX91" fmla="*/ 504492 w 1260670"/>
                <a:gd name="connsiteY91" fmla="*/ 699994 h 1081279"/>
                <a:gd name="connsiteX92" fmla="*/ 471441 w 1260670"/>
                <a:gd name="connsiteY92" fmla="*/ 552452 h 1081279"/>
                <a:gd name="connsiteX93" fmla="*/ 390764 w 1260670"/>
                <a:gd name="connsiteY93" fmla="*/ 432627 h 1081279"/>
                <a:gd name="connsiteX94" fmla="*/ 388122 w 1260670"/>
                <a:gd name="connsiteY94" fmla="*/ 418084 h 1081279"/>
                <a:gd name="connsiteX95" fmla="*/ 385905 w 1260670"/>
                <a:gd name="connsiteY95" fmla="*/ 418435 h 1081279"/>
                <a:gd name="connsiteX96" fmla="*/ 346567 w 1260670"/>
                <a:gd name="connsiteY96" fmla="*/ 422912 h 1081279"/>
                <a:gd name="connsiteX97" fmla="*/ 306181 w 1260670"/>
                <a:gd name="connsiteY97" fmla="*/ 424627 h 1081279"/>
                <a:gd name="connsiteX98" fmla="*/ 295894 w 1260670"/>
                <a:gd name="connsiteY98" fmla="*/ 424627 h 1081279"/>
                <a:gd name="connsiteX99" fmla="*/ 285607 w 1260670"/>
                <a:gd name="connsiteY99" fmla="*/ 424246 h 1081279"/>
                <a:gd name="connsiteX100" fmla="*/ 280368 w 1260670"/>
                <a:gd name="connsiteY100" fmla="*/ 423960 h 1081279"/>
                <a:gd name="connsiteX101" fmla="*/ 275130 w 1260670"/>
                <a:gd name="connsiteY101" fmla="*/ 423674 h 1081279"/>
                <a:gd name="connsiteX102" fmla="*/ 269891 w 1260670"/>
                <a:gd name="connsiteY102" fmla="*/ 423293 h 1081279"/>
                <a:gd name="connsiteX103" fmla="*/ 267319 w 1260670"/>
                <a:gd name="connsiteY103" fmla="*/ 423103 h 1081279"/>
                <a:gd name="connsiteX104" fmla="*/ 264652 w 1260670"/>
                <a:gd name="connsiteY104" fmla="*/ 422817 h 1081279"/>
                <a:gd name="connsiteX105" fmla="*/ 259413 w 1260670"/>
                <a:gd name="connsiteY105" fmla="*/ 422341 h 1081279"/>
                <a:gd name="connsiteX106" fmla="*/ 254175 w 1260670"/>
                <a:gd name="connsiteY106" fmla="*/ 421769 h 1081279"/>
                <a:gd name="connsiteX107" fmla="*/ 243602 w 1260670"/>
                <a:gd name="connsiteY107" fmla="*/ 420340 h 1081279"/>
                <a:gd name="connsiteX108" fmla="*/ 238268 w 1260670"/>
                <a:gd name="connsiteY108" fmla="*/ 419483 h 1081279"/>
                <a:gd name="connsiteX109" fmla="*/ 235601 w 1260670"/>
                <a:gd name="connsiteY109" fmla="*/ 419007 h 1081279"/>
                <a:gd name="connsiteX110" fmla="*/ 232934 w 1260670"/>
                <a:gd name="connsiteY110" fmla="*/ 418531 h 1081279"/>
                <a:gd name="connsiteX111" fmla="*/ 227600 w 1260670"/>
                <a:gd name="connsiteY111" fmla="*/ 417578 h 1081279"/>
                <a:gd name="connsiteX112" fmla="*/ 222266 w 1260670"/>
                <a:gd name="connsiteY112" fmla="*/ 416435 h 1081279"/>
                <a:gd name="connsiteX113" fmla="*/ 201025 w 1260670"/>
                <a:gd name="connsiteY113" fmla="*/ 411196 h 1081279"/>
                <a:gd name="connsiteX114" fmla="*/ 179880 w 1260670"/>
                <a:gd name="connsiteY114" fmla="*/ 404338 h 1081279"/>
                <a:gd name="connsiteX115" fmla="*/ 159020 w 1260670"/>
                <a:gd name="connsiteY115" fmla="*/ 395766 h 1081279"/>
                <a:gd name="connsiteX116" fmla="*/ 138732 w 1260670"/>
                <a:gd name="connsiteY116" fmla="*/ 385384 h 1081279"/>
                <a:gd name="connsiteX117" fmla="*/ 101108 w 1260670"/>
                <a:gd name="connsiteY117" fmla="*/ 359380 h 1081279"/>
                <a:gd name="connsiteX118" fmla="*/ 69104 w 1260670"/>
                <a:gd name="connsiteY118" fmla="*/ 327186 h 1081279"/>
                <a:gd name="connsiteX119" fmla="*/ 43863 w 1260670"/>
                <a:gd name="connsiteY119" fmla="*/ 290896 h 1081279"/>
                <a:gd name="connsiteX120" fmla="*/ 25384 w 1260670"/>
                <a:gd name="connsiteY120" fmla="*/ 252415 h 1081279"/>
                <a:gd name="connsiteX121" fmla="*/ 12716 w 1260670"/>
                <a:gd name="connsiteY121" fmla="*/ 213267 h 1081279"/>
                <a:gd name="connsiteX122" fmla="*/ 12049 w 1260670"/>
                <a:gd name="connsiteY122" fmla="*/ 210790 h 1081279"/>
                <a:gd name="connsiteX123" fmla="*/ 10716 w 1260670"/>
                <a:gd name="connsiteY123" fmla="*/ 205361 h 1081279"/>
                <a:gd name="connsiteX124" fmla="*/ 10239 w 1260670"/>
                <a:gd name="connsiteY124" fmla="*/ 203456 h 1081279"/>
                <a:gd name="connsiteX125" fmla="*/ 9668 w 1260670"/>
                <a:gd name="connsiteY125" fmla="*/ 200980 h 1081279"/>
                <a:gd name="connsiteX126" fmla="*/ 9096 w 1260670"/>
                <a:gd name="connsiteY126" fmla="*/ 198503 h 1081279"/>
                <a:gd name="connsiteX127" fmla="*/ 8715 w 1260670"/>
                <a:gd name="connsiteY127" fmla="*/ 196503 h 1081279"/>
                <a:gd name="connsiteX128" fmla="*/ 6715 w 1260670"/>
                <a:gd name="connsiteY128" fmla="*/ 186216 h 1081279"/>
                <a:gd name="connsiteX129" fmla="*/ 6239 w 1260670"/>
                <a:gd name="connsiteY129" fmla="*/ 183739 h 1081279"/>
                <a:gd name="connsiteX130" fmla="*/ 5858 w 1260670"/>
                <a:gd name="connsiteY130" fmla="*/ 181263 h 1081279"/>
                <a:gd name="connsiteX131" fmla="*/ 5572 w 1260670"/>
                <a:gd name="connsiteY131" fmla="*/ 179644 h 1081279"/>
                <a:gd name="connsiteX132" fmla="*/ 5286 w 1260670"/>
                <a:gd name="connsiteY132" fmla="*/ 177739 h 1081279"/>
                <a:gd name="connsiteX133" fmla="*/ 4334 w 1260670"/>
                <a:gd name="connsiteY133" fmla="*/ 171452 h 1081279"/>
                <a:gd name="connsiteX134" fmla="*/ 3953 w 1260670"/>
                <a:gd name="connsiteY134" fmla="*/ 168976 h 1081279"/>
                <a:gd name="connsiteX135" fmla="*/ 3667 w 1260670"/>
                <a:gd name="connsiteY135" fmla="*/ 166499 h 1081279"/>
                <a:gd name="connsiteX136" fmla="*/ 3096 w 1260670"/>
                <a:gd name="connsiteY136" fmla="*/ 161737 h 1081279"/>
                <a:gd name="connsiteX137" fmla="*/ 2619 w 1260670"/>
                <a:gd name="connsiteY137" fmla="*/ 157736 h 1081279"/>
                <a:gd name="connsiteX138" fmla="*/ 2429 w 1260670"/>
                <a:gd name="connsiteY138" fmla="*/ 155545 h 1081279"/>
                <a:gd name="connsiteX139" fmla="*/ 2238 w 1260670"/>
                <a:gd name="connsiteY139" fmla="*/ 154021 h 1081279"/>
                <a:gd name="connsiteX140" fmla="*/ 1857 w 1260670"/>
                <a:gd name="connsiteY140" fmla="*/ 149926 h 1081279"/>
                <a:gd name="connsiteX141" fmla="*/ 1572 w 1260670"/>
                <a:gd name="connsiteY141" fmla="*/ 146782 h 1081279"/>
                <a:gd name="connsiteX142" fmla="*/ 1381 w 1260670"/>
                <a:gd name="connsiteY142" fmla="*/ 144592 h 1081279"/>
                <a:gd name="connsiteX143" fmla="*/ 1191 w 1260670"/>
                <a:gd name="connsiteY143" fmla="*/ 142401 h 1081279"/>
                <a:gd name="connsiteX144" fmla="*/ 714 w 1260670"/>
                <a:gd name="connsiteY144" fmla="*/ 134876 h 1081279"/>
                <a:gd name="connsiteX145" fmla="*/ 143 w 1260670"/>
                <a:gd name="connsiteY145" fmla="*/ 119636 h 1081279"/>
                <a:gd name="connsiteX146" fmla="*/ 143 w 1260670"/>
                <a:gd name="connsiteY146" fmla="*/ 96300 h 1081279"/>
                <a:gd name="connsiteX147" fmla="*/ 1095 w 1260670"/>
                <a:gd name="connsiteY147" fmla="*/ 76964 h 1081279"/>
                <a:gd name="connsiteX148" fmla="*/ 1953 w 1260670"/>
                <a:gd name="connsiteY148" fmla="*/ 67153 h 1081279"/>
                <a:gd name="connsiteX149" fmla="*/ 2524 w 1260670"/>
                <a:gd name="connsiteY149" fmla="*/ 62105 h 1081279"/>
                <a:gd name="connsiteX150" fmla="*/ 2810 w 1260670"/>
                <a:gd name="connsiteY150" fmla="*/ 59438 h 1081279"/>
                <a:gd name="connsiteX151" fmla="*/ 3191 w 1260670"/>
                <a:gd name="connsiteY151" fmla="*/ 56295 h 1081279"/>
                <a:gd name="connsiteX152" fmla="*/ 10690 w 1260670"/>
                <a:gd name="connsiteY152" fmla="*/ 43004 h 1081279"/>
                <a:gd name="connsiteX153" fmla="*/ 12372 w 1260670"/>
                <a:gd name="connsiteY153" fmla="*/ 34860 h 1081279"/>
                <a:gd name="connsiteX154" fmla="*/ 75581 w 1260670"/>
                <a:gd name="connsiteY154" fmla="*/ 383 h 108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260670" h="1081279">
                  <a:moveTo>
                    <a:pt x="75581" y="383"/>
                  </a:moveTo>
                  <a:cubicBezTo>
                    <a:pt x="98250" y="2383"/>
                    <a:pt x="119110" y="10193"/>
                    <a:pt x="133969" y="22766"/>
                  </a:cubicBezTo>
                  <a:cubicBezTo>
                    <a:pt x="145590" y="32577"/>
                    <a:pt x="159782" y="38673"/>
                    <a:pt x="174831" y="40673"/>
                  </a:cubicBezTo>
                  <a:lnTo>
                    <a:pt x="236458" y="48960"/>
                  </a:lnTo>
                  <a:cubicBezTo>
                    <a:pt x="248745" y="50103"/>
                    <a:pt x="258937" y="57437"/>
                    <a:pt x="264271" y="67534"/>
                  </a:cubicBezTo>
                  <a:cubicBezTo>
                    <a:pt x="265033" y="69058"/>
                    <a:pt x="265890" y="70582"/>
                    <a:pt x="266748" y="72011"/>
                  </a:cubicBezTo>
                  <a:cubicBezTo>
                    <a:pt x="267605" y="73630"/>
                    <a:pt x="268557" y="75059"/>
                    <a:pt x="269510" y="76583"/>
                  </a:cubicBezTo>
                  <a:cubicBezTo>
                    <a:pt x="270272" y="77726"/>
                    <a:pt x="271034" y="78869"/>
                    <a:pt x="271796" y="79916"/>
                  </a:cubicBezTo>
                  <a:cubicBezTo>
                    <a:pt x="275511" y="85060"/>
                    <a:pt x="281321" y="89822"/>
                    <a:pt x="278273" y="97538"/>
                  </a:cubicBezTo>
                  <a:cubicBezTo>
                    <a:pt x="288179" y="118588"/>
                    <a:pt x="260747" y="137543"/>
                    <a:pt x="235791" y="139352"/>
                  </a:cubicBezTo>
                  <a:cubicBezTo>
                    <a:pt x="229886" y="139829"/>
                    <a:pt x="224266" y="139257"/>
                    <a:pt x="219027" y="137924"/>
                  </a:cubicBezTo>
                  <a:cubicBezTo>
                    <a:pt x="210360" y="135733"/>
                    <a:pt x="201311" y="134971"/>
                    <a:pt x="192357" y="135923"/>
                  </a:cubicBezTo>
                  <a:lnTo>
                    <a:pt x="100661" y="145636"/>
                  </a:lnTo>
                  <a:lnTo>
                    <a:pt x="110919" y="181930"/>
                  </a:lnTo>
                  <a:cubicBezTo>
                    <a:pt x="118062" y="199932"/>
                    <a:pt x="127111" y="216220"/>
                    <a:pt x="137684" y="229936"/>
                  </a:cubicBezTo>
                  <a:cubicBezTo>
                    <a:pt x="143018" y="236794"/>
                    <a:pt x="148638" y="243080"/>
                    <a:pt x="154734" y="248605"/>
                  </a:cubicBezTo>
                  <a:cubicBezTo>
                    <a:pt x="160734" y="254129"/>
                    <a:pt x="167116" y="258987"/>
                    <a:pt x="173879" y="263178"/>
                  </a:cubicBezTo>
                  <a:cubicBezTo>
                    <a:pt x="177213" y="265273"/>
                    <a:pt x="180642" y="267178"/>
                    <a:pt x="184166" y="268988"/>
                  </a:cubicBezTo>
                  <a:cubicBezTo>
                    <a:pt x="185023" y="269464"/>
                    <a:pt x="185976" y="269845"/>
                    <a:pt x="186833" y="270322"/>
                  </a:cubicBezTo>
                  <a:lnTo>
                    <a:pt x="189500" y="271560"/>
                  </a:lnTo>
                  <a:lnTo>
                    <a:pt x="192262" y="272703"/>
                  </a:lnTo>
                  <a:cubicBezTo>
                    <a:pt x="193119" y="273084"/>
                    <a:pt x="194072" y="273465"/>
                    <a:pt x="195024" y="273846"/>
                  </a:cubicBezTo>
                  <a:cubicBezTo>
                    <a:pt x="198739" y="275275"/>
                    <a:pt x="202549" y="276608"/>
                    <a:pt x="206359" y="277846"/>
                  </a:cubicBezTo>
                  <a:cubicBezTo>
                    <a:pt x="210264" y="278989"/>
                    <a:pt x="214170" y="280037"/>
                    <a:pt x="218265" y="280894"/>
                  </a:cubicBezTo>
                  <a:cubicBezTo>
                    <a:pt x="222266" y="281847"/>
                    <a:pt x="226457" y="282514"/>
                    <a:pt x="230648" y="283085"/>
                  </a:cubicBezTo>
                  <a:cubicBezTo>
                    <a:pt x="234839" y="283752"/>
                    <a:pt x="239125" y="284133"/>
                    <a:pt x="243411" y="284514"/>
                  </a:cubicBezTo>
                  <a:lnTo>
                    <a:pt x="246650" y="284800"/>
                  </a:lnTo>
                  <a:lnTo>
                    <a:pt x="249984" y="284990"/>
                  </a:lnTo>
                  <a:cubicBezTo>
                    <a:pt x="250555" y="284990"/>
                    <a:pt x="251031" y="284990"/>
                    <a:pt x="251603" y="284990"/>
                  </a:cubicBezTo>
                  <a:lnTo>
                    <a:pt x="253317" y="284990"/>
                  </a:lnTo>
                  <a:cubicBezTo>
                    <a:pt x="254460" y="284990"/>
                    <a:pt x="255508" y="285085"/>
                    <a:pt x="256651" y="285085"/>
                  </a:cubicBezTo>
                  <a:cubicBezTo>
                    <a:pt x="258937" y="285085"/>
                    <a:pt x="261128" y="285085"/>
                    <a:pt x="263414" y="285085"/>
                  </a:cubicBezTo>
                  <a:cubicBezTo>
                    <a:pt x="264557" y="285085"/>
                    <a:pt x="265700" y="285085"/>
                    <a:pt x="266843" y="285085"/>
                  </a:cubicBezTo>
                  <a:lnTo>
                    <a:pt x="270272" y="285085"/>
                  </a:lnTo>
                  <a:cubicBezTo>
                    <a:pt x="270843" y="284990"/>
                    <a:pt x="271415" y="284895"/>
                    <a:pt x="271986" y="284895"/>
                  </a:cubicBezTo>
                  <a:lnTo>
                    <a:pt x="273701" y="284895"/>
                  </a:lnTo>
                  <a:cubicBezTo>
                    <a:pt x="273701" y="284895"/>
                    <a:pt x="277130" y="284609"/>
                    <a:pt x="277130" y="284609"/>
                  </a:cubicBezTo>
                  <a:lnTo>
                    <a:pt x="280559" y="284323"/>
                  </a:lnTo>
                  <a:cubicBezTo>
                    <a:pt x="281702" y="284323"/>
                    <a:pt x="282845" y="284133"/>
                    <a:pt x="284083" y="284038"/>
                  </a:cubicBezTo>
                  <a:cubicBezTo>
                    <a:pt x="286464" y="283847"/>
                    <a:pt x="288750" y="283657"/>
                    <a:pt x="291132" y="283371"/>
                  </a:cubicBezTo>
                  <a:lnTo>
                    <a:pt x="294656" y="282990"/>
                  </a:lnTo>
                  <a:lnTo>
                    <a:pt x="298180" y="282514"/>
                  </a:lnTo>
                  <a:cubicBezTo>
                    <a:pt x="307610" y="281275"/>
                    <a:pt x="317230" y="279656"/>
                    <a:pt x="326850" y="277561"/>
                  </a:cubicBezTo>
                  <a:cubicBezTo>
                    <a:pt x="342090" y="274322"/>
                    <a:pt x="357521" y="270226"/>
                    <a:pt x="372951" y="265369"/>
                  </a:cubicBezTo>
                  <a:cubicBezTo>
                    <a:pt x="375809" y="264511"/>
                    <a:pt x="378571" y="263559"/>
                    <a:pt x="381429" y="262702"/>
                  </a:cubicBezTo>
                  <a:cubicBezTo>
                    <a:pt x="382667" y="262321"/>
                    <a:pt x="383905" y="261844"/>
                    <a:pt x="385143" y="261463"/>
                  </a:cubicBezTo>
                  <a:cubicBezTo>
                    <a:pt x="386858" y="260892"/>
                    <a:pt x="388572" y="260416"/>
                    <a:pt x="390287" y="259939"/>
                  </a:cubicBezTo>
                  <a:lnTo>
                    <a:pt x="391284" y="259729"/>
                  </a:lnTo>
                  <a:lnTo>
                    <a:pt x="391334" y="259653"/>
                  </a:lnTo>
                  <a:cubicBezTo>
                    <a:pt x="391525" y="259557"/>
                    <a:pt x="391715" y="259367"/>
                    <a:pt x="391906" y="259272"/>
                  </a:cubicBezTo>
                  <a:cubicBezTo>
                    <a:pt x="393049" y="258605"/>
                    <a:pt x="394192" y="257938"/>
                    <a:pt x="395335" y="257271"/>
                  </a:cubicBezTo>
                  <a:cubicBezTo>
                    <a:pt x="429244" y="237459"/>
                    <a:pt x="455437" y="223077"/>
                    <a:pt x="477535" y="214504"/>
                  </a:cubicBezTo>
                  <a:cubicBezTo>
                    <a:pt x="479726" y="213647"/>
                    <a:pt x="481917" y="212790"/>
                    <a:pt x="484012" y="211932"/>
                  </a:cubicBezTo>
                  <a:cubicBezTo>
                    <a:pt x="494681" y="207741"/>
                    <a:pt x="504682" y="203550"/>
                    <a:pt x="514111" y="199359"/>
                  </a:cubicBezTo>
                  <a:cubicBezTo>
                    <a:pt x="524303" y="194883"/>
                    <a:pt x="533828" y="190406"/>
                    <a:pt x="542591" y="185929"/>
                  </a:cubicBezTo>
                  <a:cubicBezTo>
                    <a:pt x="547544" y="183453"/>
                    <a:pt x="552211" y="180976"/>
                    <a:pt x="556783" y="178595"/>
                  </a:cubicBezTo>
                  <a:cubicBezTo>
                    <a:pt x="558117" y="177928"/>
                    <a:pt x="559450" y="177166"/>
                    <a:pt x="560689" y="176499"/>
                  </a:cubicBezTo>
                  <a:cubicBezTo>
                    <a:pt x="654986" y="125445"/>
                    <a:pt x="669464" y="84583"/>
                    <a:pt x="748236" y="84583"/>
                  </a:cubicBezTo>
                  <a:cubicBezTo>
                    <a:pt x="765191" y="84583"/>
                    <a:pt x="781002" y="87822"/>
                    <a:pt x="796147" y="93251"/>
                  </a:cubicBezTo>
                  <a:cubicBezTo>
                    <a:pt x="825008" y="103728"/>
                    <a:pt x="851011" y="122397"/>
                    <a:pt x="876347" y="142305"/>
                  </a:cubicBezTo>
                  <a:cubicBezTo>
                    <a:pt x="903875" y="163926"/>
                    <a:pt x="930545" y="186882"/>
                    <a:pt x="959215" y="202217"/>
                  </a:cubicBezTo>
                  <a:cubicBezTo>
                    <a:pt x="962548" y="204027"/>
                    <a:pt x="965882" y="205741"/>
                    <a:pt x="969311" y="207265"/>
                  </a:cubicBezTo>
                  <a:cubicBezTo>
                    <a:pt x="972645" y="208789"/>
                    <a:pt x="975883" y="210313"/>
                    <a:pt x="979027" y="211837"/>
                  </a:cubicBezTo>
                  <a:cubicBezTo>
                    <a:pt x="985790" y="215076"/>
                    <a:pt x="992267" y="218219"/>
                    <a:pt x="998458" y="221362"/>
                  </a:cubicBezTo>
                  <a:cubicBezTo>
                    <a:pt x="1055108" y="250008"/>
                    <a:pt x="1090916" y="278066"/>
                    <a:pt x="1105279" y="319798"/>
                  </a:cubicBezTo>
                  <a:lnTo>
                    <a:pt x="1107480" y="334125"/>
                  </a:lnTo>
                  <a:lnTo>
                    <a:pt x="1122347" y="369741"/>
                  </a:lnTo>
                  <a:cubicBezTo>
                    <a:pt x="1130176" y="394265"/>
                    <a:pt x="1136784" y="421673"/>
                    <a:pt x="1141713" y="451010"/>
                  </a:cubicBezTo>
                  <a:cubicBezTo>
                    <a:pt x="1146762" y="480918"/>
                    <a:pt x="1150000" y="512827"/>
                    <a:pt x="1151048" y="545784"/>
                  </a:cubicBezTo>
                  <a:cubicBezTo>
                    <a:pt x="1151238" y="550546"/>
                    <a:pt x="1151429" y="555309"/>
                    <a:pt x="1151810" y="560071"/>
                  </a:cubicBezTo>
                  <a:cubicBezTo>
                    <a:pt x="1160859" y="692183"/>
                    <a:pt x="1235058" y="806292"/>
                    <a:pt x="1257347" y="837915"/>
                  </a:cubicBezTo>
                  <a:cubicBezTo>
                    <a:pt x="1261157" y="843345"/>
                    <a:pt x="1261728" y="850393"/>
                    <a:pt x="1258871" y="856394"/>
                  </a:cubicBezTo>
                  <a:cubicBezTo>
                    <a:pt x="1215913" y="946500"/>
                    <a:pt x="1169812" y="1081279"/>
                    <a:pt x="1169812" y="1081279"/>
                  </a:cubicBezTo>
                  <a:lnTo>
                    <a:pt x="1142761" y="1081279"/>
                  </a:lnTo>
                  <a:lnTo>
                    <a:pt x="1200197" y="881921"/>
                  </a:lnTo>
                  <a:cubicBezTo>
                    <a:pt x="1205626" y="863157"/>
                    <a:pt x="1202197" y="842869"/>
                    <a:pt x="1191053" y="826867"/>
                  </a:cubicBezTo>
                  <a:cubicBezTo>
                    <a:pt x="1165431" y="790290"/>
                    <a:pt x="1116186" y="718758"/>
                    <a:pt x="1072086" y="646558"/>
                  </a:cubicBezTo>
                  <a:cubicBezTo>
                    <a:pt x="1055703" y="619698"/>
                    <a:pt x="1023603" y="549594"/>
                    <a:pt x="1000934" y="475870"/>
                  </a:cubicBezTo>
                  <a:lnTo>
                    <a:pt x="1000647" y="474794"/>
                  </a:lnTo>
                  <a:lnTo>
                    <a:pt x="964549" y="478251"/>
                  </a:lnTo>
                  <a:cubicBezTo>
                    <a:pt x="919115" y="478251"/>
                    <a:pt x="864536" y="490920"/>
                    <a:pt x="807672" y="505874"/>
                  </a:cubicBezTo>
                  <a:cubicBezTo>
                    <a:pt x="768905" y="516066"/>
                    <a:pt x="729186" y="527210"/>
                    <a:pt x="690514" y="535973"/>
                  </a:cubicBezTo>
                  <a:cubicBezTo>
                    <a:pt x="661749" y="542545"/>
                    <a:pt x="633555" y="547784"/>
                    <a:pt x="606885" y="550451"/>
                  </a:cubicBezTo>
                  <a:cubicBezTo>
                    <a:pt x="595074" y="551594"/>
                    <a:pt x="583549" y="552261"/>
                    <a:pt x="572500" y="552261"/>
                  </a:cubicBezTo>
                  <a:lnTo>
                    <a:pt x="572056" y="552197"/>
                  </a:lnTo>
                  <a:lnTo>
                    <a:pt x="560214" y="630176"/>
                  </a:lnTo>
                  <a:lnTo>
                    <a:pt x="560309" y="629985"/>
                  </a:lnTo>
                  <a:cubicBezTo>
                    <a:pt x="554880" y="734951"/>
                    <a:pt x="559833" y="768193"/>
                    <a:pt x="563071" y="785052"/>
                  </a:cubicBezTo>
                  <a:cubicBezTo>
                    <a:pt x="564690" y="793530"/>
                    <a:pt x="565929" y="797911"/>
                    <a:pt x="565167" y="805245"/>
                  </a:cubicBezTo>
                  <a:cubicBezTo>
                    <a:pt x="560976" y="844393"/>
                    <a:pt x="522209" y="848394"/>
                    <a:pt x="518875" y="808484"/>
                  </a:cubicBezTo>
                  <a:cubicBezTo>
                    <a:pt x="518685" y="804388"/>
                    <a:pt x="518494" y="800292"/>
                    <a:pt x="518208" y="796197"/>
                  </a:cubicBezTo>
                  <a:cubicBezTo>
                    <a:pt x="516018" y="765526"/>
                    <a:pt x="510874" y="732760"/>
                    <a:pt x="504492" y="699994"/>
                  </a:cubicBezTo>
                  <a:cubicBezTo>
                    <a:pt x="494301" y="647702"/>
                    <a:pt x="480870" y="595505"/>
                    <a:pt x="471441" y="552452"/>
                  </a:cubicBezTo>
                  <a:cubicBezTo>
                    <a:pt x="471441" y="552452"/>
                    <a:pt x="416005" y="531687"/>
                    <a:pt x="390764" y="432627"/>
                  </a:cubicBezTo>
                  <a:lnTo>
                    <a:pt x="388122" y="418084"/>
                  </a:lnTo>
                  <a:lnTo>
                    <a:pt x="385905" y="418435"/>
                  </a:lnTo>
                  <a:cubicBezTo>
                    <a:pt x="372951" y="420340"/>
                    <a:pt x="359807" y="421864"/>
                    <a:pt x="346567" y="422912"/>
                  </a:cubicBezTo>
                  <a:cubicBezTo>
                    <a:pt x="333327" y="423960"/>
                    <a:pt x="319802" y="424627"/>
                    <a:pt x="306181" y="424627"/>
                  </a:cubicBezTo>
                  <a:lnTo>
                    <a:pt x="295894" y="424627"/>
                  </a:lnTo>
                  <a:cubicBezTo>
                    <a:pt x="292465" y="424531"/>
                    <a:pt x="289036" y="424341"/>
                    <a:pt x="285607" y="424246"/>
                  </a:cubicBezTo>
                  <a:cubicBezTo>
                    <a:pt x="283893" y="424246"/>
                    <a:pt x="282178" y="424055"/>
                    <a:pt x="280368" y="423960"/>
                  </a:cubicBezTo>
                  <a:lnTo>
                    <a:pt x="275130" y="423674"/>
                  </a:lnTo>
                  <a:lnTo>
                    <a:pt x="269891" y="423293"/>
                  </a:lnTo>
                  <a:lnTo>
                    <a:pt x="267319" y="423103"/>
                  </a:lnTo>
                  <a:cubicBezTo>
                    <a:pt x="266462" y="423103"/>
                    <a:pt x="265605" y="422912"/>
                    <a:pt x="264652" y="422817"/>
                  </a:cubicBezTo>
                  <a:lnTo>
                    <a:pt x="259413" y="422341"/>
                  </a:lnTo>
                  <a:cubicBezTo>
                    <a:pt x="257699" y="422150"/>
                    <a:pt x="255889" y="421960"/>
                    <a:pt x="254175" y="421769"/>
                  </a:cubicBezTo>
                  <a:cubicBezTo>
                    <a:pt x="250650" y="421388"/>
                    <a:pt x="247126" y="420817"/>
                    <a:pt x="243602" y="420340"/>
                  </a:cubicBezTo>
                  <a:cubicBezTo>
                    <a:pt x="241887" y="420055"/>
                    <a:pt x="240078" y="419769"/>
                    <a:pt x="238268" y="419483"/>
                  </a:cubicBezTo>
                  <a:lnTo>
                    <a:pt x="235601" y="419007"/>
                  </a:lnTo>
                  <a:cubicBezTo>
                    <a:pt x="234744" y="418816"/>
                    <a:pt x="233791" y="418721"/>
                    <a:pt x="232934" y="418531"/>
                  </a:cubicBezTo>
                  <a:lnTo>
                    <a:pt x="227600" y="417578"/>
                  </a:lnTo>
                  <a:lnTo>
                    <a:pt x="222266" y="416435"/>
                  </a:lnTo>
                  <a:cubicBezTo>
                    <a:pt x="215217" y="414911"/>
                    <a:pt x="208074" y="413197"/>
                    <a:pt x="201025" y="411196"/>
                  </a:cubicBezTo>
                  <a:cubicBezTo>
                    <a:pt x="193977" y="409196"/>
                    <a:pt x="186928" y="406910"/>
                    <a:pt x="179880" y="404338"/>
                  </a:cubicBezTo>
                  <a:cubicBezTo>
                    <a:pt x="172831" y="401767"/>
                    <a:pt x="165878" y="398909"/>
                    <a:pt x="159020" y="395766"/>
                  </a:cubicBezTo>
                  <a:cubicBezTo>
                    <a:pt x="152162" y="392623"/>
                    <a:pt x="145399" y="389098"/>
                    <a:pt x="138732" y="385384"/>
                  </a:cubicBezTo>
                  <a:cubicBezTo>
                    <a:pt x="125492" y="377859"/>
                    <a:pt x="112824" y="369096"/>
                    <a:pt x="101108" y="359380"/>
                  </a:cubicBezTo>
                  <a:cubicBezTo>
                    <a:pt x="89392" y="349570"/>
                    <a:pt x="78629" y="338711"/>
                    <a:pt x="69104" y="327186"/>
                  </a:cubicBezTo>
                  <a:cubicBezTo>
                    <a:pt x="59579" y="315661"/>
                    <a:pt x="51102" y="303469"/>
                    <a:pt x="43863" y="290896"/>
                  </a:cubicBezTo>
                  <a:cubicBezTo>
                    <a:pt x="36624" y="278323"/>
                    <a:pt x="30528" y="265464"/>
                    <a:pt x="25384" y="252415"/>
                  </a:cubicBezTo>
                  <a:cubicBezTo>
                    <a:pt x="20241" y="239461"/>
                    <a:pt x="16050" y="226316"/>
                    <a:pt x="12716" y="213267"/>
                  </a:cubicBezTo>
                  <a:cubicBezTo>
                    <a:pt x="12525" y="212410"/>
                    <a:pt x="12335" y="211648"/>
                    <a:pt x="12049" y="210790"/>
                  </a:cubicBezTo>
                  <a:cubicBezTo>
                    <a:pt x="11573" y="208981"/>
                    <a:pt x="11192" y="207171"/>
                    <a:pt x="10716" y="205361"/>
                  </a:cubicBezTo>
                  <a:cubicBezTo>
                    <a:pt x="10525" y="204694"/>
                    <a:pt x="10430" y="204028"/>
                    <a:pt x="10239" y="203456"/>
                  </a:cubicBezTo>
                  <a:cubicBezTo>
                    <a:pt x="10049" y="202599"/>
                    <a:pt x="9858" y="201837"/>
                    <a:pt x="9668" y="200980"/>
                  </a:cubicBezTo>
                  <a:cubicBezTo>
                    <a:pt x="9477" y="200122"/>
                    <a:pt x="9287" y="199360"/>
                    <a:pt x="9096" y="198503"/>
                  </a:cubicBezTo>
                  <a:cubicBezTo>
                    <a:pt x="8906" y="197836"/>
                    <a:pt x="8811" y="197170"/>
                    <a:pt x="8715" y="196503"/>
                  </a:cubicBezTo>
                  <a:cubicBezTo>
                    <a:pt x="7953" y="193074"/>
                    <a:pt x="7287" y="189645"/>
                    <a:pt x="6715" y="186216"/>
                  </a:cubicBezTo>
                  <a:cubicBezTo>
                    <a:pt x="6525" y="185359"/>
                    <a:pt x="6429" y="184597"/>
                    <a:pt x="6239" y="183739"/>
                  </a:cubicBezTo>
                  <a:cubicBezTo>
                    <a:pt x="6144" y="182882"/>
                    <a:pt x="5953" y="182120"/>
                    <a:pt x="5858" y="181263"/>
                  </a:cubicBezTo>
                  <a:cubicBezTo>
                    <a:pt x="5858" y="180691"/>
                    <a:pt x="5667" y="180215"/>
                    <a:pt x="5572" y="179644"/>
                  </a:cubicBezTo>
                  <a:cubicBezTo>
                    <a:pt x="5477" y="178977"/>
                    <a:pt x="5382" y="178310"/>
                    <a:pt x="5286" y="177739"/>
                  </a:cubicBezTo>
                  <a:cubicBezTo>
                    <a:pt x="5001" y="175643"/>
                    <a:pt x="4620" y="173548"/>
                    <a:pt x="4334" y="171452"/>
                  </a:cubicBezTo>
                  <a:cubicBezTo>
                    <a:pt x="4239" y="170690"/>
                    <a:pt x="4143" y="169833"/>
                    <a:pt x="3953" y="168976"/>
                  </a:cubicBezTo>
                  <a:cubicBezTo>
                    <a:pt x="3858" y="168118"/>
                    <a:pt x="3762" y="167356"/>
                    <a:pt x="3667" y="166499"/>
                  </a:cubicBezTo>
                  <a:cubicBezTo>
                    <a:pt x="3477" y="164975"/>
                    <a:pt x="3286" y="163356"/>
                    <a:pt x="3096" y="161737"/>
                  </a:cubicBezTo>
                  <a:cubicBezTo>
                    <a:pt x="2905" y="160403"/>
                    <a:pt x="2810" y="159070"/>
                    <a:pt x="2619" y="157736"/>
                  </a:cubicBezTo>
                  <a:cubicBezTo>
                    <a:pt x="2619" y="156974"/>
                    <a:pt x="2429" y="156307"/>
                    <a:pt x="2429" y="155545"/>
                  </a:cubicBezTo>
                  <a:cubicBezTo>
                    <a:pt x="2429" y="155069"/>
                    <a:pt x="2334" y="154593"/>
                    <a:pt x="2238" y="154021"/>
                  </a:cubicBezTo>
                  <a:cubicBezTo>
                    <a:pt x="2143" y="152688"/>
                    <a:pt x="1953" y="151259"/>
                    <a:pt x="1857" y="149926"/>
                  </a:cubicBezTo>
                  <a:cubicBezTo>
                    <a:pt x="1762" y="148878"/>
                    <a:pt x="1667" y="147830"/>
                    <a:pt x="1572" y="146782"/>
                  </a:cubicBezTo>
                  <a:cubicBezTo>
                    <a:pt x="1572" y="146020"/>
                    <a:pt x="1476" y="145258"/>
                    <a:pt x="1381" y="144592"/>
                  </a:cubicBezTo>
                  <a:cubicBezTo>
                    <a:pt x="1381" y="143830"/>
                    <a:pt x="1286" y="143163"/>
                    <a:pt x="1191" y="142401"/>
                  </a:cubicBezTo>
                  <a:cubicBezTo>
                    <a:pt x="1000" y="139924"/>
                    <a:pt x="810" y="137353"/>
                    <a:pt x="714" y="134876"/>
                  </a:cubicBezTo>
                  <a:cubicBezTo>
                    <a:pt x="429" y="129733"/>
                    <a:pt x="238" y="124684"/>
                    <a:pt x="143" y="119636"/>
                  </a:cubicBezTo>
                  <a:cubicBezTo>
                    <a:pt x="-48" y="111826"/>
                    <a:pt x="-48" y="104110"/>
                    <a:pt x="143" y="96300"/>
                  </a:cubicBezTo>
                  <a:cubicBezTo>
                    <a:pt x="333" y="89823"/>
                    <a:pt x="619" y="83441"/>
                    <a:pt x="1095" y="76964"/>
                  </a:cubicBezTo>
                  <a:cubicBezTo>
                    <a:pt x="1286" y="73726"/>
                    <a:pt x="1572" y="70487"/>
                    <a:pt x="1953" y="67153"/>
                  </a:cubicBezTo>
                  <a:cubicBezTo>
                    <a:pt x="2143" y="65534"/>
                    <a:pt x="2238" y="63820"/>
                    <a:pt x="2524" y="62105"/>
                  </a:cubicBezTo>
                  <a:lnTo>
                    <a:pt x="2810" y="59438"/>
                  </a:lnTo>
                  <a:lnTo>
                    <a:pt x="3191" y="56295"/>
                  </a:lnTo>
                  <a:lnTo>
                    <a:pt x="10690" y="43004"/>
                  </a:lnTo>
                  <a:lnTo>
                    <a:pt x="12372" y="34860"/>
                  </a:lnTo>
                  <a:cubicBezTo>
                    <a:pt x="21521" y="10080"/>
                    <a:pt x="40862" y="-2403"/>
                    <a:pt x="75581" y="383"/>
                  </a:cubicBezTo>
                  <a:close/>
                </a:path>
              </a:pathLst>
            </a:custGeom>
            <a:solidFill>
              <a:srgbClr val="FFAD47"/>
            </a:solidFill>
            <a:ln w="9525" cap="flat">
              <a:noFill/>
              <a:prstDash val="solid"/>
              <a:miter/>
            </a:ln>
          </p:spPr>
          <p:txBody>
            <a:bodyPr rtlCol="0" anchor="ctr"/>
            <a:lstStyle/>
            <a:p>
              <a:endParaRPr lang="en-US"/>
            </a:p>
          </p:txBody>
        </p:sp>
        <p:sp>
          <p:nvSpPr>
            <p:cNvPr id="2077" name="Freeform: Shape 2076">
              <a:extLst>
                <a:ext uri="{FF2B5EF4-FFF2-40B4-BE49-F238E27FC236}">
                  <a16:creationId xmlns:a16="http://schemas.microsoft.com/office/drawing/2014/main" id="{B8366A01-81FC-7D3F-8BE8-7E50BDCFDE5D}"/>
                </a:ext>
              </a:extLst>
            </p:cNvPr>
            <p:cNvSpPr/>
            <p:nvPr/>
          </p:nvSpPr>
          <p:spPr>
            <a:xfrm>
              <a:off x="6999476" y="877505"/>
              <a:ext cx="520624" cy="311087"/>
            </a:xfrm>
            <a:custGeom>
              <a:avLst/>
              <a:gdLst>
                <a:gd name="connsiteX0" fmla="*/ 259163 w 520624"/>
                <a:gd name="connsiteY0" fmla="*/ 0 h 311087"/>
                <a:gd name="connsiteX1" fmla="*/ 280690 w 520624"/>
                <a:gd name="connsiteY1" fmla="*/ 5429 h 311087"/>
                <a:gd name="connsiteX2" fmla="*/ 313854 w 520624"/>
                <a:gd name="connsiteY2" fmla="*/ 216541 h 311087"/>
                <a:gd name="connsiteX3" fmla="*/ 313923 w 520624"/>
                <a:gd name="connsiteY3" fmla="*/ 235212 h 311087"/>
                <a:gd name="connsiteX4" fmla="*/ 421469 w 520624"/>
                <a:gd name="connsiteY4" fmla="*/ 219742 h 311087"/>
                <a:gd name="connsiteX5" fmla="*/ 500431 w 520624"/>
                <a:gd name="connsiteY5" fmla="*/ 201359 h 311087"/>
                <a:gd name="connsiteX6" fmla="*/ 497383 w 520624"/>
                <a:gd name="connsiteY6" fmla="*/ 191738 h 311087"/>
                <a:gd name="connsiteX7" fmla="*/ 497097 w 520624"/>
                <a:gd name="connsiteY7" fmla="*/ 190786 h 311087"/>
                <a:gd name="connsiteX8" fmla="*/ 506051 w 520624"/>
                <a:gd name="connsiteY8" fmla="*/ 42672 h 311087"/>
                <a:gd name="connsiteX9" fmla="*/ 520529 w 520624"/>
                <a:gd name="connsiteY9" fmla="*/ 234506 h 311087"/>
                <a:gd name="connsiteX10" fmla="*/ 520624 w 520624"/>
                <a:gd name="connsiteY10" fmla="*/ 234696 h 311087"/>
                <a:gd name="connsiteX11" fmla="*/ 484143 w 520624"/>
                <a:gd name="connsiteY11" fmla="*/ 236982 h 311087"/>
                <a:gd name="connsiteX12" fmla="*/ 343173 w 520624"/>
                <a:gd name="connsiteY12" fmla="*/ 260509 h 311087"/>
                <a:gd name="connsiteX13" fmla="*/ 294119 w 520624"/>
                <a:gd name="connsiteY13" fmla="*/ 273463 h 311087"/>
                <a:gd name="connsiteX14" fmla="*/ 264973 w 520624"/>
                <a:gd name="connsiteY14" fmla="*/ 281178 h 311087"/>
                <a:gd name="connsiteX15" fmla="*/ 187916 w 520624"/>
                <a:gd name="connsiteY15" fmla="*/ 299657 h 311087"/>
                <a:gd name="connsiteX16" fmla="*/ 126670 w 520624"/>
                <a:gd name="connsiteY16" fmla="*/ 309277 h 311087"/>
                <a:gd name="connsiteX17" fmla="*/ 92285 w 520624"/>
                <a:gd name="connsiteY17" fmla="*/ 311087 h 311087"/>
                <a:gd name="connsiteX18" fmla="*/ 49708 w 520624"/>
                <a:gd name="connsiteY18" fmla="*/ 304991 h 311087"/>
                <a:gd name="connsiteX19" fmla="*/ 54756 w 520624"/>
                <a:gd name="connsiteY19" fmla="*/ 294894 h 311087"/>
                <a:gd name="connsiteX20" fmla="*/ 43421 w 520624"/>
                <a:gd name="connsiteY20" fmla="*/ 291465 h 311087"/>
                <a:gd name="connsiteX21" fmla="*/ 34754 w 520624"/>
                <a:gd name="connsiteY21" fmla="*/ 266128 h 311087"/>
                <a:gd name="connsiteX22" fmla="*/ 83 w 520624"/>
                <a:gd name="connsiteY22" fmla="*/ 162211 h 311087"/>
                <a:gd name="connsiteX23" fmla="*/ 23895 w 520624"/>
                <a:gd name="connsiteY23" fmla="*/ 99250 h 311087"/>
                <a:gd name="connsiteX24" fmla="*/ 31561 w 520624"/>
                <a:gd name="connsiteY24" fmla="*/ 107364 h 311087"/>
                <a:gd name="connsiteX25" fmla="*/ 44232 w 520624"/>
                <a:gd name="connsiteY25" fmla="*/ 120212 h 311087"/>
                <a:gd name="connsiteX26" fmla="*/ 46758 w 520624"/>
                <a:gd name="connsiteY26" fmla="*/ 118709 h 311087"/>
                <a:gd name="connsiteX27" fmla="*/ 122384 w 520624"/>
                <a:gd name="connsiteY27" fmla="*/ 117062 h 311087"/>
                <a:gd name="connsiteX28" fmla="*/ 71425 w 520624"/>
                <a:gd name="connsiteY28" fmla="*/ 132683 h 311087"/>
                <a:gd name="connsiteX29" fmla="*/ 156959 w 520624"/>
                <a:gd name="connsiteY29" fmla="*/ 146970 h 311087"/>
                <a:gd name="connsiteX30" fmla="*/ 110192 w 520624"/>
                <a:gd name="connsiteY30" fmla="*/ 172211 h 311087"/>
                <a:gd name="connsiteX31" fmla="*/ 150196 w 520624"/>
                <a:gd name="connsiteY31" fmla="*/ 172211 h 311087"/>
                <a:gd name="connsiteX32" fmla="*/ 131242 w 520624"/>
                <a:gd name="connsiteY32" fmla="*/ 189071 h 311087"/>
                <a:gd name="connsiteX33" fmla="*/ 156959 w 520624"/>
                <a:gd name="connsiteY33" fmla="*/ 189071 h 311087"/>
                <a:gd name="connsiteX34" fmla="*/ 142196 w 520624"/>
                <a:gd name="connsiteY34" fmla="*/ 205930 h 311087"/>
                <a:gd name="connsiteX35" fmla="*/ 163722 w 520624"/>
                <a:gd name="connsiteY35" fmla="*/ 205930 h 311087"/>
                <a:gd name="connsiteX36" fmla="*/ 160829 w 520624"/>
                <a:gd name="connsiteY36" fmla="*/ 223920 h 311087"/>
                <a:gd name="connsiteX37" fmla="*/ 148798 w 520624"/>
                <a:gd name="connsiteY37" fmla="*/ 241080 h 311087"/>
                <a:gd name="connsiteX38" fmla="*/ 149054 w 520624"/>
                <a:gd name="connsiteY38" fmla="*/ 243459 h 311087"/>
                <a:gd name="connsiteX39" fmla="*/ 149244 w 520624"/>
                <a:gd name="connsiteY39" fmla="*/ 243459 h 311087"/>
                <a:gd name="connsiteX40" fmla="*/ 149339 w 520624"/>
                <a:gd name="connsiteY40" fmla="*/ 243459 h 311087"/>
                <a:gd name="connsiteX41" fmla="*/ 149435 w 520624"/>
                <a:gd name="connsiteY41" fmla="*/ 243459 h 311087"/>
                <a:gd name="connsiteX42" fmla="*/ 151054 w 520624"/>
                <a:gd name="connsiteY42" fmla="*/ 243459 h 311087"/>
                <a:gd name="connsiteX43" fmla="*/ 269831 w 520624"/>
                <a:gd name="connsiteY43" fmla="*/ 240125 h 311087"/>
                <a:gd name="connsiteX44" fmla="*/ 276200 w 520624"/>
                <a:gd name="connsiteY44" fmla="*/ 239536 h 311087"/>
                <a:gd name="connsiteX45" fmla="*/ 274308 w 520624"/>
                <a:gd name="connsiteY45" fmla="*/ 194977 h 311087"/>
                <a:gd name="connsiteX46" fmla="*/ 274308 w 520624"/>
                <a:gd name="connsiteY46" fmla="*/ 160496 h 311087"/>
                <a:gd name="connsiteX47" fmla="*/ 267831 w 520624"/>
                <a:gd name="connsiteY47" fmla="*/ 109918 h 311087"/>
                <a:gd name="connsiteX48" fmla="*/ 260115 w 520624"/>
                <a:gd name="connsiteY48" fmla="*/ 68866 h 31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20624" h="311087">
                  <a:moveTo>
                    <a:pt x="259163" y="0"/>
                  </a:moveTo>
                  <a:lnTo>
                    <a:pt x="280690" y="5429"/>
                  </a:lnTo>
                  <a:cubicBezTo>
                    <a:pt x="308407" y="58507"/>
                    <a:pt x="313193" y="166074"/>
                    <a:pt x="313854" y="216541"/>
                  </a:cubicBezTo>
                  <a:lnTo>
                    <a:pt x="313923" y="235212"/>
                  </a:lnTo>
                  <a:lnTo>
                    <a:pt x="421469" y="219742"/>
                  </a:lnTo>
                  <a:cubicBezTo>
                    <a:pt x="453473" y="213741"/>
                    <a:pt x="482238" y="207740"/>
                    <a:pt x="500431" y="201359"/>
                  </a:cubicBezTo>
                  <a:cubicBezTo>
                    <a:pt x="499383" y="198120"/>
                    <a:pt x="498335" y="194977"/>
                    <a:pt x="497383" y="191738"/>
                  </a:cubicBezTo>
                  <a:cubicBezTo>
                    <a:pt x="497288" y="191452"/>
                    <a:pt x="497192" y="191071"/>
                    <a:pt x="497097" y="190786"/>
                  </a:cubicBezTo>
                  <a:cubicBezTo>
                    <a:pt x="480143" y="131636"/>
                    <a:pt x="488429" y="73438"/>
                    <a:pt x="506051" y="42672"/>
                  </a:cubicBezTo>
                  <a:cubicBezTo>
                    <a:pt x="485191" y="84582"/>
                    <a:pt x="498145" y="161353"/>
                    <a:pt x="520529" y="234506"/>
                  </a:cubicBezTo>
                  <a:lnTo>
                    <a:pt x="520624" y="234696"/>
                  </a:lnTo>
                  <a:cubicBezTo>
                    <a:pt x="509384" y="236220"/>
                    <a:pt x="497192" y="236982"/>
                    <a:pt x="484143" y="236982"/>
                  </a:cubicBezTo>
                  <a:cubicBezTo>
                    <a:pt x="442900" y="236982"/>
                    <a:pt x="394227" y="247460"/>
                    <a:pt x="343173" y="260509"/>
                  </a:cubicBezTo>
                  <a:cubicBezTo>
                    <a:pt x="326981" y="264605"/>
                    <a:pt x="310598" y="269081"/>
                    <a:pt x="294119" y="273463"/>
                  </a:cubicBezTo>
                  <a:cubicBezTo>
                    <a:pt x="284404" y="276035"/>
                    <a:pt x="274688" y="278606"/>
                    <a:pt x="264973" y="281178"/>
                  </a:cubicBezTo>
                  <a:cubicBezTo>
                    <a:pt x="239065" y="287941"/>
                    <a:pt x="213157" y="294418"/>
                    <a:pt x="187916" y="299657"/>
                  </a:cubicBezTo>
                  <a:cubicBezTo>
                    <a:pt x="166961" y="303943"/>
                    <a:pt x="146387" y="307372"/>
                    <a:pt x="126670" y="309277"/>
                  </a:cubicBezTo>
                  <a:cubicBezTo>
                    <a:pt x="114859" y="310420"/>
                    <a:pt x="103334" y="311087"/>
                    <a:pt x="92285" y="311087"/>
                  </a:cubicBezTo>
                  <a:cubicBezTo>
                    <a:pt x="77330" y="311087"/>
                    <a:pt x="63138" y="308896"/>
                    <a:pt x="49708" y="304991"/>
                  </a:cubicBezTo>
                  <a:lnTo>
                    <a:pt x="54756" y="294894"/>
                  </a:lnTo>
                  <a:cubicBezTo>
                    <a:pt x="50851" y="293942"/>
                    <a:pt x="47136" y="292798"/>
                    <a:pt x="43421" y="291465"/>
                  </a:cubicBezTo>
                  <a:cubicBezTo>
                    <a:pt x="39040" y="279749"/>
                    <a:pt x="35230" y="269176"/>
                    <a:pt x="34754" y="266128"/>
                  </a:cubicBezTo>
                  <a:cubicBezTo>
                    <a:pt x="33515" y="258509"/>
                    <a:pt x="1892" y="172784"/>
                    <a:pt x="83" y="162211"/>
                  </a:cubicBezTo>
                  <a:cubicBezTo>
                    <a:pt x="-1632" y="151543"/>
                    <a:pt x="23895" y="99250"/>
                    <a:pt x="23895" y="99250"/>
                  </a:cubicBezTo>
                  <a:cubicBezTo>
                    <a:pt x="23895" y="99250"/>
                    <a:pt x="26711" y="102304"/>
                    <a:pt x="31561" y="107364"/>
                  </a:cubicBezTo>
                  <a:lnTo>
                    <a:pt x="44232" y="120212"/>
                  </a:lnTo>
                  <a:lnTo>
                    <a:pt x="46758" y="118709"/>
                  </a:lnTo>
                  <a:cubicBezTo>
                    <a:pt x="57983" y="112936"/>
                    <a:pt x="85094" y="103132"/>
                    <a:pt x="122384" y="117062"/>
                  </a:cubicBezTo>
                  <a:cubicBezTo>
                    <a:pt x="108096" y="115823"/>
                    <a:pt x="81521" y="120395"/>
                    <a:pt x="71425" y="132683"/>
                  </a:cubicBezTo>
                  <a:cubicBezTo>
                    <a:pt x="81997" y="144875"/>
                    <a:pt x="96666" y="160877"/>
                    <a:pt x="156959" y="146970"/>
                  </a:cubicBezTo>
                  <a:cubicBezTo>
                    <a:pt x="147244" y="159162"/>
                    <a:pt x="110192" y="172211"/>
                    <a:pt x="110192" y="172211"/>
                  </a:cubicBezTo>
                  <a:cubicBezTo>
                    <a:pt x="110192" y="172211"/>
                    <a:pt x="122860" y="180212"/>
                    <a:pt x="150196" y="172211"/>
                  </a:cubicBezTo>
                  <a:cubicBezTo>
                    <a:pt x="147244" y="178974"/>
                    <a:pt x="131242" y="189071"/>
                    <a:pt x="131242" y="189071"/>
                  </a:cubicBezTo>
                  <a:cubicBezTo>
                    <a:pt x="131242" y="189071"/>
                    <a:pt x="140100" y="194976"/>
                    <a:pt x="156959" y="189071"/>
                  </a:cubicBezTo>
                  <a:cubicBezTo>
                    <a:pt x="150196" y="203834"/>
                    <a:pt x="142196" y="205930"/>
                    <a:pt x="142196" y="205930"/>
                  </a:cubicBezTo>
                  <a:cubicBezTo>
                    <a:pt x="142196" y="205930"/>
                    <a:pt x="152292" y="210597"/>
                    <a:pt x="163722" y="205930"/>
                  </a:cubicBezTo>
                  <a:cubicBezTo>
                    <a:pt x="162865" y="212026"/>
                    <a:pt x="162770" y="217813"/>
                    <a:pt x="160829" y="223920"/>
                  </a:cubicBezTo>
                  <a:lnTo>
                    <a:pt x="148798" y="241080"/>
                  </a:lnTo>
                  <a:lnTo>
                    <a:pt x="149054" y="243459"/>
                  </a:lnTo>
                  <a:lnTo>
                    <a:pt x="149244" y="243459"/>
                  </a:lnTo>
                  <a:cubicBezTo>
                    <a:pt x="149244" y="243459"/>
                    <a:pt x="149244" y="243459"/>
                    <a:pt x="149339" y="243459"/>
                  </a:cubicBezTo>
                  <a:lnTo>
                    <a:pt x="149435" y="243459"/>
                  </a:lnTo>
                  <a:cubicBezTo>
                    <a:pt x="149435" y="243459"/>
                    <a:pt x="150292" y="243459"/>
                    <a:pt x="151054" y="243459"/>
                  </a:cubicBezTo>
                  <a:cubicBezTo>
                    <a:pt x="151816" y="243459"/>
                    <a:pt x="196012" y="246126"/>
                    <a:pt x="269831" y="240125"/>
                  </a:cubicBezTo>
                  <a:lnTo>
                    <a:pt x="276200" y="239536"/>
                  </a:lnTo>
                  <a:lnTo>
                    <a:pt x="274308" y="194977"/>
                  </a:lnTo>
                  <a:lnTo>
                    <a:pt x="274308" y="160496"/>
                  </a:lnTo>
                  <a:lnTo>
                    <a:pt x="267831" y="109918"/>
                  </a:lnTo>
                  <a:lnTo>
                    <a:pt x="260115" y="68866"/>
                  </a:lnTo>
                  <a:close/>
                </a:path>
              </a:pathLst>
            </a:custGeom>
            <a:solidFill>
              <a:srgbClr val="FF9648"/>
            </a:solidFill>
            <a:ln w="9525" cap="flat">
              <a:noFill/>
              <a:prstDash val="solid"/>
              <a:miter/>
            </a:ln>
          </p:spPr>
          <p:txBody>
            <a:bodyPr rtlCol="0" anchor="ctr"/>
            <a:lstStyle/>
            <a:p>
              <a:endParaRPr lang="en-US"/>
            </a:p>
          </p:txBody>
        </p:sp>
        <p:sp>
          <p:nvSpPr>
            <p:cNvPr id="2324" name="Freeform: Shape 2323">
              <a:extLst>
                <a:ext uri="{FF2B5EF4-FFF2-40B4-BE49-F238E27FC236}">
                  <a16:creationId xmlns:a16="http://schemas.microsoft.com/office/drawing/2014/main" id="{74231751-E639-3BC1-1172-801AE2313B9B}"/>
                </a:ext>
              </a:extLst>
            </p:cNvPr>
            <p:cNvSpPr/>
            <p:nvPr/>
          </p:nvSpPr>
          <p:spPr>
            <a:xfrm>
              <a:off x="7003275" y="778731"/>
              <a:ext cx="514540" cy="163384"/>
            </a:xfrm>
            <a:custGeom>
              <a:avLst/>
              <a:gdLst>
                <a:gd name="connsiteX0" fmla="*/ 514541 w 514540"/>
                <a:gd name="connsiteY0" fmla="*/ 79057 h 163384"/>
                <a:gd name="connsiteX1" fmla="*/ 207645 w 514540"/>
                <a:gd name="connsiteY1" fmla="*/ 158020 h 163384"/>
                <a:gd name="connsiteX2" fmla="*/ 0 w 514540"/>
                <a:gd name="connsiteY2" fmla="*/ 69628 h 163384"/>
                <a:gd name="connsiteX3" fmla="*/ 30099 w 514540"/>
                <a:gd name="connsiteY3" fmla="*/ 57055 h 163384"/>
                <a:gd name="connsiteX4" fmla="*/ 58579 w 514540"/>
                <a:gd name="connsiteY4" fmla="*/ 43625 h 163384"/>
                <a:gd name="connsiteX5" fmla="*/ 72771 w 514540"/>
                <a:gd name="connsiteY5" fmla="*/ 36290 h 163384"/>
                <a:gd name="connsiteX6" fmla="*/ 86201 w 514540"/>
                <a:gd name="connsiteY6" fmla="*/ 39243 h 163384"/>
                <a:gd name="connsiteX7" fmla="*/ 364236 w 514540"/>
                <a:gd name="connsiteY7" fmla="*/ 8954 h 163384"/>
                <a:gd name="connsiteX8" fmla="*/ 392430 w 514540"/>
                <a:gd name="connsiteY8" fmla="*/ 0 h 163384"/>
                <a:gd name="connsiteX9" fmla="*/ 475297 w 514540"/>
                <a:gd name="connsiteY9" fmla="*/ 59912 h 163384"/>
                <a:gd name="connsiteX10" fmla="*/ 485394 w 514540"/>
                <a:gd name="connsiteY10" fmla="*/ 64960 h 163384"/>
                <a:gd name="connsiteX11" fmla="*/ 495110 w 514540"/>
                <a:gd name="connsiteY11" fmla="*/ 69532 h 163384"/>
                <a:gd name="connsiteX12" fmla="*/ 514541 w 514540"/>
                <a:gd name="connsiteY12" fmla="*/ 79057 h 16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540" h="163384">
                  <a:moveTo>
                    <a:pt x="514541" y="79057"/>
                  </a:moveTo>
                  <a:cubicBezTo>
                    <a:pt x="410813" y="201835"/>
                    <a:pt x="396621" y="124778"/>
                    <a:pt x="207645" y="158020"/>
                  </a:cubicBezTo>
                  <a:cubicBezTo>
                    <a:pt x="55340" y="184785"/>
                    <a:pt x="11621" y="104489"/>
                    <a:pt x="0" y="69628"/>
                  </a:cubicBezTo>
                  <a:cubicBezTo>
                    <a:pt x="10668" y="65437"/>
                    <a:pt x="20669" y="61246"/>
                    <a:pt x="30099" y="57055"/>
                  </a:cubicBezTo>
                  <a:cubicBezTo>
                    <a:pt x="40291" y="52578"/>
                    <a:pt x="49816" y="48101"/>
                    <a:pt x="58579" y="43625"/>
                  </a:cubicBezTo>
                  <a:cubicBezTo>
                    <a:pt x="63532" y="41148"/>
                    <a:pt x="68199" y="38671"/>
                    <a:pt x="72771" y="36290"/>
                  </a:cubicBezTo>
                  <a:lnTo>
                    <a:pt x="86201" y="39243"/>
                  </a:lnTo>
                  <a:cubicBezTo>
                    <a:pt x="86201" y="39243"/>
                    <a:pt x="355283" y="15430"/>
                    <a:pt x="364236" y="8954"/>
                  </a:cubicBezTo>
                  <a:cubicBezTo>
                    <a:pt x="366332" y="7430"/>
                    <a:pt x="377190" y="3524"/>
                    <a:pt x="392430" y="0"/>
                  </a:cubicBezTo>
                  <a:cubicBezTo>
                    <a:pt x="419957" y="21622"/>
                    <a:pt x="446627" y="44577"/>
                    <a:pt x="475297" y="59912"/>
                  </a:cubicBezTo>
                  <a:cubicBezTo>
                    <a:pt x="478631" y="61722"/>
                    <a:pt x="481965" y="63437"/>
                    <a:pt x="485394" y="64960"/>
                  </a:cubicBezTo>
                  <a:cubicBezTo>
                    <a:pt x="488728" y="66484"/>
                    <a:pt x="491966" y="68008"/>
                    <a:pt x="495110" y="69532"/>
                  </a:cubicBezTo>
                  <a:cubicBezTo>
                    <a:pt x="501872" y="72771"/>
                    <a:pt x="508349" y="75914"/>
                    <a:pt x="514541" y="79057"/>
                  </a:cubicBezTo>
                  <a:close/>
                </a:path>
              </a:pathLst>
            </a:custGeom>
            <a:solidFill>
              <a:srgbClr val="FF9648"/>
            </a:solidFill>
            <a:ln w="9525" cap="flat">
              <a:noFill/>
              <a:prstDash val="solid"/>
              <a:miter/>
            </a:ln>
          </p:spPr>
          <p:txBody>
            <a:bodyPr rtlCol="0" anchor="ctr"/>
            <a:lstStyle/>
            <a:p>
              <a:endParaRPr lang="en-US"/>
            </a:p>
          </p:txBody>
        </p:sp>
        <p:sp>
          <p:nvSpPr>
            <p:cNvPr id="2078" name="Freeform: Shape 2077">
              <a:extLst>
                <a:ext uri="{FF2B5EF4-FFF2-40B4-BE49-F238E27FC236}">
                  <a16:creationId xmlns:a16="http://schemas.microsoft.com/office/drawing/2014/main" id="{CD02073D-BED2-D195-9A5F-65EB9EF25DBA}"/>
                </a:ext>
              </a:extLst>
            </p:cNvPr>
            <p:cNvSpPr/>
            <p:nvPr/>
          </p:nvSpPr>
          <p:spPr>
            <a:xfrm>
              <a:off x="6520356" y="730820"/>
              <a:ext cx="542544" cy="605409"/>
            </a:xfrm>
            <a:custGeom>
              <a:avLst/>
              <a:gdLst>
                <a:gd name="connsiteX0" fmla="*/ 60674 w 542544"/>
                <a:gd name="connsiteY0" fmla="*/ 0 h 605409"/>
                <a:gd name="connsiteX1" fmla="*/ 8954 w 542544"/>
                <a:gd name="connsiteY1" fmla="*/ 56293 h 605409"/>
                <a:gd name="connsiteX2" fmla="*/ 19424 w 542544"/>
                <a:gd name="connsiteY2" fmla="*/ 99781 h 605409"/>
                <a:gd name="connsiteX3" fmla="*/ 28087 w 542544"/>
                <a:gd name="connsiteY3" fmla="*/ 107061 h 605409"/>
                <a:gd name="connsiteX4" fmla="*/ 78010 w 542544"/>
                <a:gd name="connsiteY4" fmla="*/ 124968 h 605409"/>
                <a:gd name="connsiteX5" fmla="*/ 31528 w 542544"/>
                <a:gd name="connsiteY5" fmla="*/ 128016 h 605409"/>
                <a:gd name="connsiteX6" fmla="*/ 67818 w 542544"/>
                <a:gd name="connsiteY6" fmla="*/ 134588 h 605409"/>
                <a:gd name="connsiteX7" fmla="*/ 36395 w 542544"/>
                <a:gd name="connsiteY7" fmla="*/ 145599 h 605409"/>
                <a:gd name="connsiteX8" fmla="*/ 35181 w 542544"/>
                <a:gd name="connsiteY8" fmla="*/ 145846 h 605409"/>
                <a:gd name="connsiteX9" fmla="*/ 39988 w 542544"/>
                <a:gd name="connsiteY9" fmla="*/ 158605 h 605409"/>
                <a:gd name="connsiteX10" fmla="*/ 366332 w 542544"/>
                <a:gd name="connsiteY10" fmla="*/ 303276 h 605409"/>
                <a:gd name="connsiteX11" fmla="*/ 378238 w 542544"/>
                <a:gd name="connsiteY11" fmla="*/ 171831 h 605409"/>
                <a:gd name="connsiteX12" fmla="*/ 383667 w 542544"/>
                <a:gd name="connsiteY12" fmla="*/ 166973 h 605409"/>
                <a:gd name="connsiteX13" fmla="*/ 388810 w 542544"/>
                <a:gd name="connsiteY13" fmla="*/ 165449 h 605409"/>
                <a:gd name="connsiteX14" fmla="*/ 398050 w 542544"/>
                <a:gd name="connsiteY14" fmla="*/ 321469 h 605409"/>
                <a:gd name="connsiteX15" fmla="*/ 398526 w 542544"/>
                <a:gd name="connsiteY15" fmla="*/ 321755 h 605409"/>
                <a:gd name="connsiteX16" fmla="*/ 394094 w 542544"/>
                <a:gd name="connsiteY16" fmla="*/ 322458 h 605409"/>
                <a:gd name="connsiteX17" fmla="*/ 416826 w 542544"/>
                <a:gd name="connsiteY17" fmla="*/ 365021 h 605409"/>
                <a:gd name="connsiteX18" fmla="*/ 542544 w 542544"/>
                <a:gd name="connsiteY18" fmla="*/ 431958 h 605409"/>
                <a:gd name="connsiteX19" fmla="*/ 486441 w 542544"/>
                <a:gd name="connsiteY19" fmla="*/ 453009 h 605409"/>
                <a:gd name="connsiteX20" fmla="*/ 528637 w 542544"/>
                <a:gd name="connsiteY20" fmla="*/ 451675 h 605409"/>
                <a:gd name="connsiteX21" fmla="*/ 491585 w 542544"/>
                <a:gd name="connsiteY21" fmla="*/ 466153 h 605409"/>
                <a:gd name="connsiteX22" fmla="*/ 516350 w 542544"/>
                <a:gd name="connsiteY22" fmla="*/ 469296 h 605409"/>
                <a:gd name="connsiteX23" fmla="*/ 488442 w 542544"/>
                <a:gd name="connsiteY23" fmla="*/ 478154 h 605409"/>
                <a:gd name="connsiteX24" fmla="*/ 503110 w 542544"/>
                <a:gd name="connsiteY24" fmla="*/ 605409 h 605409"/>
                <a:gd name="connsiteX25" fmla="*/ 470059 w 542544"/>
                <a:gd name="connsiteY25" fmla="*/ 457866 h 605409"/>
                <a:gd name="connsiteX26" fmla="*/ 389382 w 542544"/>
                <a:gd name="connsiteY26" fmla="*/ 338042 h 605409"/>
                <a:gd name="connsiteX27" fmla="*/ 386763 w 542544"/>
                <a:gd name="connsiteY27" fmla="*/ 323620 h 605409"/>
                <a:gd name="connsiteX28" fmla="*/ 384715 w 542544"/>
                <a:gd name="connsiteY28" fmla="*/ 323945 h 605409"/>
                <a:gd name="connsiteX29" fmla="*/ 345377 w 542544"/>
                <a:gd name="connsiteY29" fmla="*/ 328422 h 605409"/>
                <a:gd name="connsiteX30" fmla="*/ 304991 w 542544"/>
                <a:gd name="connsiteY30" fmla="*/ 330137 h 605409"/>
                <a:gd name="connsiteX31" fmla="*/ 294704 w 542544"/>
                <a:gd name="connsiteY31" fmla="*/ 330137 h 605409"/>
                <a:gd name="connsiteX32" fmla="*/ 284417 w 542544"/>
                <a:gd name="connsiteY32" fmla="*/ 329756 h 605409"/>
                <a:gd name="connsiteX33" fmla="*/ 279178 w 542544"/>
                <a:gd name="connsiteY33" fmla="*/ 329470 h 605409"/>
                <a:gd name="connsiteX34" fmla="*/ 273939 w 542544"/>
                <a:gd name="connsiteY34" fmla="*/ 329184 h 605409"/>
                <a:gd name="connsiteX35" fmla="*/ 268700 w 542544"/>
                <a:gd name="connsiteY35" fmla="*/ 328803 h 605409"/>
                <a:gd name="connsiteX36" fmla="*/ 266129 w 542544"/>
                <a:gd name="connsiteY36" fmla="*/ 328613 h 605409"/>
                <a:gd name="connsiteX37" fmla="*/ 263462 w 542544"/>
                <a:gd name="connsiteY37" fmla="*/ 328327 h 605409"/>
                <a:gd name="connsiteX38" fmla="*/ 258223 w 542544"/>
                <a:gd name="connsiteY38" fmla="*/ 327851 h 605409"/>
                <a:gd name="connsiteX39" fmla="*/ 252984 w 542544"/>
                <a:gd name="connsiteY39" fmla="*/ 327279 h 605409"/>
                <a:gd name="connsiteX40" fmla="*/ 242411 w 542544"/>
                <a:gd name="connsiteY40" fmla="*/ 325850 h 605409"/>
                <a:gd name="connsiteX41" fmla="*/ 237077 w 542544"/>
                <a:gd name="connsiteY41" fmla="*/ 324993 h 605409"/>
                <a:gd name="connsiteX42" fmla="*/ 234410 w 542544"/>
                <a:gd name="connsiteY42" fmla="*/ 324517 h 605409"/>
                <a:gd name="connsiteX43" fmla="*/ 231743 w 542544"/>
                <a:gd name="connsiteY43" fmla="*/ 324041 h 605409"/>
                <a:gd name="connsiteX44" fmla="*/ 226409 w 542544"/>
                <a:gd name="connsiteY44" fmla="*/ 323088 h 605409"/>
                <a:gd name="connsiteX45" fmla="*/ 221075 w 542544"/>
                <a:gd name="connsiteY45" fmla="*/ 321945 h 605409"/>
                <a:gd name="connsiteX46" fmla="*/ 199835 w 542544"/>
                <a:gd name="connsiteY46" fmla="*/ 316706 h 605409"/>
                <a:gd name="connsiteX47" fmla="*/ 178689 w 542544"/>
                <a:gd name="connsiteY47" fmla="*/ 309848 h 605409"/>
                <a:gd name="connsiteX48" fmla="*/ 157829 w 542544"/>
                <a:gd name="connsiteY48" fmla="*/ 301276 h 605409"/>
                <a:gd name="connsiteX49" fmla="*/ 137541 w 542544"/>
                <a:gd name="connsiteY49" fmla="*/ 290894 h 605409"/>
                <a:gd name="connsiteX50" fmla="*/ 125686 w 542544"/>
                <a:gd name="connsiteY50" fmla="*/ 282700 h 605409"/>
                <a:gd name="connsiteX51" fmla="*/ 121539 w 542544"/>
                <a:gd name="connsiteY51" fmla="*/ 284512 h 605409"/>
                <a:gd name="connsiteX52" fmla="*/ 112109 w 542544"/>
                <a:gd name="connsiteY52" fmla="*/ 291846 h 605409"/>
                <a:gd name="connsiteX53" fmla="*/ 107918 w 542544"/>
                <a:gd name="connsiteY53" fmla="*/ 275463 h 605409"/>
                <a:gd name="connsiteX54" fmla="*/ 102775 w 542544"/>
                <a:gd name="connsiteY54" fmla="*/ 289941 h 605409"/>
                <a:gd name="connsiteX55" fmla="*/ 96488 w 542544"/>
                <a:gd name="connsiteY55" fmla="*/ 263652 h 605409"/>
                <a:gd name="connsiteX56" fmla="*/ 96488 w 542544"/>
                <a:gd name="connsiteY56" fmla="*/ 298228 h 605409"/>
                <a:gd name="connsiteX57" fmla="*/ 77978 w 542544"/>
                <a:gd name="connsiteY57" fmla="*/ 243819 h 605409"/>
                <a:gd name="connsiteX58" fmla="*/ 77983 w 542544"/>
                <a:gd name="connsiteY58" fmla="*/ 242826 h 605409"/>
                <a:gd name="connsiteX59" fmla="*/ 67913 w 542544"/>
                <a:gd name="connsiteY59" fmla="*/ 232696 h 605409"/>
                <a:gd name="connsiteX60" fmla="*/ 42672 w 542544"/>
                <a:gd name="connsiteY60" fmla="*/ 196405 h 605409"/>
                <a:gd name="connsiteX61" fmla="*/ 24194 w 542544"/>
                <a:gd name="connsiteY61" fmla="*/ 157925 h 605409"/>
                <a:gd name="connsiteX62" fmla="*/ 11525 w 542544"/>
                <a:gd name="connsiteY62" fmla="*/ 118777 h 605409"/>
                <a:gd name="connsiteX63" fmla="*/ 10859 w 542544"/>
                <a:gd name="connsiteY63" fmla="*/ 116300 h 605409"/>
                <a:gd name="connsiteX64" fmla="*/ 9525 w 542544"/>
                <a:gd name="connsiteY64" fmla="*/ 110871 h 605409"/>
                <a:gd name="connsiteX65" fmla="*/ 9049 w 542544"/>
                <a:gd name="connsiteY65" fmla="*/ 108966 h 605409"/>
                <a:gd name="connsiteX66" fmla="*/ 8477 w 542544"/>
                <a:gd name="connsiteY66" fmla="*/ 106490 h 605409"/>
                <a:gd name="connsiteX67" fmla="*/ 7906 w 542544"/>
                <a:gd name="connsiteY67" fmla="*/ 104013 h 605409"/>
                <a:gd name="connsiteX68" fmla="*/ 7525 w 542544"/>
                <a:gd name="connsiteY68" fmla="*/ 102013 h 605409"/>
                <a:gd name="connsiteX69" fmla="*/ 5525 w 542544"/>
                <a:gd name="connsiteY69" fmla="*/ 91726 h 605409"/>
                <a:gd name="connsiteX70" fmla="*/ 5048 w 542544"/>
                <a:gd name="connsiteY70" fmla="*/ 89249 h 605409"/>
                <a:gd name="connsiteX71" fmla="*/ 4667 w 542544"/>
                <a:gd name="connsiteY71" fmla="*/ 86773 h 605409"/>
                <a:gd name="connsiteX72" fmla="*/ 4382 w 542544"/>
                <a:gd name="connsiteY72" fmla="*/ 85154 h 605409"/>
                <a:gd name="connsiteX73" fmla="*/ 4096 w 542544"/>
                <a:gd name="connsiteY73" fmla="*/ 83249 h 605409"/>
                <a:gd name="connsiteX74" fmla="*/ 3143 w 542544"/>
                <a:gd name="connsiteY74" fmla="*/ 76962 h 605409"/>
                <a:gd name="connsiteX75" fmla="*/ 2762 w 542544"/>
                <a:gd name="connsiteY75" fmla="*/ 74486 h 605409"/>
                <a:gd name="connsiteX76" fmla="*/ 2477 w 542544"/>
                <a:gd name="connsiteY76" fmla="*/ 72009 h 605409"/>
                <a:gd name="connsiteX77" fmla="*/ 1905 w 542544"/>
                <a:gd name="connsiteY77" fmla="*/ 67247 h 605409"/>
                <a:gd name="connsiteX78" fmla="*/ 1429 w 542544"/>
                <a:gd name="connsiteY78" fmla="*/ 63246 h 605409"/>
                <a:gd name="connsiteX79" fmla="*/ 1238 w 542544"/>
                <a:gd name="connsiteY79" fmla="*/ 61055 h 605409"/>
                <a:gd name="connsiteX80" fmla="*/ 1048 w 542544"/>
                <a:gd name="connsiteY80" fmla="*/ 59531 h 605409"/>
                <a:gd name="connsiteX81" fmla="*/ 667 w 542544"/>
                <a:gd name="connsiteY81" fmla="*/ 55435 h 605409"/>
                <a:gd name="connsiteX82" fmla="*/ 381 w 542544"/>
                <a:gd name="connsiteY82" fmla="*/ 52292 h 605409"/>
                <a:gd name="connsiteX83" fmla="*/ 191 w 542544"/>
                <a:gd name="connsiteY83" fmla="*/ 50102 h 605409"/>
                <a:gd name="connsiteX84" fmla="*/ 0 w 542544"/>
                <a:gd name="connsiteY84" fmla="*/ 47911 h 605409"/>
                <a:gd name="connsiteX85" fmla="*/ 60674 w 542544"/>
                <a:gd name="connsiteY85" fmla="*/ 0 h 60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42544" h="605409">
                  <a:moveTo>
                    <a:pt x="60674" y="0"/>
                  </a:moveTo>
                  <a:cubicBezTo>
                    <a:pt x="48387" y="52673"/>
                    <a:pt x="8954" y="56293"/>
                    <a:pt x="8954" y="56293"/>
                  </a:cubicBezTo>
                  <a:lnTo>
                    <a:pt x="19424" y="99781"/>
                  </a:lnTo>
                  <a:lnTo>
                    <a:pt x="28087" y="107061"/>
                  </a:lnTo>
                  <a:cubicBezTo>
                    <a:pt x="38434" y="114229"/>
                    <a:pt x="54626" y="122111"/>
                    <a:pt x="78010" y="124968"/>
                  </a:cubicBezTo>
                  <a:cubicBezTo>
                    <a:pt x="66580" y="129444"/>
                    <a:pt x="31528" y="128016"/>
                    <a:pt x="31528" y="128016"/>
                  </a:cubicBezTo>
                  <a:cubicBezTo>
                    <a:pt x="31528" y="128016"/>
                    <a:pt x="46482" y="136398"/>
                    <a:pt x="67818" y="134588"/>
                  </a:cubicBezTo>
                  <a:cubicBezTo>
                    <a:pt x="63532" y="139303"/>
                    <a:pt x="45262" y="143696"/>
                    <a:pt x="36395" y="145599"/>
                  </a:cubicBezTo>
                  <a:lnTo>
                    <a:pt x="35181" y="145846"/>
                  </a:lnTo>
                  <a:lnTo>
                    <a:pt x="39988" y="158605"/>
                  </a:lnTo>
                  <a:cubicBezTo>
                    <a:pt x="132063" y="360325"/>
                    <a:pt x="346663" y="316195"/>
                    <a:pt x="366332" y="303276"/>
                  </a:cubicBezTo>
                  <a:cubicBezTo>
                    <a:pt x="353568" y="238887"/>
                    <a:pt x="368236" y="193358"/>
                    <a:pt x="378238" y="171831"/>
                  </a:cubicBezTo>
                  <a:cubicBezTo>
                    <a:pt x="379285" y="169545"/>
                    <a:pt x="381286" y="167735"/>
                    <a:pt x="383667" y="166973"/>
                  </a:cubicBezTo>
                  <a:cubicBezTo>
                    <a:pt x="385382" y="166402"/>
                    <a:pt x="387096" y="165926"/>
                    <a:pt x="388810" y="165449"/>
                  </a:cubicBezTo>
                  <a:cubicBezTo>
                    <a:pt x="363855" y="181832"/>
                    <a:pt x="367856" y="253365"/>
                    <a:pt x="398050" y="321469"/>
                  </a:cubicBezTo>
                  <a:lnTo>
                    <a:pt x="398526" y="321755"/>
                  </a:lnTo>
                  <a:lnTo>
                    <a:pt x="394094" y="322458"/>
                  </a:lnTo>
                  <a:lnTo>
                    <a:pt x="416826" y="365021"/>
                  </a:lnTo>
                  <a:cubicBezTo>
                    <a:pt x="442341" y="402026"/>
                    <a:pt x="482727" y="437388"/>
                    <a:pt x="542544" y="431958"/>
                  </a:cubicBezTo>
                  <a:cubicBezTo>
                    <a:pt x="541115" y="439959"/>
                    <a:pt x="486441" y="453009"/>
                    <a:pt x="486441" y="453009"/>
                  </a:cubicBezTo>
                  <a:cubicBezTo>
                    <a:pt x="486441" y="453009"/>
                    <a:pt x="499872" y="462248"/>
                    <a:pt x="528637" y="451675"/>
                  </a:cubicBezTo>
                  <a:cubicBezTo>
                    <a:pt x="519208" y="461200"/>
                    <a:pt x="513874" y="462152"/>
                    <a:pt x="491585" y="466153"/>
                  </a:cubicBezTo>
                  <a:cubicBezTo>
                    <a:pt x="504349" y="473201"/>
                    <a:pt x="516064" y="469391"/>
                    <a:pt x="516350" y="469296"/>
                  </a:cubicBezTo>
                  <a:cubicBezTo>
                    <a:pt x="516160" y="469582"/>
                    <a:pt x="510540" y="480155"/>
                    <a:pt x="488442" y="478154"/>
                  </a:cubicBezTo>
                  <a:cubicBezTo>
                    <a:pt x="484251" y="487584"/>
                    <a:pt x="502634" y="602170"/>
                    <a:pt x="503110" y="605409"/>
                  </a:cubicBezTo>
                  <a:cubicBezTo>
                    <a:pt x="492919" y="553116"/>
                    <a:pt x="479488" y="500919"/>
                    <a:pt x="470059" y="457866"/>
                  </a:cubicBezTo>
                  <a:cubicBezTo>
                    <a:pt x="470059" y="457866"/>
                    <a:pt x="414623" y="437102"/>
                    <a:pt x="389382" y="338042"/>
                  </a:cubicBezTo>
                  <a:lnTo>
                    <a:pt x="386763" y="323620"/>
                  </a:lnTo>
                  <a:lnTo>
                    <a:pt x="384715" y="323945"/>
                  </a:lnTo>
                  <a:cubicBezTo>
                    <a:pt x="371761" y="325850"/>
                    <a:pt x="358616" y="327374"/>
                    <a:pt x="345377" y="328422"/>
                  </a:cubicBezTo>
                  <a:cubicBezTo>
                    <a:pt x="332137" y="329470"/>
                    <a:pt x="318611" y="330137"/>
                    <a:pt x="304991" y="330137"/>
                  </a:cubicBezTo>
                  <a:lnTo>
                    <a:pt x="294704" y="330137"/>
                  </a:lnTo>
                  <a:cubicBezTo>
                    <a:pt x="291275" y="330041"/>
                    <a:pt x="287846" y="329851"/>
                    <a:pt x="284417" y="329756"/>
                  </a:cubicBezTo>
                  <a:cubicBezTo>
                    <a:pt x="282702" y="329756"/>
                    <a:pt x="280988" y="329565"/>
                    <a:pt x="279178" y="329470"/>
                  </a:cubicBezTo>
                  <a:lnTo>
                    <a:pt x="273939" y="329184"/>
                  </a:lnTo>
                  <a:lnTo>
                    <a:pt x="268700" y="328803"/>
                  </a:lnTo>
                  <a:lnTo>
                    <a:pt x="266129" y="328613"/>
                  </a:lnTo>
                  <a:cubicBezTo>
                    <a:pt x="265271" y="328613"/>
                    <a:pt x="264414" y="328422"/>
                    <a:pt x="263462" y="328327"/>
                  </a:cubicBezTo>
                  <a:lnTo>
                    <a:pt x="258223" y="327851"/>
                  </a:lnTo>
                  <a:cubicBezTo>
                    <a:pt x="256508" y="327660"/>
                    <a:pt x="254699" y="327470"/>
                    <a:pt x="252984" y="327279"/>
                  </a:cubicBezTo>
                  <a:cubicBezTo>
                    <a:pt x="249460" y="326898"/>
                    <a:pt x="245936" y="326327"/>
                    <a:pt x="242411" y="325850"/>
                  </a:cubicBezTo>
                  <a:cubicBezTo>
                    <a:pt x="240697" y="325565"/>
                    <a:pt x="238887" y="325279"/>
                    <a:pt x="237077" y="324993"/>
                  </a:cubicBezTo>
                  <a:lnTo>
                    <a:pt x="234410" y="324517"/>
                  </a:lnTo>
                  <a:cubicBezTo>
                    <a:pt x="233553" y="324326"/>
                    <a:pt x="232601" y="324231"/>
                    <a:pt x="231743" y="324041"/>
                  </a:cubicBezTo>
                  <a:lnTo>
                    <a:pt x="226409" y="323088"/>
                  </a:lnTo>
                  <a:lnTo>
                    <a:pt x="221075" y="321945"/>
                  </a:lnTo>
                  <a:cubicBezTo>
                    <a:pt x="214027" y="320421"/>
                    <a:pt x="206883" y="318707"/>
                    <a:pt x="199835" y="316706"/>
                  </a:cubicBezTo>
                  <a:cubicBezTo>
                    <a:pt x="192786" y="314706"/>
                    <a:pt x="185738" y="312420"/>
                    <a:pt x="178689" y="309848"/>
                  </a:cubicBezTo>
                  <a:cubicBezTo>
                    <a:pt x="171641" y="307277"/>
                    <a:pt x="164687" y="304419"/>
                    <a:pt x="157829" y="301276"/>
                  </a:cubicBezTo>
                  <a:cubicBezTo>
                    <a:pt x="150971" y="298133"/>
                    <a:pt x="144209" y="294608"/>
                    <a:pt x="137541" y="290894"/>
                  </a:cubicBezTo>
                  <a:lnTo>
                    <a:pt x="125686" y="282700"/>
                  </a:lnTo>
                  <a:lnTo>
                    <a:pt x="121539" y="284512"/>
                  </a:lnTo>
                  <a:cubicBezTo>
                    <a:pt x="117301" y="286631"/>
                    <a:pt x="112871" y="289370"/>
                    <a:pt x="112109" y="291846"/>
                  </a:cubicBezTo>
                  <a:cubicBezTo>
                    <a:pt x="107347" y="284036"/>
                    <a:pt x="107918" y="275463"/>
                    <a:pt x="107918" y="275463"/>
                  </a:cubicBezTo>
                  <a:cubicBezTo>
                    <a:pt x="107918" y="275463"/>
                    <a:pt x="102298" y="281940"/>
                    <a:pt x="102775" y="289941"/>
                  </a:cubicBezTo>
                  <a:cubicBezTo>
                    <a:pt x="94964" y="280226"/>
                    <a:pt x="96488" y="263652"/>
                    <a:pt x="96488" y="263652"/>
                  </a:cubicBezTo>
                  <a:cubicBezTo>
                    <a:pt x="96488" y="263652"/>
                    <a:pt x="92202" y="288989"/>
                    <a:pt x="96488" y="298228"/>
                  </a:cubicBezTo>
                  <a:cubicBezTo>
                    <a:pt x="80915" y="279797"/>
                    <a:pt x="78308" y="255044"/>
                    <a:pt x="77978" y="243819"/>
                  </a:cubicBezTo>
                  <a:lnTo>
                    <a:pt x="77983" y="242826"/>
                  </a:lnTo>
                  <a:lnTo>
                    <a:pt x="67913" y="232696"/>
                  </a:lnTo>
                  <a:cubicBezTo>
                    <a:pt x="58388" y="221171"/>
                    <a:pt x="49911" y="208978"/>
                    <a:pt x="42672" y="196405"/>
                  </a:cubicBezTo>
                  <a:cubicBezTo>
                    <a:pt x="35433" y="183833"/>
                    <a:pt x="29337" y="170974"/>
                    <a:pt x="24194" y="157925"/>
                  </a:cubicBezTo>
                  <a:cubicBezTo>
                    <a:pt x="19050" y="144971"/>
                    <a:pt x="14859" y="131826"/>
                    <a:pt x="11525" y="118777"/>
                  </a:cubicBezTo>
                  <a:cubicBezTo>
                    <a:pt x="11335" y="117920"/>
                    <a:pt x="11144" y="117158"/>
                    <a:pt x="10859" y="116300"/>
                  </a:cubicBezTo>
                  <a:cubicBezTo>
                    <a:pt x="10382" y="114491"/>
                    <a:pt x="10001" y="112681"/>
                    <a:pt x="9525" y="110871"/>
                  </a:cubicBezTo>
                  <a:cubicBezTo>
                    <a:pt x="9335" y="110204"/>
                    <a:pt x="9239" y="109538"/>
                    <a:pt x="9049" y="108966"/>
                  </a:cubicBezTo>
                  <a:cubicBezTo>
                    <a:pt x="8858" y="108109"/>
                    <a:pt x="8668" y="107347"/>
                    <a:pt x="8477" y="106490"/>
                  </a:cubicBezTo>
                  <a:cubicBezTo>
                    <a:pt x="8287" y="105632"/>
                    <a:pt x="8096" y="104870"/>
                    <a:pt x="7906" y="104013"/>
                  </a:cubicBezTo>
                  <a:cubicBezTo>
                    <a:pt x="7715" y="103346"/>
                    <a:pt x="7620" y="102680"/>
                    <a:pt x="7525" y="102013"/>
                  </a:cubicBezTo>
                  <a:cubicBezTo>
                    <a:pt x="6763" y="98584"/>
                    <a:pt x="6096" y="95155"/>
                    <a:pt x="5525" y="91726"/>
                  </a:cubicBezTo>
                  <a:cubicBezTo>
                    <a:pt x="5334" y="90869"/>
                    <a:pt x="5239" y="90107"/>
                    <a:pt x="5048" y="89249"/>
                  </a:cubicBezTo>
                  <a:cubicBezTo>
                    <a:pt x="4953" y="88392"/>
                    <a:pt x="4763" y="87630"/>
                    <a:pt x="4667" y="86773"/>
                  </a:cubicBezTo>
                  <a:cubicBezTo>
                    <a:pt x="4667" y="86201"/>
                    <a:pt x="4477" y="85725"/>
                    <a:pt x="4382" y="85154"/>
                  </a:cubicBezTo>
                  <a:cubicBezTo>
                    <a:pt x="4286" y="84487"/>
                    <a:pt x="4191" y="83820"/>
                    <a:pt x="4096" y="83249"/>
                  </a:cubicBezTo>
                  <a:cubicBezTo>
                    <a:pt x="3810" y="81153"/>
                    <a:pt x="3429" y="79058"/>
                    <a:pt x="3143" y="76962"/>
                  </a:cubicBezTo>
                  <a:cubicBezTo>
                    <a:pt x="3048" y="76200"/>
                    <a:pt x="2953" y="75343"/>
                    <a:pt x="2762" y="74486"/>
                  </a:cubicBezTo>
                  <a:cubicBezTo>
                    <a:pt x="2667" y="73628"/>
                    <a:pt x="2572" y="72866"/>
                    <a:pt x="2477" y="72009"/>
                  </a:cubicBezTo>
                  <a:cubicBezTo>
                    <a:pt x="2286" y="70485"/>
                    <a:pt x="2096" y="68866"/>
                    <a:pt x="1905" y="67247"/>
                  </a:cubicBezTo>
                  <a:cubicBezTo>
                    <a:pt x="1714" y="65913"/>
                    <a:pt x="1619" y="64580"/>
                    <a:pt x="1429" y="63246"/>
                  </a:cubicBezTo>
                  <a:cubicBezTo>
                    <a:pt x="1429" y="62484"/>
                    <a:pt x="1238" y="61817"/>
                    <a:pt x="1238" y="61055"/>
                  </a:cubicBezTo>
                  <a:cubicBezTo>
                    <a:pt x="1238" y="60579"/>
                    <a:pt x="1143" y="60103"/>
                    <a:pt x="1048" y="59531"/>
                  </a:cubicBezTo>
                  <a:cubicBezTo>
                    <a:pt x="952" y="58198"/>
                    <a:pt x="762" y="56769"/>
                    <a:pt x="667" y="55435"/>
                  </a:cubicBezTo>
                  <a:cubicBezTo>
                    <a:pt x="572" y="54388"/>
                    <a:pt x="476" y="53340"/>
                    <a:pt x="381" y="52292"/>
                  </a:cubicBezTo>
                  <a:cubicBezTo>
                    <a:pt x="381" y="51530"/>
                    <a:pt x="286" y="50768"/>
                    <a:pt x="191" y="50102"/>
                  </a:cubicBezTo>
                  <a:cubicBezTo>
                    <a:pt x="191" y="49340"/>
                    <a:pt x="95" y="48673"/>
                    <a:pt x="0" y="47911"/>
                  </a:cubicBezTo>
                  <a:cubicBezTo>
                    <a:pt x="33528" y="47149"/>
                    <a:pt x="52959" y="27718"/>
                    <a:pt x="60674" y="0"/>
                  </a:cubicBezTo>
                  <a:close/>
                </a:path>
              </a:pathLst>
            </a:custGeom>
            <a:solidFill>
              <a:srgbClr val="FF9648"/>
            </a:solidFill>
            <a:ln w="9525" cap="flat">
              <a:noFill/>
              <a:prstDash val="solid"/>
              <a:miter/>
            </a:ln>
          </p:spPr>
          <p:txBody>
            <a:bodyPr rtlCol="0" anchor="ctr"/>
            <a:lstStyle/>
            <a:p>
              <a:endParaRPr lang="en-US"/>
            </a:p>
          </p:txBody>
        </p:sp>
        <p:sp>
          <p:nvSpPr>
            <p:cNvPr id="2328" name="Freeform: Shape 2327">
              <a:extLst>
                <a:ext uri="{FF2B5EF4-FFF2-40B4-BE49-F238E27FC236}">
                  <a16:creationId xmlns:a16="http://schemas.microsoft.com/office/drawing/2014/main" id="{15855C85-8658-536E-B99E-1C682F35704F}"/>
                </a:ext>
              </a:extLst>
            </p:cNvPr>
            <p:cNvSpPr/>
            <p:nvPr/>
          </p:nvSpPr>
          <p:spPr>
            <a:xfrm>
              <a:off x="7594015" y="1085721"/>
              <a:ext cx="76866" cy="122405"/>
            </a:xfrm>
            <a:custGeom>
              <a:avLst/>
              <a:gdLst>
                <a:gd name="connsiteX0" fmla="*/ 76867 w 76866"/>
                <a:gd name="connsiteY0" fmla="*/ 110585 h 122405"/>
                <a:gd name="connsiteX1" fmla="*/ 56102 w 76866"/>
                <a:gd name="connsiteY1" fmla="*/ 122396 h 122405"/>
                <a:gd name="connsiteX2" fmla="*/ 66485 w 76866"/>
                <a:gd name="connsiteY2" fmla="*/ 97822 h 122405"/>
                <a:gd name="connsiteX3" fmla="*/ 33242 w 76866"/>
                <a:gd name="connsiteY3" fmla="*/ 119063 h 122405"/>
                <a:gd name="connsiteX4" fmla="*/ 66485 w 76866"/>
                <a:gd name="connsiteY4" fmla="*/ 72199 h 122405"/>
                <a:gd name="connsiteX5" fmla="*/ 0 w 76866"/>
                <a:gd name="connsiteY5" fmla="*/ 113443 h 122405"/>
                <a:gd name="connsiteX6" fmla="*/ 66485 w 76866"/>
                <a:gd name="connsiteY6" fmla="*/ 0 h 122405"/>
                <a:gd name="connsiteX7" fmla="*/ 66770 w 76866"/>
                <a:gd name="connsiteY7" fmla="*/ 1619 h 122405"/>
                <a:gd name="connsiteX8" fmla="*/ 76105 w 76866"/>
                <a:gd name="connsiteY8" fmla="*/ 96393 h 122405"/>
                <a:gd name="connsiteX9" fmla="*/ 76867 w 76866"/>
                <a:gd name="connsiteY9" fmla="*/ 110680 h 12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866" h="122405">
                  <a:moveTo>
                    <a:pt x="76867" y="110585"/>
                  </a:moveTo>
                  <a:cubicBezTo>
                    <a:pt x="71056" y="116205"/>
                    <a:pt x="62770" y="122682"/>
                    <a:pt x="56102" y="122396"/>
                  </a:cubicBezTo>
                  <a:cubicBezTo>
                    <a:pt x="63913" y="116300"/>
                    <a:pt x="66485" y="97822"/>
                    <a:pt x="66485" y="97822"/>
                  </a:cubicBezTo>
                  <a:cubicBezTo>
                    <a:pt x="66485" y="97822"/>
                    <a:pt x="56293" y="114681"/>
                    <a:pt x="33242" y="119063"/>
                  </a:cubicBezTo>
                  <a:cubicBezTo>
                    <a:pt x="56483" y="105251"/>
                    <a:pt x="66485" y="72199"/>
                    <a:pt x="66485" y="72199"/>
                  </a:cubicBezTo>
                  <a:cubicBezTo>
                    <a:pt x="66485" y="72199"/>
                    <a:pt x="26289" y="107823"/>
                    <a:pt x="0" y="113443"/>
                  </a:cubicBezTo>
                  <a:cubicBezTo>
                    <a:pt x="60960" y="76867"/>
                    <a:pt x="66485" y="0"/>
                    <a:pt x="66485" y="0"/>
                  </a:cubicBezTo>
                  <a:lnTo>
                    <a:pt x="66770" y="1619"/>
                  </a:lnTo>
                  <a:cubicBezTo>
                    <a:pt x="71819" y="31528"/>
                    <a:pt x="75057" y="63437"/>
                    <a:pt x="76105" y="96393"/>
                  </a:cubicBezTo>
                  <a:cubicBezTo>
                    <a:pt x="76295" y="101155"/>
                    <a:pt x="76486" y="105918"/>
                    <a:pt x="76867" y="110680"/>
                  </a:cubicBezTo>
                  <a:close/>
                </a:path>
              </a:pathLst>
            </a:custGeom>
            <a:solidFill>
              <a:srgbClr val="FF9648"/>
            </a:solidFill>
            <a:ln w="9525" cap="flat">
              <a:noFill/>
              <a:prstDash val="solid"/>
              <a:miter/>
            </a:ln>
          </p:spPr>
          <p:txBody>
            <a:bodyPr rtlCol="0" anchor="ctr"/>
            <a:lstStyle/>
            <a:p>
              <a:endParaRPr lang="en-US" dirty="0"/>
            </a:p>
          </p:txBody>
        </p:sp>
        <p:sp>
          <p:nvSpPr>
            <p:cNvPr id="2329" name="Freeform: Shape 2328">
              <a:extLst>
                <a:ext uri="{FF2B5EF4-FFF2-40B4-BE49-F238E27FC236}">
                  <a16:creationId xmlns:a16="http://schemas.microsoft.com/office/drawing/2014/main" id="{70D96FB1-4A02-40AB-52D9-13B6D2930188}"/>
                </a:ext>
              </a:extLst>
            </p:cNvPr>
            <p:cNvSpPr/>
            <p:nvPr/>
          </p:nvSpPr>
          <p:spPr>
            <a:xfrm>
              <a:off x="6635038" y="841119"/>
              <a:ext cx="54292" cy="33497"/>
            </a:xfrm>
            <a:custGeom>
              <a:avLst/>
              <a:gdLst>
                <a:gd name="connsiteX0" fmla="*/ 0 w 54292"/>
                <a:gd name="connsiteY0" fmla="*/ 0 h 33497"/>
                <a:gd name="connsiteX1" fmla="*/ 54293 w 54292"/>
                <a:gd name="connsiteY1" fmla="*/ 26575 h 33497"/>
                <a:gd name="connsiteX2" fmla="*/ 23432 w 54292"/>
                <a:gd name="connsiteY2" fmla="*/ 24479 h 33497"/>
                <a:gd name="connsiteX3" fmla="*/ 47244 w 54292"/>
                <a:gd name="connsiteY3" fmla="*/ 30480 h 33497"/>
                <a:gd name="connsiteX4" fmla="*/ 23432 w 54292"/>
                <a:gd name="connsiteY4" fmla="*/ 33433 h 33497"/>
                <a:gd name="connsiteX5" fmla="*/ 0 w 54292"/>
                <a:gd name="connsiteY5" fmla="*/ 95 h 3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92" h="33497">
                  <a:moveTo>
                    <a:pt x="0" y="0"/>
                  </a:moveTo>
                  <a:cubicBezTo>
                    <a:pt x="0" y="0"/>
                    <a:pt x="20764" y="21336"/>
                    <a:pt x="54293" y="26575"/>
                  </a:cubicBezTo>
                  <a:cubicBezTo>
                    <a:pt x="46958" y="27718"/>
                    <a:pt x="23432" y="24479"/>
                    <a:pt x="23432" y="24479"/>
                  </a:cubicBezTo>
                  <a:cubicBezTo>
                    <a:pt x="23432" y="24479"/>
                    <a:pt x="34481" y="29718"/>
                    <a:pt x="47244" y="30480"/>
                  </a:cubicBezTo>
                  <a:cubicBezTo>
                    <a:pt x="43910" y="34195"/>
                    <a:pt x="23432" y="33433"/>
                    <a:pt x="23432" y="33433"/>
                  </a:cubicBezTo>
                  <a:lnTo>
                    <a:pt x="0" y="95"/>
                  </a:lnTo>
                  <a:close/>
                </a:path>
              </a:pathLst>
            </a:custGeom>
            <a:solidFill>
              <a:srgbClr val="FFAD47"/>
            </a:solidFill>
            <a:ln w="9525" cap="flat">
              <a:noFill/>
              <a:prstDash val="solid"/>
              <a:miter/>
            </a:ln>
          </p:spPr>
          <p:txBody>
            <a:bodyPr rtlCol="0" anchor="ctr"/>
            <a:lstStyle/>
            <a:p>
              <a:endParaRPr lang="en-US"/>
            </a:p>
          </p:txBody>
        </p:sp>
        <p:sp>
          <p:nvSpPr>
            <p:cNvPr id="2331" name="Freeform: Shape 2330">
              <a:extLst>
                <a:ext uri="{FF2B5EF4-FFF2-40B4-BE49-F238E27FC236}">
                  <a16:creationId xmlns:a16="http://schemas.microsoft.com/office/drawing/2014/main" id="{82569938-C588-E3FC-F5CE-D5A9CC66C7BB}"/>
                </a:ext>
              </a:extLst>
            </p:cNvPr>
            <p:cNvSpPr/>
            <p:nvPr/>
          </p:nvSpPr>
          <p:spPr>
            <a:xfrm>
              <a:off x="7046042" y="1457482"/>
              <a:ext cx="34004" cy="187737"/>
            </a:xfrm>
            <a:custGeom>
              <a:avLst/>
              <a:gdLst>
                <a:gd name="connsiteX0" fmla="*/ 31147 w 34004"/>
                <a:gd name="connsiteY0" fmla="*/ 176498 h 187737"/>
                <a:gd name="connsiteX1" fmla="*/ 30766 w 34004"/>
                <a:gd name="connsiteY1" fmla="*/ 187738 h 187737"/>
                <a:gd name="connsiteX2" fmla="*/ 27432 w 34004"/>
                <a:gd name="connsiteY2" fmla="*/ 44387 h 187737"/>
                <a:gd name="connsiteX3" fmla="*/ 5810 w 34004"/>
                <a:gd name="connsiteY3" fmla="*/ 24765 h 187737"/>
                <a:gd name="connsiteX4" fmla="*/ 2095 w 34004"/>
                <a:gd name="connsiteY4" fmla="*/ 24765 h 187737"/>
                <a:gd name="connsiteX5" fmla="*/ 0 w 34004"/>
                <a:gd name="connsiteY5" fmla="*/ 9049 h 187737"/>
                <a:gd name="connsiteX6" fmla="*/ 34004 w 34004"/>
                <a:gd name="connsiteY6" fmla="*/ 0 h 187737"/>
                <a:gd name="connsiteX7" fmla="*/ 31242 w 34004"/>
                <a:gd name="connsiteY7" fmla="*/ 176498 h 18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04" h="187737">
                  <a:moveTo>
                    <a:pt x="31147" y="176498"/>
                  </a:moveTo>
                  <a:cubicBezTo>
                    <a:pt x="30956" y="180499"/>
                    <a:pt x="30766" y="184214"/>
                    <a:pt x="30766" y="187738"/>
                  </a:cubicBezTo>
                  <a:cubicBezTo>
                    <a:pt x="30194" y="157829"/>
                    <a:pt x="28861" y="86011"/>
                    <a:pt x="27432" y="44387"/>
                  </a:cubicBezTo>
                  <a:cubicBezTo>
                    <a:pt x="27051" y="32957"/>
                    <a:pt x="17240" y="24194"/>
                    <a:pt x="5810" y="24765"/>
                  </a:cubicBezTo>
                  <a:cubicBezTo>
                    <a:pt x="4477" y="24765"/>
                    <a:pt x="3239" y="24765"/>
                    <a:pt x="2095" y="24765"/>
                  </a:cubicBezTo>
                  <a:cubicBezTo>
                    <a:pt x="1143" y="17145"/>
                    <a:pt x="381" y="11811"/>
                    <a:pt x="0" y="9049"/>
                  </a:cubicBezTo>
                  <a:cubicBezTo>
                    <a:pt x="9906" y="20098"/>
                    <a:pt x="26003" y="16478"/>
                    <a:pt x="34004" y="0"/>
                  </a:cubicBezTo>
                  <a:cubicBezTo>
                    <a:pt x="30575" y="93726"/>
                    <a:pt x="33909" y="127635"/>
                    <a:pt x="31242" y="176498"/>
                  </a:cubicBezTo>
                  <a:close/>
                </a:path>
              </a:pathLst>
            </a:custGeom>
            <a:solidFill>
              <a:srgbClr val="FF9648">
                <a:alpha val="50000"/>
              </a:srgbClr>
            </a:solidFill>
            <a:ln w="9525" cap="flat">
              <a:noFill/>
              <a:prstDash val="solid"/>
              <a:miter/>
            </a:ln>
          </p:spPr>
          <p:txBody>
            <a:bodyPr rtlCol="0" anchor="ctr"/>
            <a:lstStyle/>
            <a:p>
              <a:endParaRPr lang="en-US"/>
            </a:p>
          </p:txBody>
        </p:sp>
        <p:sp>
          <p:nvSpPr>
            <p:cNvPr id="2334" name="Freeform: Shape 2333">
              <a:extLst>
                <a:ext uri="{FF2B5EF4-FFF2-40B4-BE49-F238E27FC236}">
                  <a16:creationId xmlns:a16="http://schemas.microsoft.com/office/drawing/2014/main" id="{A8E2A392-17BC-DD5E-684B-42B317217731}"/>
                </a:ext>
              </a:extLst>
            </p:cNvPr>
            <p:cNvSpPr/>
            <p:nvPr/>
          </p:nvSpPr>
          <p:spPr>
            <a:xfrm>
              <a:off x="7032421" y="1021240"/>
              <a:ext cx="32384" cy="21332"/>
            </a:xfrm>
            <a:custGeom>
              <a:avLst/>
              <a:gdLst>
                <a:gd name="connsiteX0" fmla="*/ 0 w 32384"/>
                <a:gd name="connsiteY0" fmla="*/ 187 h 21332"/>
                <a:gd name="connsiteX1" fmla="*/ 24384 w 32384"/>
                <a:gd name="connsiteY1" fmla="*/ 4854 h 21332"/>
                <a:gd name="connsiteX2" fmla="*/ 12954 w 32384"/>
                <a:gd name="connsiteY2" fmla="*/ 5712 h 21332"/>
                <a:gd name="connsiteX3" fmla="*/ 32385 w 32384"/>
                <a:gd name="connsiteY3" fmla="*/ 10379 h 21332"/>
                <a:gd name="connsiteX4" fmla="*/ 19336 w 32384"/>
                <a:gd name="connsiteY4" fmla="*/ 13522 h 21332"/>
                <a:gd name="connsiteX5" fmla="*/ 27146 w 32384"/>
                <a:gd name="connsiteY5" fmla="*/ 14570 h 21332"/>
                <a:gd name="connsiteX6" fmla="*/ 18478 w 32384"/>
                <a:gd name="connsiteY6" fmla="*/ 21333 h 21332"/>
                <a:gd name="connsiteX7" fmla="*/ 0 w 32384"/>
                <a:gd name="connsiteY7" fmla="*/ 187 h 2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4" h="21332">
                  <a:moveTo>
                    <a:pt x="0" y="187"/>
                  </a:moveTo>
                  <a:cubicBezTo>
                    <a:pt x="0" y="187"/>
                    <a:pt x="13906" y="-1432"/>
                    <a:pt x="24384" y="4854"/>
                  </a:cubicBezTo>
                  <a:cubicBezTo>
                    <a:pt x="17145" y="3807"/>
                    <a:pt x="12954" y="5712"/>
                    <a:pt x="12954" y="5712"/>
                  </a:cubicBezTo>
                  <a:cubicBezTo>
                    <a:pt x="12954" y="5712"/>
                    <a:pt x="26098" y="4854"/>
                    <a:pt x="32385" y="10379"/>
                  </a:cubicBezTo>
                  <a:cubicBezTo>
                    <a:pt x="28384" y="9617"/>
                    <a:pt x="19336" y="13522"/>
                    <a:pt x="19336" y="13522"/>
                  </a:cubicBezTo>
                  <a:cubicBezTo>
                    <a:pt x="19336" y="13522"/>
                    <a:pt x="22479" y="12474"/>
                    <a:pt x="27146" y="14570"/>
                  </a:cubicBezTo>
                  <a:cubicBezTo>
                    <a:pt x="21907" y="14951"/>
                    <a:pt x="18478" y="21333"/>
                    <a:pt x="18478" y="21333"/>
                  </a:cubicBezTo>
                  <a:lnTo>
                    <a:pt x="0" y="187"/>
                  </a:lnTo>
                  <a:close/>
                </a:path>
              </a:pathLst>
            </a:custGeom>
            <a:solidFill>
              <a:srgbClr val="FFAD47"/>
            </a:solidFill>
            <a:ln w="9525" cap="flat">
              <a:noFill/>
              <a:prstDash val="solid"/>
              <a:miter/>
            </a:ln>
          </p:spPr>
          <p:txBody>
            <a:bodyPr rtlCol="0" anchor="ctr"/>
            <a:lstStyle/>
            <a:p>
              <a:endParaRPr lang="en-US"/>
            </a:p>
          </p:txBody>
        </p:sp>
        <p:sp>
          <p:nvSpPr>
            <p:cNvPr id="2338" name="Freeform: Shape 2337">
              <a:extLst>
                <a:ext uri="{FF2B5EF4-FFF2-40B4-BE49-F238E27FC236}">
                  <a16:creationId xmlns:a16="http://schemas.microsoft.com/office/drawing/2014/main" id="{2CACBF23-6783-7843-A20A-D9067D73A5E9}"/>
                </a:ext>
              </a:extLst>
            </p:cNvPr>
            <p:cNvSpPr/>
            <p:nvPr/>
          </p:nvSpPr>
          <p:spPr>
            <a:xfrm>
              <a:off x="6528807" y="600079"/>
              <a:ext cx="42159" cy="79350"/>
            </a:xfrm>
            <a:custGeom>
              <a:avLst/>
              <a:gdLst>
                <a:gd name="connsiteX0" fmla="*/ 27 w 42159"/>
                <a:gd name="connsiteY0" fmla="*/ 42349 h 79350"/>
                <a:gd name="connsiteX1" fmla="*/ 17077 w 42159"/>
                <a:gd name="connsiteY1" fmla="*/ 74448 h 79350"/>
                <a:gd name="connsiteX2" fmla="*/ 34793 w 42159"/>
                <a:gd name="connsiteY2" fmla="*/ 78163 h 79350"/>
                <a:gd name="connsiteX3" fmla="*/ 40699 w 42159"/>
                <a:gd name="connsiteY3" fmla="*/ 72257 h 79350"/>
                <a:gd name="connsiteX4" fmla="*/ 42128 w 42159"/>
                <a:gd name="connsiteY4" fmla="*/ 57303 h 79350"/>
                <a:gd name="connsiteX5" fmla="*/ 13934 w 42159"/>
                <a:gd name="connsiteY5" fmla="*/ 1296 h 79350"/>
                <a:gd name="connsiteX6" fmla="*/ 13553 w 42159"/>
                <a:gd name="connsiteY6" fmla="*/ 1010 h 79350"/>
                <a:gd name="connsiteX7" fmla="*/ 11267 w 42159"/>
                <a:gd name="connsiteY7" fmla="*/ 58 h 79350"/>
                <a:gd name="connsiteX8" fmla="*/ 5552 w 42159"/>
                <a:gd name="connsiteY8" fmla="*/ 3963 h 79350"/>
                <a:gd name="connsiteX9" fmla="*/ 27 w 42159"/>
                <a:gd name="connsiteY9" fmla="*/ 42444 h 7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59" h="79350">
                  <a:moveTo>
                    <a:pt x="27" y="42349"/>
                  </a:moveTo>
                  <a:cubicBezTo>
                    <a:pt x="599" y="59780"/>
                    <a:pt x="17077" y="74448"/>
                    <a:pt x="17077" y="74448"/>
                  </a:cubicBezTo>
                  <a:cubicBezTo>
                    <a:pt x="17077" y="74448"/>
                    <a:pt x="26697" y="82259"/>
                    <a:pt x="34793" y="78163"/>
                  </a:cubicBezTo>
                  <a:cubicBezTo>
                    <a:pt x="36889" y="77115"/>
                    <a:pt x="38889" y="75210"/>
                    <a:pt x="40699" y="72257"/>
                  </a:cubicBezTo>
                  <a:cubicBezTo>
                    <a:pt x="40699" y="72257"/>
                    <a:pt x="42413" y="69114"/>
                    <a:pt x="42128" y="57303"/>
                  </a:cubicBezTo>
                  <a:cubicBezTo>
                    <a:pt x="41651" y="35300"/>
                    <a:pt x="31364" y="14631"/>
                    <a:pt x="13934" y="1296"/>
                  </a:cubicBezTo>
                  <a:cubicBezTo>
                    <a:pt x="13838" y="1201"/>
                    <a:pt x="13648" y="1106"/>
                    <a:pt x="13553" y="1010"/>
                  </a:cubicBezTo>
                  <a:cubicBezTo>
                    <a:pt x="12886" y="439"/>
                    <a:pt x="12124" y="153"/>
                    <a:pt x="11267" y="58"/>
                  </a:cubicBezTo>
                  <a:cubicBezTo>
                    <a:pt x="8790" y="-323"/>
                    <a:pt x="6218" y="1201"/>
                    <a:pt x="5552" y="3963"/>
                  </a:cubicBezTo>
                  <a:cubicBezTo>
                    <a:pt x="3361" y="13774"/>
                    <a:pt x="-354" y="31586"/>
                    <a:pt x="27" y="42444"/>
                  </a:cubicBezTo>
                  <a:close/>
                </a:path>
              </a:pathLst>
            </a:custGeom>
            <a:solidFill>
              <a:srgbClr val="E9872C"/>
            </a:solidFill>
            <a:ln w="9525" cap="flat">
              <a:noFill/>
              <a:prstDash val="solid"/>
              <a:miter/>
            </a:ln>
          </p:spPr>
          <p:txBody>
            <a:bodyPr rtlCol="0" anchor="ctr"/>
            <a:lstStyle/>
            <a:p>
              <a:endParaRPr lang="en-US"/>
            </a:p>
          </p:txBody>
        </p:sp>
        <p:sp>
          <p:nvSpPr>
            <p:cNvPr id="2339" name="Freeform: Shape 2338">
              <a:extLst>
                <a:ext uri="{FF2B5EF4-FFF2-40B4-BE49-F238E27FC236}">
                  <a16:creationId xmlns:a16="http://schemas.microsoft.com/office/drawing/2014/main" id="{B606C9A3-403A-83CD-F6C3-53130B8DB298}"/>
                </a:ext>
              </a:extLst>
            </p:cNvPr>
            <p:cNvSpPr/>
            <p:nvPr/>
          </p:nvSpPr>
          <p:spPr>
            <a:xfrm>
              <a:off x="6539979" y="600136"/>
              <a:ext cx="30893" cy="76886"/>
            </a:xfrm>
            <a:custGeom>
              <a:avLst/>
              <a:gdLst>
                <a:gd name="connsiteX0" fmla="*/ 12383 w 30893"/>
                <a:gd name="connsiteY0" fmla="*/ 47911 h 76886"/>
                <a:gd name="connsiteX1" fmla="*/ 16955 w 30893"/>
                <a:gd name="connsiteY1" fmla="*/ 75724 h 76886"/>
                <a:gd name="connsiteX2" fmla="*/ 29432 w 30893"/>
                <a:gd name="connsiteY2" fmla="*/ 72200 h 76886"/>
                <a:gd name="connsiteX3" fmla="*/ 29432 w 30893"/>
                <a:gd name="connsiteY3" fmla="*/ 72200 h 76886"/>
                <a:gd name="connsiteX4" fmla="*/ 30861 w 30893"/>
                <a:gd name="connsiteY4" fmla="*/ 57246 h 76886"/>
                <a:gd name="connsiteX5" fmla="*/ 2667 w 30893"/>
                <a:gd name="connsiteY5" fmla="*/ 1239 h 76886"/>
                <a:gd name="connsiteX6" fmla="*/ 2286 w 30893"/>
                <a:gd name="connsiteY6" fmla="*/ 953 h 76886"/>
                <a:gd name="connsiteX7" fmla="*/ 0 w 30893"/>
                <a:gd name="connsiteY7" fmla="*/ 0 h 76886"/>
                <a:gd name="connsiteX8" fmla="*/ 12383 w 30893"/>
                <a:gd name="connsiteY8" fmla="*/ 47911 h 7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93" h="76886">
                  <a:moveTo>
                    <a:pt x="12383" y="47911"/>
                  </a:moveTo>
                  <a:cubicBezTo>
                    <a:pt x="7334" y="64485"/>
                    <a:pt x="10382" y="72105"/>
                    <a:pt x="16955" y="75724"/>
                  </a:cubicBezTo>
                  <a:cubicBezTo>
                    <a:pt x="21336" y="78201"/>
                    <a:pt x="26956" y="76581"/>
                    <a:pt x="29432" y="72200"/>
                  </a:cubicBezTo>
                  <a:cubicBezTo>
                    <a:pt x="29432" y="72200"/>
                    <a:pt x="29432" y="72200"/>
                    <a:pt x="29432" y="72200"/>
                  </a:cubicBezTo>
                  <a:cubicBezTo>
                    <a:pt x="29432" y="72200"/>
                    <a:pt x="31147" y="69057"/>
                    <a:pt x="30861" y="57246"/>
                  </a:cubicBezTo>
                  <a:cubicBezTo>
                    <a:pt x="30385" y="35243"/>
                    <a:pt x="20098" y="14574"/>
                    <a:pt x="2667" y="1239"/>
                  </a:cubicBezTo>
                  <a:cubicBezTo>
                    <a:pt x="2572" y="1143"/>
                    <a:pt x="2381" y="1048"/>
                    <a:pt x="2286" y="953"/>
                  </a:cubicBezTo>
                  <a:cubicBezTo>
                    <a:pt x="1619" y="381"/>
                    <a:pt x="857" y="96"/>
                    <a:pt x="0" y="0"/>
                  </a:cubicBezTo>
                  <a:cubicBezTo>
                    <a:pt x="95" y="-95"/>
                    <a:pt x="18859" y="26575"/>
                    <a:pt x="12383" y="47911"/>
                  </a:cubicBezTo>
                  <a:close/>
                </a:path>
              </a:pathLst>
            </a:custGeom>
            <a:solidFill>
              <a:srgbClr val="FFAD47"/>
            </a:solidFill>
            <a:ln w="9525" cap="flat">
              <a:noFill/>
              <a:prstDash val="solid"/>
              <a:miter/>
            </a:ln>
          </p:spPr>
          <p:txBody>
            <a:bodyPr rtlCol="0" anchor="ctr"/>
            <a:lstStyle/>
            <a:p>
              <a:endParaRPr lang="en-US"/>
            </a:p>
          </p:txBody>
        </p:sp>
        <p:sp>
          <p:nvSpPr>
            <p:cNvPr id="2340" name="Freeform: Shape 2339">
              <a:extLst>
                <a:ext uri="{FF2B5EF4-FFF2-40B4-BE49-F238E27FC236}">
                  <a16:creationId xmlns:a16="http://schemas.microsoft.com/office/drawing/2014/main" id="{5A336F96-A177-B5DC-2EE7-B1363E6454E1}"/>
                </a:ext>
              </a:extLst>
            </p:cNvPr>
            <p:cNvSpPr/>
            <p:nvPr/>
          </p:nvSpPr>
          <p:spPr>
            <a:xfrm>
              <a:off x="6614426" y="672119"/>
              <a:ext cx="51321" cy="36057"/>
            </a:xfrm>
            <a:custGeom>
              <a:avLst/>
              <a:gdLst>
                <a:gd name="connsiteX0" fmla="*/ 134 w 51321"/>
                <a:gd name="connsiteY0" fmla="*/ 21839 h 36057"/>
                <a:gd name="connsiteX1" fmla="*/ 28328 w 51321"/>
                <a:gd name="connsiteY1" fmla="*/ 35650 h 36057"/>
                <a:gd name="connsiteX2" fmla="*/ 51188 w 51321"/>
                <a:gd name="connsiteY2" fmla="*/ 14219 h 36057"/>
                <a:gd name="connsiteX3" fmla="*/ 22994 w 51321"/>
                <a:gd name="connsiteY3" fmla="*/ 408 h 36057"/>
                <a:gd name="connsiteX4" fmla="*/ 134 w 51321"/>
                <a:gd name="connsiteY4" fmla="*/ 21839 h 36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1" h="36057">
                  <a:moveTo>
                    <a:pt x="134" y="21839"/>
                  </a:moveTo>
                  <a:cubicBezTo>
                    <a:pt x="1562" y="31554"/>
                    <a:pt x="14231" y="37746"/>
                    <a:pt x="28328" y="35650"/>
                  </a:cubicBezTo>
                  <a:cubicBezTo>
                    <a:pt x="42425" y="33555"/>
                    <a:pt x="52616" y="23934"/>
                    <a:pt x="51188" y="14219"/>
                  </a:cubicBezTo>
                  <a:cubicBezTo>
                    <a:pt x="49759" y="4503"/>
                    <a:pt x="37091" y="-1688"/>
                    <a:pt x="22994" y="408"/>
                  </a:cubicBezTo>
                  <a:cubicBezTo>
                    <a:pt x="8897" y="2503"/>
                    <a:pt x="-1295" y="12123"/>
                    <a:pt x="134" y="21839"/>
                  </a:cubicBezTo>
                  <a:close/>
                </a:path>
              </a:pathLst>
            </a:custGeom>
            <a:solidFill>
              <a:srgbClr val="754416"/>
            </a:solidFill>
            <a:ln w="9525" cap="flat">
              <a:noFill/>
              <a:prstDash val="solid"/>
              <a:miter/>
            </a:ln>
          </p:spPr>
          <p:txBody>
            <a:bodyPr rtlCol="0" anchor="ctr"/>
            <a:lstStyle/>
            <a:p>
              <a:endParaRPr lang="en-US"/>
            </a:p>
          </p:txBody>
        </p:sp>
        <p:sp>
          <p:nvSpPr>
            <p:cNvPr id="2341" name="Freeform: Shape 2340">
              <a:extLst>
                <a:ext uri="{FF2B5EF4-FFF2-40B4-BE49-F238E27FC236}">
                  <a16:creationId xmlns:a16="http://schemas.microsoft.com/office/drawing/2014/main" id="{0B036AF2-1071-AAD0-9760-C387B23417C8}"/>
                </a:ext>
              </a:extLst>
            </p:cNvPr>
            <p:cNvSpPr/>
            <p:nvPr/>
          </p:nvSpPr>
          <p:spPr>
            <a:xfrm>
              <a:off x="6612712" y="668906"/>
              <a:ext cx="54920" cy="27507"/>
            </a:xfrm>
            <a:custGeom>
              <a:avLst/>
              <a:gdLst>
                <a:gd name="connsiteX0" fmla="*/ 54711 w 54920"/>
                <a:gd name="connsiteY0" fmla="*/ 13908 h 27507"/>
                <a:gd name="connsiteX1" fmla="*/ 50711 w 54920"/>
                <a:gd name="connsiteY1" fmla="*/ 17718 h 27507"/>
                <a:gd name="connsiteX2" fmla="*/ 32423 w 54920"/>
                <a:gd name="connsiteY2" fmla="*/ 18289 h 27507"/>
                <a:gd name="connsiteX3" fmla="*/ 7182 w 54920"/>
                <a:gd name="connsiteY3" fmla="*/ 27147 h 27507"/>
                <a:gd name="connsiteX4" fmla="*/ 895 w 54920"/>
                <a:gd name="connsiteY4" fmla="*/ 15241 h 27507"/>
                <a:gd name="connsiteX5" fmla="*/ 28994 w 54920"/>
                <a:gd name="connsiteY5" fmla="*/ 1 h 27507"/>
                <a:gd name="connsiteX6" fmla="*/ 54616 w 54920"/>
                <a:gd name="connsiteY6" fmla="*/ 14003 h 2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20" h="27507">
                  <a:moveTo>
                    <a:pt x="54711" y="13908"/>
                  </a:moveTo>
                  <a:cubicBezTo>
                    <a:pt x="55664" y="16384"/>
                    <a:pt x="53187" y="18765"/>
                    <a:pt x="50711" y="17718"/>
                  </a:cubicBezTo>
                  <a:cubicBezTo>
                    <a:pt x="45472" y="15432"/>
                    <a:pt x="37566" y="13336"/>
                    <a:pt x="32423" y="18289"/>
                  </a:cubicBezTo>
                  <a:cubicBezTo>
                    <a:pt x="25851" y="24766"/>
                    <a:pt x="18897" y="28767"/>
                    <a:pt x="7182" y="27147"/>
                  </a:cubicBezTo>
                  <a:cubicBezTo>
                    <a:pt x="1562" y="26385"/>
                    <a:pt x="-1677" y="20289"/>
                    <a:pt x="895" y="15241"/>
                  </a:cubicBezTo>
                  <a:cubicBezTo>
                    <a:pt x="5848" y="5430"/>
                    <a:pt x="16516" y="-94"/>
                    <a:pt x="28994" y="1"/>
                  </a:cubicBezTo>
                  <a:cubicBezTo>
                    <a:pt x="41948" y="1"/>
                    <a:pt x="51378" y="6002"/>
                    <a:pt x="54616" y="14003"/>
                  </a:cubicBezTo>
                  <a:close/>
                </a:path>
              </a:pathLst>
            </a:custGeom>
            <a:solidFill>
              <a:srgbClr val="FFCC7B"/>
            </a:solidFill>
            <a:ln w="9525" cap="flat">
              <a:noFill/>
              <a:prstDash val="solid"/>
              <a:miter/>
            </a:ln>
          </p:spPr>
          <p:txBody>
            <a:bodyPr rtlCol="0" anchor="ctr"/>
            <a:lstStyle/>
            <a:p>
              <a:endParaRPr lang="en-US"/>
            </a:p>
          </p:txBody>
        </p:sp>
        <p:sp>
          <p:nvSpPr>
            <p:cNvPr id="2342" name="Freeform: Shape 2341">
              <a:extLst>
                <a:ext uri="{FF2B5EF4-FFF2-40B4-BE49-F238E27FC236}">
                  <a16:creationId xmlns:a16="http://schemas.microsoft.com/office/drawing/2014/main" id="{7F93BD8E-8685-2B11-2AC8-81414CCF6F84}"/>
                </a:ext>
              </a:extLst>
            </p:cNvPr>
            <p:cNvSpPr/>
            <p:nvPr/>
          </p:nvSpPr>
          <p:spPr>
            <a:xfrm>
              <a:off x="6611086" y="667383"/>
              <a:ext cx="58081" cy="24764"/>
            </a:xfrm>
            <a:custGeom>
              <a:avLst/>
              <a:gdLst>
                <a:gd name="connsiteX0" fmla="*/ 1949 w 58081"/>
                <a:gd name="connsiteY0" fmla="*/ 24574 h 24764"/>
                <a:gd name="connsiteX1" fmla="*/ 2616 w 58081"/>
                <a:gd name="connsiteY1" fmla="*/ 24574 h 24764"/>
                <a:gd name="connsiteX2" fmla="*/ 3664 w 58081"/>
                <a:gd name="connsiteY2" fmla="*/ 22574 h 24764"/>
                <a:gd name="connsiteX3" fmla="*/ 4045 w 58081"/>
                <a:gd name="connsiteY3" fmla="*/ 17526 h 24764"/>
                <a:gd name="connsiteX4" fmla="*/ 30715 w 58081"/>
                <a:gd name="connsiteY4" fmla="*/ 3143 h 24764"/>
                <a:gd name="connsiteX5" fmla="*/ 54813 w 58081"/>
                <a:gd name="connsiteY5" fmla="*/ 16097 h 24764"/>
                <a:gd name="connsiteX6" fmla="*/ 54813 w 58081"/>
                <a:gd name="connsiteY6" fmla="*/ 16859 h 24764"/>
                <a:gd name="connsiteX7" fmla="*/ 55956 w 58081"/>
                <a:gd name="connsiteY7" fmla="*/ 18860 h 24764"/>
                <a:gd name="connsiteX8" fmla="*/ 57956 w 58081"/>
                <a:gd name="connsiteY8" fmla="*/ 17717 h 24764"/>
                <a:gd name="connsiteX9" fmla="*/ 57766 w 58081"/>
                <a:gd name="connsiteY9" fmla="*/ 14954 h 24764"/>
                <a:gd name="connsiteX10" fmla="*/ 30620 w 58081"/>
                <a:gd name="connsiteY10" fmla="*/ 0 h 24764"/>
                <a:gd name="connsiteX11" fmla="*/ 1092 w 58081"/>
                <a:gd name="connsiteY11" fmla="*/ 16193 h 24764"/>
                <a:gd name="connsiteX12" fmla="*/ 425 w 58081"/>
                <a:gd name="connsiteY12" fmla="*/ 23622 h 24764"/>
                <a:gd name="connsiteX13" fmla="*/ 1854 w 58081"/>
                <a:gd name="connsiteY13" fmla="*/ 24765 h 2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081" h="24764">
                  <a:moveTo>
                    <a:pt x="1949" y="24574"/>
                  </a:moveTo>
                  <a:cubicBezTo>
                    <a:pt x="1949" y="24574"/>
                    <a:pt x="2330" y="24574"/>
                    <a:pt x="2616" y="24574"/>
                  </a:cubicBezTo>
                  <a:cubicBezTo>
                    <a:pt x="3473" y="24289"/>
                    <a:pt x="3950" y="23431"/>
                    <a:pt x="3664" y="22574"/>
                  </a:cubicBezTo>
                  <a:cubicBezTo>
                    <a:pt x="3092" y="20955"/>
                    <a:pt x="3283" y="19145"/>
                    <a:pt x="4045" y="17526"/>
                  </a:cubicBezTo>
                  <a:cubicBezTo>
                    <a:pt x="8617" y="8477"/>
                    <a:pt x="18523" y="3143"/>
                    <a:pt x="30715" y="3143"/>
                  </a:cubicBezTo>
                  <a:cubicBezTo>
                    <a:pt x="42240" y="3143"/>
                    <a:pt x="51670" y="8191"/>
                    <a:pt x="54813" y="16097"/>
                  </a:cubicBezTo>
                  <a:cubicBezTo>
                    <a:pt x="54908" y="16383"/>
                    <a:pt x="54908" y="16669"/>
                    <a:pt x="54813" y="16859"/>
                  </a:cubicBezTo>
                  <a:cubicBezTo>
                    <a:pt x="54623" y="17717"/>
                    <a:pt x="55099" y="18574"/>
                    <a:pt x="55956" y="18860"/>
                  </a:cubicBezTo>
                  <a:cubicBezTo>
                    <a:pt x="56813" y="19050"/>
                    <a:pt x="57671" y="18574"/>
                    <a:pt x="57956" y="17717"/>
                  </a:cubicBezTo>
                  <a:cubicBezTo>
                    <a:pt x="58147" y="16764"/>
                    <a:pt x="58147" y="15811"/>
                    <a:pt x="57766" y="14954"/>
                  </a:cubicBezTo>
                  <a:cubicBezTo>
                    <a:pt x="54146" y="5905"/>
                    <a:pt x="43478" y="0"/>
                    <a:pt x="30620" y="0"/>
                  </a:cubicBezTo>
                  <a:cubicBezTo>
                    <a:pt x="17189" y="0"/>
                    <a:pt x="6140" y="6001"/>
                    <a:pt x="1092" y="16193"/>
                  </a:cubicBezTo>
                  <a:cubicBezTo>
                    <a:pt x="-51" y="18574"/>
                    <a:pt x="-337" y="21145"/>
                    <a:pt x="425" y="23622"/>
                  </a:cubicBezTo>
                  <a:cubicBezTo>
                    <a:pt x="616" y="24289"/>
                    <a:pt x="1187" y="24670"/>
                    <a:pt x="1854" y="24765"/>
                  </a:cubicBezTo>
                  <a:close/>
                </a:path>
              </a:pathLst>
            </a:custGeom>
            <a:solidFill>
              <a:srgbClr val="E9872C"/>
            </a:solidFill>
            <a:ln w="9525" cap="flat">
              <a:noFill/>
              <a:prstDash val="solid"/>
              <a:miter/>
            </a:ln>
          </p:spPr>
          <p:txBody>
            <a:bodyPr rtlCol="0" anchor="ctr"/>
            <a:lstStyle/>
            <a:p>
              <a:endParaRPr lang="en-US"/>
            </a:p>
          </p:txBody>
        </p:sp>
        <p:sp>
          <p:nvSpPr>
            <p:cNvPr id="2343" name="Freeform: Shape 2342">
              <a:extLst>
                <a:ext uri="{FF2B5EF4-FFF2-40B4-BE49-F238E27FC236}">
                  <a16:creationId xmlns:a16="http://schemas.microsoft.com/office/drawing/2014/main" id="{9618AF7B-B6A7-2695-38C4-6AED1DEFB795}"/>
                </a:ext>
              </a:extLst>
            </p:cNvPr>
            <p:cNvSpPr/>
            <p:nvPr/>
          </p:nvSpPr>
          <p:spPr>
            <a:xfrm>
              <a:off x="6772675" y="731963"/>
              <a:ext cx="25622" cy="3143"/>
            </a:xfrm>
            <a:custGeom>
              <a:avLst/>
              <a:gdLst>
                <a:gd name="connsiteX0" fmla="*/ 1048 w 25622"/>
                <a:gd name="connsiteY0" fmla="*/ 2095 h 3143"/>
                <a:gd name="connsiteX1" fmla="*/ 1048 w 25622"/>
                <a:gd name="connsiteY1" fmla="*/ 2095 h 3143"/>
                <a:gd name="connsiteX2" fmla="*/ 24479 w 25622"/>
                <a:gd name="connsiteY2" fmla="*/ 3143 h 3143"/>
                <a:gd name="connsiteX3" fmla="*/ 25622 w 25622"/>
                <a:gd name="connsiteY3" fmla="*/ 2191 h 3143"/>
                <a:gd name="connsiteX4" fmla="*/ 24670 w 25622"/>
                <a:gd name="connsiteY4" fmla="*/ 1048 h 3143"/>
                <a:gd name="connsiteX5" fmla="*/ 1048 w 25622"/>
                <a:gd name="connsiteY5" fmla="*/ 0 h 3143"/>
                <a:gd name="connsiteX6" fmla="*/ 0 w 25622"/>
                <a:gd name="connsiteY6" fmla="*/ 1048 h 3143"/>
                <a:gd name="connsiteX7" fmla="*/ 953 w 25622"/>
                <a:gd name="connsiteY7" fmla="*/ 2095 h 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22" h="3143">
                  <a:moveTo>
                    <a:pt x="1048" y="2095"/>
                  </a:moveTo>
                  <a:cubicBezTo>
                    <a:pt x="1048" y="2095"/>
                    <a:pt x="1048" y="2095"/>
                    <a:pt x="1048" y="2095"/>
                  </a:cubicBezTo>
                  <a:cubicBezTo>
                    <a:pt x="15526" y="2381"/>
                    <a:pt x="24384" y="3143"/>
                    <a:pt x="24479" y="3143"/>
                  </a:cubicBezTo>
                  <a:cubicBezTo>
                    <a:pt x="25051" y="3143"/>
                    <a:pt x="25622" y="2762"/>
                    <a:pt x="25622" y="2191"/>
                  </a:cubicBezTo>
                  <a:cubicBezTo>
                    <a:pt x="25622" y="1619"/>
                    <a:pt x="25241" y="1048"/>
                    <a:pt x="24670" y="1048"/>
                  </a:cubicBezTo>
                  <a:cubicBezTo>
                    <a:pt x="24670" y="1048"/>
                    <a:pt x="15716" y="286"/>
                    <a:pt x="1048" y="0"/>
                  </a:cubicBezTo>
                  <a:cubicBezTo>
                    <a:pt x="476" y="0"/>
                    <a:pt x="0" y="476"/>
                    <a:pt x="0" y="1048"/>
                  </a:cubicBezTo>
                  <a:cubicBezTo>
                    <a:pt x="0" y="1619"/>
                    <a:pt x="381" y="2095"/>
                    <a:pt x="953" y="2095"/>
                  </a:cubicBezTo>
                  <a:close/>
                </a:path>
              </a:pathLst>
            </a:custGeom>
            <a:solidFill>
              <a:srgbClr val="E9872C"/>
            </a:solidFill>
            <a:ln w="9525" cap="flat">
              <a:noFill/>
              <a:prstDash val="solid"/>
              <a:miter/>
            </a:ln>
          </p:spPr>
          <p:txBody>
            <a:bodyPr rtlCol="0" anchor="ctr"/>
            <a:lstStyle/>
            <a:p>
              <a:endParaRPr lang="en-US"/>
            </a:p>
          </p:txBody>
        </p:sp>
        <p:sp>
          <p:nvSpPr>
            <p:cNvPr id="2344" name="Freeform: Shape 2343">
              <a:extLst>
                <a:ext uri="{FF2B5EF4-FFF2-40B4-BE49-F238E27FC236}">
                  <a16:creationId xmlns:a16="http://schemas.microsoft.com/office/drawing/2014/main" id="{2214F1FA-6A71-D4C3-2772-B182C96FB2F0}"/>
                </a:ext>
              </a:extLst>
            </p:cNvPr>
            <p:cNvSpPr/>
            <p:nvPr/>
          </p:nvSpPr>
          <p:spPr>
            <a:xfrm>
              <a:off x="6554076" y="613376"/>
              <a:ext cx="18053" cy="22193"/>
            </a:xfrm>
            <a:custGeom>
              <a:avLst/>
              <a:gdLst>
                <a:gd name="connsiteX0" fmla="*/ 10668 w 18053"/>
                <a:gd name="connsiteY0" fmla="*/ 22098 h 22193"/>
                <a:gd name="connsiteX1" fmla="*/ 17812 w 18053"/>
                <a:gd name="connsiteY1" fmla="*/ 4477 h 22193"/>
                <a:gd name="connsiteX2" fmla="*/ 11525 w 18053"/>
                <a:gd name="connsiteY2" fmla="*/ 13049 h 22193"/>
                <a:gd name="connsiteX3" fmla="*/ 13430 w 18053"/>
                <a:gd name="connsiteY3" fmla="*/ 2572 h 22193"/>
                <a:gd name="connsiteX4" fmla="*/ 8001 w 18053"/>
                <a:gd name="connsiteY4" fmla="*/ 7144 h 22193"/>
                <a:gd name="connsiteX5" fmla="*/ 9430 w 18053"/>
                <a:gd name="connsiteY5" fmla="*/ 857 h 22193"/>
                <a:gd name="connsiteX6" fmla="*/ 0 w 18053"/>
                <a:gd name="connsiteY6" fmla="*/ 0 h 22193"/>
                <a:gd name="connsiteX7" fmla="*/ 10668 w 18053"/>
                <a:gd name="connsiteY7" fmla="*/ 22193 h 2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53" h="22193">
                  <a:moveTo>
                    <a:pt x="10668" y="22098"/>
                  </a:moveTo>
                  <a:cubicBezTo>
                    <a:pt x="10668" y="22098"/>
                    <a:pt x="19621" y="13145"/>
                    <a:pt x="17812" y="4477"/>
                  </a:cubicBezTo>
                  <a:cubicBezTo>
                    <a:pt x="17050" y="7811"/>
                    <a:pt x="11525" y="13049"/>
                    <a:pt x="11525" y="13049"/>
                  </a:cubicBezTo>
                  <a:cubicBezTo>
                    <a:pt x="11525" y="13049"/>
                    <a:pt x="14954" y="7620"/>
                    <a:pt x="13430" y="2572"/>
                  </a:cubicBezTo>
                  <a:cubicBezTo>
                    <a:pt x="13240" y="4572"/>
                    <a:pt x="8001" y="7144"/>
                    <a:pt x="8001" y="7144"/>
                  </a:cubicBezTo>
                  <a:cubicBezTo>
                    <a:pt x="8001" y="7144"/>
                    <a:pt x="10096" y="3905"/>
                    <a:pt x="9430" y="857"/>
                  </a:cubicBezTo>
                  <a:cubicBezTo>
                    <a:pt x="8287" y="2667"/>
                    <a:pt x="0" y="0"/>
                    <a:pt x="0" y="0"/>
                  </a:cubicBezTo>
                  <a:lnTo>
                    <a:pt x="10668" y="22193"/>
                  </a:lnTo>
                  <a:close/>
                </a:path>
              </a:pathLst>
            </a:custGeom>
            <a:solidFill>
              <a:srgbClr val="FFAD47"/>
            </a:solidFill>
            <a:ln w="9525" cap="flat">
              <a:noFill/>
              <a:prstDash val="solid"/>
              <a:miter/>
            </a:ln>
          </p:spPr>
          <p:txBody>
            <a:bodyPr rtlCol="0" anchor="ctr"/>
            <a:lstStyle/>
            <a:p>
              <a:endParaRPr lang="en-US"/>
            </a:p>
          </p:txBody>
        </p:sp>
        <p:sp>
          <p:nvSpPr>
            <p:cNvPr id="2345" name="Freeform: Shape 2344">
              <a:extLst>
                <a:ext uri="{FF2B5EF4-FFF2-40B4-BE49-F238E27FC236}">
                  <a16:creationId xmlns:a16="http://schemas.microsoft.com/office/drawing/2014/main" id="{2594883E-CFE4-7C86-9432-4914E284F36B}"/>
                </a:ext>
              </a:extLst>
            </p:cNvPr>
            <p:cNvSpPr/>
            <p:nvPr/>
          </p:nvSpPr>
          <p:spPr>
            <a:xfrm>
              <a:off x="6699999" y="710913"/>
              <a:ext cx="28575" cy="28575"/>
            </a:xfrm>
            <a:custGeom>
              <a:avLst/>
              <a:gdLst>
                <a:gd name="connsiteX0" fmla="*/ 14288 w 28575"/>
                <a:gd name="connsiteY0" fmla="*/ 28575 h 28575"/>
                <a:gd name="connsiteX1" fmla="*/ 0 w 28575"/>
                <a:gd name="connsiteY1" fmla="*/ 14288 h 28575"/>
                <a:gd name="connsiteX2" fmla="*/ 14288 w 28575"/>
                <a:gd name="connsiteY2" fmla="*/ 0 h 28575"/>
                <a:gd name="connsiteX3" fmla="*/ 28575 w 28575"/>
                <a:gd name="connsiteY3" fmla="*/ 14288 h 28575"/>
                <a:gd name="connsiteX4" fmla="*/ 14288 w 28575"/>
                <a:gd name="connsiteY4" fmla="*/ 28575 h 28575"/>
                <a:gd name="connsiteX5" fmla="*/ 14288 w 28575"/>
                <a:gd name="connsiteY5" fmla="*/ 3334 h 28575"/>
                <a:gd name="connsiteX6" fmla="*/ 3239 w 28575"/>
                <a:gd name="connsiteY6" fmla="*/ 14383 h 28575"/>
                <a:gd name="connsiteX7" fmla="*/ 14288 w 28575"/>
                <a:gd name="connsiteY7" fmla="*/ 25432 h 28575"/>
                <a:gd name="connsiteX8" fmla="*/ 25337 w 28575"/>
                <a:gd name="connsiteY8" fmla="*/ 14383 h 28575"/>
                <a:gd name="connsiteX9" fmla="*/ 14288 w 28575"/>
                <a:gd name="connsiteY9" fmla="*/ 333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28575">
                  <a:moveTo>
                    <a:pt x="14288" y="28575"/>
                  </a:moveTo>
                  <a:cubicBezTo>
                    <a:pt x="6477" y="28575"/>
                    <a:pt x="0" y="22193"/>
                    <a:pt x="0" y="14288"/>
                  </a:cubicBezTo>
                  <a:cubicBezTo>
                    <a:pt x="0" y="6382"/>
                    <a:pt x="6382" y="0"/>
                    <a:pt x="14288" y="0"/>
                  </a:cubicBezTo>
                  <a:cubicBezTo>
                    <a:pt x="22193" y="0"/>
                    <a:pt x="28575" y="6382"/>
                    <a:pt x="28575" y="14288"/>
                  </a:cubicBezTo>
                  <a:cubicBezTo>
                    <a:pt x="28575" y="22193"/>
                    <a:pt x="22193" y="28575"/>
                    <a:pt x="14288" y="28575"/>
                  </a:cubicBezTo>
                  <a:close/>
                  <a:moveTo>
                    <a:pt x="14288" y="3334"/>
                  </a:moveTo>
                  <a:cubicBezTo>
                    <a:pt x="8192" y="3334"/>
                    <a:pt x="3239" y="8287"/>
                    <a:pt x="3239" y="14383"/>
                  </a:cubicBezTo>
                  <a:cubicBezTo>
                    <a:pt x="3239" y="20479"/>
                    <a:pt x="8192" y="25432"/>
                    <a:pt x="14288" y="25432"/>
                  </a:cubicBezTo>
                  <a:cubicBezTo>
                    <a:pt x="20384" y="25432"/>
                    <a:pt x="25337" y="20479"/>
                    <a:pt x="25337" y="14383"/>
                  </a:cubicBezTo>
                  <a:cubicBezTo>
                    <a:pt x="25337" y="8287"/>
                    <a:pt x="20384" y="3334"/>
                    <a:pt x="14288" y="3334"/>
                  </a:cubicBezTo>
                  <a:close/>
                </a:path>
              </a:pathLst>
            </a:custGeom>
            <a:solidFill>
              <a:srgbClr val="754416"/>
            </a:solidFill>
            <a:ln w="9525" cap="flat">
              <a:noFill/>
              <a:prstDash val="solid"/>
              <a:miter/>
            </a:ln>
          </p:spPr>
          <p:txBody>
            <a:bodyPr rtlCol="0" anchor="ctr"/>
            <a:lstStyle/>
            <a:p>
              <a:endParaRPr lang="en-US"/>
            </a:p>
          </p:txBody>
        </p:sp>
        <p:sp>
          <p:nvSpPr>
            <p:cNvPr id="2346" name="Freeform: Shape 2345">
              <a:extLst>
                <a:ext uri="{FF2B5EF4-FFF2-40B4-BE49-F238E27FC236}">
                  <a16:creationId xmlns:a16="http://schemas.microsoft.com/office/drawing/2014/main" id="{3871A269-5B5B-52EF-581E-16368F632735}"/>
                </a:ext>
              </a:extLst>
            </p:cNvPr>
            <p:cNvSpPr/>
            <p:nvPr/>
          </p:nvSpPr>
          <p:spPr>
            <a:xfrm>
              <a:off x="6703654" y="735290"/>
              <a:ext cx="12828" cy="43821"/>
            </a:xfrm>
            <a:custGeom>
              <a:avLst/>
              <a:gdLst>
                <a:gd name="connsiteX0" fmla="*/ 2440 w 12828"/>
                <a:gd name="connsiteY0" fmla="*/ 43821 h 43821"/>
                <a:gd name="connsiteX1" fmla="*/ 1583 w 12828"/>
                <a:gd name="connsiteY1" fmla="*/ 43631 h 43821"/>
                <a:gd name="connsiteX2" fmla="*/ 154 w 12828"/>
                <a:gd name="connsiteY2" fmla="*/ 40487 h 43821"/>
                <a:gd name="connsiteX3" fmla="*/ 7965 w 12828"/>
                <a:gd name="connsiteY3" fmla="*/ 2292 h 43821"/>
                <a:gd name="connsiteX4" fmla="*/ 10537 w 12828"/>
                <a:gd name="connsiteY4" fmla="*/ 6 h 43821"/>
                <a:gd name="connsiteX5" fmla="*/ 12823 w 12828"/>
                <a:gd name="connsiteY5" fmla="*/ 2578 h 43821"/>
                <a:gd name="connsiteX6" fmla="*/ 4726 w 12828"/>
                <a:gd name="connsiteY6" fmla="*/ 42107 h 43821"/>
                <a:gd name="connsiteX7" fmla="*/ 2440 w 12828"/>
                <a:gd name="connsiteY7" fmla="*/ 43726 h 4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8" h="43821">
                  <a:moveTo>
                    <a:pt x="2440" y="43821"/>
                  </a:moveTo>
                  <a:cubicBezTo>
                    <a:pt x="2440" y="43821"/>
                    <a:pt x="1869" y="43821"/>
                    <a:pt x="1583" y="43631"/>
                  </a:cubicBezTo>
                  <a:cubicBezTo>
                    <a:pt x="345" y="43154"/>
                    <a:pt x="-322" y="41726"/>
                    <a:pt x="154" y="40487"/>
                  </a:cubicBezTo>
                  <a:cubicBezTo>
                    <a:pt x="4536" y="28581"/>
                    <a:pt x="7108" y="15722"/>
                    <a:pt x="7965" y="2292"/>
                  </a:cubicBezTo>
                  <a:cubicBezTo>
                    <a:pt x="7965" y="959"/>
                    <a:pt x="9203" y="-89"/>
                    <a:pt x="10537" y="6"/>
                  </a:cubicBezTo>
                  <a:cubicBezTo>
                    <a:pt x="11870" y="6"/>
                    <a:pt x="12918" y="1244"/>
                    <a:pt x="12823" y="2578"/>
                  </a:cubicBezTo>
                  <a:cubicBezTo>
                    <a:pt x="11965" y="16484"/>
                    <a:pt x="9203" y="29724"/>
                    <a:pt x="4726" y="42107"/>
                  </a:cubicBezTo>
                  <a:cubicBezTo>
                    <a:pt x="4345" y="43059"/>
                    <a:pt x="3393" y="43726"/>
                    <a:pt x="2440" y="43726"/>
                  </a:cubicBezTo>
                  <a:close/>
                </a:path>
              </a:pathLst>
            </a:custGeom>
            <a:solidFill>
              <a:srgbClr val="FF7C48"/>
            </a:solidFill>
            <a:ln w="9525" cap="flat">
              <a:noFill/>
              <a:prstDash val="solid"/>
              <a:miter/>
            </a:ln>
          </p:spPr>
          <p:txBody>
            <a:bodyPr rtlCol="0" anchor="ctr"/>
            <a:lstStyle/>
            <a:p>
              <a:endParaRPr lang="en-US"/>
            </a:p>
          </p:txBody>
        </p:sp>
        <p:sp>
          <p:nvSpPr>
            <p:cNvPr id="2347" name="Freeform: Shape 2346">
              <a:extLst>
                <a:ext uri="{FF2B5EF4-FFF2-40B4-BE49-F238E27FC236}">
                  <a16:creationId xmlns:a16="http://schemas.microsoft.com/office/drawing/2014/main" id="{5F08C9E4-CF07-F459-196A-C24754A86418}"/>
                </a:ext>
              </a:extLst>
            </p:cNvPr>
            <p:cNvSpPr/>
            <p:nvPr/>
          </p:nvSpPr>
          <p:spPr>
            <a:xfrm>
              <a:off x="6703654" y="674563"/>
              <a:ext cx="12353" cy="40445"/>
            </a:xfrm>
            <a:custGeom>
              <a:avLst/>
              <a:gdLst>
                <a:gd name="connsiteX0" fmla="*/ 9870 w 12353"/>
                <a:gd name="connsiteY0" fmla="*/ 40445 h 40445"/>
                <a:gd name="connsiteX1" fmla="*/ 7489 w 12353"/>
                <a:gd name="connsiteY1" fmla="*/ 38254 h 40445"/>
                <a:gd name="connsiteX2" fmla="*/ 154 w 12353"/>
                <a:gd name="connsiteY2" fmla="*/ 3298 h 40445"/>
                <a:gd name="connsiteX3" fmla="*/ 1583 w 12353"/>
                <a:gd name="connsiteY3" fmla="*/ 154 h 40445"/>
                <a:gd name="connsiteX4" fmla="*/ 4726 w 12353"/>
                <a:gd name="connsiteY4" fmla="*/ 1583 h 40445"/>
                <a:gd name="connsiteX5" fmla="*/ 12346 w 12353"/>
                <a:gd name="connsiteY5" fmla="*/ 37778 h 40445"/>
                <a:gd name="connsiteX6" fmla="*/ 10156 w 12353"/>
                <a:gd name="connsiteY6" fmla="*/ 40445 h 40445"/>
                <a:gd name="connsiteX7" fmla="*/ 9965 w 12353"/>
                <a:gd name="connsiteY7" fmla="*/ 40445 h 4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53" h="40445">
                  <a:moveTo>
                    <a:pt x="9870" y="40445"/>
                  </a:moveTo>
                  <a:cubicBezTo>
                    <a:pt x="8632" y="40445"/>
                    <a:pt x="7584" y="39493"/>
                    <a:pt x="7489" y="38254"/>
                  </a:cubicBezTo>
                  <a:cubicBezTo>
                    <a:pt x="5488" y="17680"/>
                    <a:pt x="154" y="3488"/>
                    <a:pt x="154" y="3298"/>
                  </a:cubicBezTo>
                  <a:cubicBezTo>
                    <a:pt x="-322" y="2059"/>
                    <a:pt x="345" y="631"/>
                    <a:pt x="1583" y="154"/>
                  </a:cubicBezTo>
                  <a:cubicBezTo>
                    <a:pt x="2821" y="-322"/>
                    <a:pt x="4250" y="345"/>
                    <a:pt x="4726" y="1583"/>
                  </a:cubicBezTo>
                  <a:cubicBezTo>
                    <a:pt x="4917" y="2155"/>
                    <a:pt x="10346" y="16442"/>
                    <a:pt x="12346" y="37778"/>
                  </a:cubicBezTo>
                  <a:cubicBezTo>
                    <a:pt x="12442" y="39112"/>
                    <a:pt x="11489" y="40350"/>
                    <a:pt x="10156" y="40445"/>
                  </a:cubicBezTo>
                  <a:cubicBezTo>
                    <a:pt x="10156" y="40445"/>
                    <a:pt x="9965" y="40445"/>
                    <a:pt x="9965" y="40445"/>
                  </a:cubicBezTo>
                  <a:close/>
                </a:path>
              </a:pathLst>
            </a:custGeom>
            <a:solidFill>
              <a:srgbClr val="FF7C48"/>
            </a:solidFill>
            <a:ln w="9525" cap="flat">
              <a:noFill/>
              <a:prstDash val="solid"/>
              <a:miter/>
            </a:ln>
          </p:spPr>
          <p:txBody>
            <a:bodyPr rtlCol="0" anchor="ctr"/>
            <a:lstStyle/>
            <a:p>
              <a:endParaRPr lang="en-US"/>
            </a:p>
          </p:txBody>
        </p:sp>
        <p:sp>
          <p:nvSpPr>
            <p:cNvPr id="2348" name="Freeform: Shape 2347">
              <a:extLst>
                <a:ext uri="{FF2B5EF4-FFF2-40B4-BE49-F238E27FC236}">
                  <a16:creationId xmlns:a16="http://schemas.microsoft.com/office/drawing/2014/main" id="{D199792F-1B1B-E3BB-B366-E9AC0904C021}"/>
                </a:ext>
              </a:extLst>
            </p:cNvPr>
            <p:cNvSpPr/>
            <p:nvPr/>
          </p:nvSpPr>
          <p:spPr>
            <a:xfrm>
              <a:off x="6517012" y="722800"/>
              <a:ext cx="187101" cy="32499"/>
            </a:xfrm>
            <a:custGeom>
              <a:avLst/>
              <a:gdLst>
                <a:gd name="connsiteX0" fmla="*/ 70116 w 187101"/>
                <a:gd name="connsiteY0" fmla="*/ 32404 h 32499"/>
                <a:gd name="connsiteX1" fmla="*/ 1631 w 187101"/>
                <a:gd name="connsiteY1" fmla="*/ 21164 h 32499"/>
                <a:gd name="connsiteX2" fmla="*/ 107 w 187101"/>
                <a:gd name="connsiteY2" fmla="*/ 18116 h 32499"/>
                <a:gd name="connsiteX3" fmla="*/ 3250 w 187101"/>
                <a:gd name="connsiteY3" fmla="*/ 16593 h 32499"/>
                <a:gd name="connsiteX4" fmla="*/ 183463 w 187101"/>
                <a:gd name="connsiteY4" fmla="*/ 305 h 32499"/>
                <a:gd name="connsiteX5" fmla="*/ 186797 w 187101"/>
                <a:gd name="connsiteY5" fmla="*/ 1257 h 32499"/>
                <a:gd name="connsiteX6" fmla="*/ 185844 w 187101"/>
                <a:gd name="connsiteY6" fmla="*/ 4591 h 32499"/>
                <a:gd name="connsiteX7" fmla="*/ 70116 w 187101"/>
                <a:gd name="connsiteY7" fmla="*/ 32499 h 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01" h="32499">
                  <a:moveTo>
                    <a:pt x="70116" y="32404"/>
                  </a:moveTo>
                  <a:cubicBezTo>
                    <a:pt x="48494" y="32404"/>
                    <a:pt x="25158" y="29356"/>
                    <a:pt x="1631" y="21164"/>
                  </a:cubicBezTo>
                  <a:cubicBezTo>
                    <a:pt x="393" y="20688"/>
                    <a:pt x="-274" y="19355"/>
                    <a:pt x="107" y="18116"/>
                  </a:cubicBezTo>
                  <a:cubicBezTo>
                    <a:pt x="583" y="16878"/>
                    <a:pt x="1917" y="16212"/>
                    <a:pt x="3250" y="16593"/>
                  </a:cubicBezTo>
                  <a:cubicBezTo>
                    <a:pt x="95262" y="48596"/>
                    <a:pt x="182606" y="781"/>
                    <a:pt x="183463" y="305"/>
                  </a:cubicBezTo>
                  <a:cubicBezTo>
                    <a:pt x="184606" y="-362"/>
                    <a:pt x="186130" y="114"/>
                    <a:pt x="186797" y="1257"/>
                  </a:cubicBezTo>
                  <a:cubicBezTo>
                    <a:pt x="187464" y="2400"/>
                    <a:pt x="186987" y="3924"/>
                    <a:pt x="185844" y="4591"/>
                  </a:cubicBezTo>
                  <a:cubicBezTo>
                    <a:pt x="185178" y="4972"/>
                    <a:pt x="134886" y="32499"/>
                    <a:pt x="70116" y="32499"/>
                  </a:cubicBezTo>
                  <a:close/>
                </a:path>
              </a:pathLst>
            </a:custGeom>
            <a:solidFill>
              <a:srgbClr val="FF7C48"/>
            </a:solidFill>
            <a:ln w="9525" cap="flat">
              <a:noFill/>
              <a:prstDash val="solid"/>
              <a:miter/>
            </a:ln>
          </p:spPr>
          <p:txBody>
            <a:bodyPr rtlCol="0" anchor="ctr"/>
            <a:lstStyle/>
            <a:p>
              <a:endParaRPr lang="en-US"/>
            </a:p>
          </p:txBody>
        </p:sp>
        <p:sp>
          <p:nvSpPr>
            <p:cNvPr id="2349" name="Freeform: Shape 2348">
              <a:extLst>
                <a:ext uri="{FF2B5EF4-FFF2-40B4-BE49-F238E27FC236}">
                  <a16:creationId xmlns:a16="http://schemas.microsoft.com/office/drawing/2014/main" id="{01BD3BC8-F7E8-445E-7AD5-6B74F3DDB826}"/>
                </a:ext>
              </a:extLst>
            </p:cNvPr>
            <p:cNvSpPr/>
            <p:nvPr/>
          </p:nvSpPr>
          <p:spPr>
            <a:xfrm>
              <a:off x="7234446" y="868170"/>
              <a:ext cx="63418" cy="292989"/>
            </a:xfrm>
            <a:custGeom>
              <a:avLst/>
              <a:gdLst>
                <a:gd name="connsiteX0" fmla="*/ 62579 w 63418"/>
                <a:gd name="connsiteY0" fmla="*/ 247079 h 292989"/>
                <a:gd name="connsiteX1" fmla="*/ 59055 w 63418"/>
                <a:gd name="connsiteY1" fmla="*/ 285274 h 292989"/>
                <a:gd name="connsiteX2" fmla="*/ 29908 w 63418"/>
                <a:gd name="connsiteY2" fmla="*/ 292989 h 292989"/>
                <a:gd name="connsiteX3" fmla="*/ 34766 w 63418"/>
                <a:gd name="connsiteY3" fmla="*/ 249555 h 292989"/>
                <a:gd name="connsiteX4" fmla="*/ 0 w 63418"/>
                <a:gd name="connsiteY4" fmla="*/ 9334 h 292989"/>
                <a:gd name="connsiteX5" fmla="*/ 25908 w 63418"/>
                <a:gd name="connsiteY5" fmla="*/ 0 h 292989"/>
                <a:gd name="connsiteX6" fmla="*/ 62579 w 63418"/>
                <a:gd name="connsiteY6" fmla="*/ 247079 h 29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18" h="292989">
                  <a:moveTo>
                    <a:pt x="62579" y="247079"/>
                  </a:moveTo>
                  <a:cubicBezTo>
                    <a:pt x="61913" y="258985"/>
                    <a:pt x="60674" y="273463"/>
                    <a:pt x="59055" y="285274"/>
                  </a:cubicBezTo>
                  <a:cubicBezTo>
                    <a:pt x="51149" y="290322"/>
                    <a:pt x="42767" y="292989"/>
                    <a:pt x="29908" y="292989"/>
                  </a:cubicBezTo>
                  <a:cubicBezTo>
                    <a:pt x="32290" y="279464"/>
                    <a:pt x="33909" y="263271"/>
                    <a:pt x="34766" y="249555"/>
                  </a:cubicBezTo>
                  <a:cubicBezTo>
                    <a:pt x="42767" y="129826"/>
                    <a:pt x="476" y="10668"/>
                    <a:pt x="0" y="9334"/>
                  </a:cubicBezTo>
                  <a:lnTo>
                    <a:pt x="25908" y="0"/>
                  </a:lnTo>
                  <a:cubicBezTo>
                    <a:pt x="27908" y="5620"/>
                    <a:pt x="69818" y="123635"/>
                    <a:pt x="62579" y="247079"/>
                  </a:cubicBezTo>
                  <a:close/>
                </a:path>
              </a:pathLst>
            </a:custGeom>
            <a:solidFill>
              <a:srgbClr val="916945"/>
            </a:solidFill>
            <a:ln w="9525" cap="flat">
              <a:noFill/>
              <a:prstDash val="solid"/>
              <a:miter/>
            </a:ln>
          </p:spPr>
          <p:txBody>
            <a:bodyPr rtlCol="0" anchor="ctr"/>
            <a:lstStyle/>
            <a:p>
              <a:endParaRPr lang="en-US"/>
            </a:p>
          </p:txBody>
        </p:sp>
        <p:sp>
          <p:nvSpPr>
            <p:cNvPr id="2352" name="Freeform: Shape 2351">
              <a:extLst>
                <a:ext uri="{FF2B5EF4-FFF2-40B4-BE49-F238E27FC236}">
                  <a16:creationId xmlns:a16="http://schemas.microsoft.com/office/drawing/2014/main" id="{431E5526-F089-52EF-5B5B-037C0052D5FC}"/>
                </a:ext>
              </a:extLst>
            </p:cNvPr>
            <p:cNvSpPr/>
            <p:nvPr/>
          </p:nvSpPr>
          <p:spPr>
            <a:xfrm>
              <a:off x="7031550" y="710532"/>
              <a:ext cx="465572" cy="191103"/>
            </a:xfrm>
            <a:custGeom>
              <a:avLst/>
              <a:gdLst>
                <a:gd name="connsiteX0" fmla="*/ 462929 w 465572"/>
                <a:gd name="connsiteY0" fmla="*/ 136969 h 191103"/>
                <a:gd name="connsiteX1" fmla="*/ 143270 w 465572"/>
                <a:gd name="connsiteY1" fmla="*/ 178689 h 191103"/>
                <a:gd name="connsiteX2" fmla="*/ 967 w 465572"/>
                <a:gd name="connsiteY2" fmla="*/ 126302 h 191103"/>
                <a:gd name="connsiteX3" fmla="*/ 5634 w 465572"/>
                <a:gd name="connsiteY3" fmla="*/ 113348 h 191103"/>
                <a:gd name="connsiteX4" fmla="*/ 6015 w 465572"/>
                <a:gd name="connsiteY4" fmla="*/ 113157 h 191103"/>
                <a:gd name="connsiteX5" fmla="*/ 18112 w 465572"/>
                <a:gd name="connsiteY5" fmla="*/ 107442 h 191103"/>
                <a:gd name="connsiteX6" fmla="*/ 26208 w 465572"/>
                <a:gd name="connsiteY6" fmla="*/ 103441 h 191103"/>
                <a:gd name="connsiteX7" fmla="*/ 44687 w 465572"/>
                <a:gd name="connsiteY7" fmla="*/ 93821 h 191103"/>
                <a:gd name="connsiteX8" fmla="*/ 104408 w 465572"/>
                <a:gd name="connsiteY8" fmla="*/ 56864 h 191103"/>
                <a:gd name="connsiteX9" fmla="*/ 111076 w 465572"/>
                <a:gd name="connsiteY9" fmla="*/ 52102 h 191103"/>
                <a:gd name="connsiteX10" fmla="*/ 135174 w 465572"/>
                <a:gd name="connsiteY10" fmla="*/ 34957 h 191103"/>
                <a:gd name="connsiteX11" fmla="*/ 236044 w 465572"/>
                <a:gd name="connsiteY11" fmla="*/ 0 h 191103"/>
                <a:gd name="connsiteX12" fmla="*/ 284907 w 465572"/>
                <a:gd name="connsiteY12" fmla="*/ 8858 h 191103"/>
                <a:gd name="connsiteX13" fmla="*/ 284907 w 465572"/>
                <a:gd name="connsiteY13" fmla="*/ 8858 h 191103"/>
                <a:gd name="connsiteX14" fmla="*/ 333485 w 465572"/>
                <a:gd name="connsiteY14" fmla="*/ 34385 h 191103"/>
                <a:gd name="connsiteX15" fmla="*/ 364250 w 465572"/>
                <a:gd name="connsiteY15" fmla="*/ 56959 h 191103"/>
                <a:gd name="connsiteX16" fmla="*/ 382253 w 465572"/>
                <a:gd name="connsiteY16" fmla="*/ 71247 h 191103"/>
                <a:gd name="connsiteX17" fmla="*/ 439117 w 465572"/>
                <a:gd name="connsiteY17" fmla="*/ 112966 h 191103"/>
                <a:gd name="connsiteX18" fmla="*/ 451214 w 465572"/>
                <a:gd name="connsiteY18" fmla="*/ 119920 h 191103"/>
                <a:gd name="connsiteX19" fmla="*/ 451499 w 465572"/>
                <a:gd name="connsiteY19" fmla="*/ 120110 h 191103"/>
                <a:gd name="connsiteX20" fmla="*/ 461501 w 465572"/>
                <a:gd name="connsiteY20" fmla="*/ 125063 h 191103"/>
                <a:gd name="connsiteX21" fmla="*/ 461596 w 465572"/>
                <a:gd name="connsiteY21" fmla="*/ 125063 h 191103"/>
                <a:gd name="connsiteX22" fmla="*/ 463025 w 465572"/>
                <a:gd name="connsiteY22" fmla="*/ 136684 h 19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5572" h="191103">
                  <a:moveTo>
                    <a:pt x="462929" y="136969"/>
                  </a:moveTo>
                  <a:cubicBezTo>
                    <a:pt x="330246" y="244031"/>
                    <a:pt x="263285" y="155067"/>
                    <a:pt x="143270" y="178689"/>
                  </a:cubicBezTo>
                  <a:cubicBezTo>
                    <a:pt x="47925" y="197453"/>
                    <a:pt x="12397" y="149924"/>
                    <a:pt x="967" y="126302"/>
                  </a:cubicBezTo>
                  <a:cubicBezTo>
                    <a:pt x="-1414" y="121444"/>
                    <a:pt x="776" y="115633"/>
                    <a:pt x="5634" y="113348"/>
                  </a:cubicBezTo>
                  <a:cubicBezTo>
                    <a:pt x="5729" y="113348"/>
                    <a:pt x="5920" y="113252"/>
                    <a:pt x="6015" y="113157"/>
                  </a:cubicBezTo>
                  <a:cubicBezTo>
                    <a:pt x="10206" y="111252"/>
                    <a:pt x="14207" y="109347"/>
                    <a:pt x="18112" y="107442"/>
                  </a:cubicBezTo>
                  <a:cubicBezTo>
                    <a:pt x="20874" y="106108"/>
                    <a:pt x="23636" y="104775"/>
                    <a:pt x="26208" y="103441"/>
                  </a:cubicBezTo>
                  <a:cubicBezTo>
                    <a:pt x="32685" y="100203"/>
                    <a:pt x="38781" y="96965"/>
                    <a:pt x="44687" y="93821"/>
                  </a:cubicBezTo>
                  <a:cubicBezTo>
                    <a:pt x="68975" y="80677"/>
                    <a:pt x="88121" y="68199"/>
                    <a:pt x="104408" y="56864"/>
                  </a:cubicBezTo>
                  <a:cubicBezTo>
                    <a:pt x="106694" y="55245"/>
                    <a:pt x="108885" y="53721"/>
                    <a:pt x="111076" y="52102"/>
                  </a:cubicBezTo>
                  <a:cubicBezTo>
                    <a:pt x="119744" y="46006"/>
                    <a:pt x="127649" y="40195"/>
                    <a:pt x="135174" y="34957"/>
                  </a:cubicBezTo>
                  <a:cubicBezTo>
                    <a:pt x="165654" y="13621"/>
                    <a:pt x="190133" y="0"/>
                    <a:pt x="236044" y="0"/>
                  </a:cubicBezTo>
                  <a:cubicBezTo>
                    <a:pt x="253284" y="0"/>
                    <a:pt x="269477" y="3334"/>
                    <a:pt x="284907" y="8858"/>
                  </a:cubicBezTo>
                  <a:cubicBezTo>
                    <a:pt x="284907" y="8858"/>
                    <a:pt x="284907" y="8858"/>
                    <a:pt x="284907" y="8858"/>
                  </a:cubicBezTo>
                  <a:cubicBezTo>
                    <a:pt x="301957" y="15049"/>
                    <a:pt x="317959" y="24003"/>
                    <a:pt x="333485" y="34385"/>
                  </a:cubicBezTo>
                  <a:cubicBezTo>
                    <a:pt x="343962" y="41434"/>
                    <a:pt x="354154" y="49054"/>
                    <a:pt x="364250" y="56959"/>
                  </a:cubicBezTo>
                  <a:cubicBezTo>
                    <a:pt x="370346" y="61627"/>
                    <a:pt x="376252" y="66484"/>
                    <a:pt x="382253" y="71247"/>
                  </a:cubicBezTo>
                  <a:cubicBezTo>
                    <a:pt x="401017" y="86201"/>
                    <a:pt x="419686" y="101060"/>
                    <a:pt x="439117" y="112966"/>
                  </a:cubicBezTo>
                  <a:cubicBezTo>
                    <a:pt x="443117" y="115443"/>
                    <a:pt x="447118" y="117729"/>
                    <a:pt x="451214" y="119920"/>
                  </a:cubicBezTo>
                  <a:cubicBezTo>
                    <a:pt x="451309" y="119920"/>
                    <a:pt x="451404" y="120015"/>
                    <a:pt x="451499" y="120110"/>
                  </a:cubicBezTo>
                  <a:cubicBezTo>
                    <a:pt x="454833" y="121920"/>
                    <a:pt x="458167" y="123539"/>
                    <a:pt x="461501" y="125063"/>
                  </a:cubicBezTo>
                  <a:cubicBezTo>
                    <a:pt x="461501" y="125063"/>
                    <a:pt x="461501" y="125063"/>
                    <a:pt x="461596" y="125063"/>
                  </a:cubicBezTo>
                  <a:cubicBezTo>
                    <a:pt x="466263" y="127159"/>
                    <a:pt x="466930" y="133445"/>
                    <a:pt x="463025" y="136684"/>
                  </a:cubicBezTo>
                  <a:close/>
                </a:path>
              </a:pathLst>
            </a:custGeom>
            <a:solidFill>
              <a:srgbClr val="FF7C48"/>
            </a:solidFill>
            <a:ln w="9525" cap="flat">
              <a:noFill/>
              <a:prstDash val="solid"/>
              <a:miter/>
            </a:ln>
          </p:spPr>
          <p:txBody>
            <a:bodyPr rtlCol="0" anchor="ctr"/>
            <a:lstStyle/>
            <a:p>
              <a:endParaRPr lang="en-US"/>
            </a:p>
          </p:txBody>
        </p:sp>
        <p:sp>
          <p:nvSpPr>
            <p:cNvPr id="2353" name="Freeform: Shape 2352">
              <a:extLst>
                <a:ext uri="{FF2B5EF4-FFF2-40B4-BE49-F238E27FC236}">
                  <a16:creationId xmlns:a16="http://schemas.microsoft.com/office/drawing/2014/main" id="{196005C7-3D23-8703-3684-49A494DE6115}"/>
                </a:ext>
              </a:extLst>
            </p:cNvPr>
            <p:cNvSpPr/>
            <p:nvPr/>
          </p:nvSpPr>
          <p:spPr>
            <a:xfrm>
              <a:off x="7037755" y="817878"/>
              <a:ext cx="445484" cy="56673"/>
            </a:xfrm>
            <a:custGeom>
              <a:avLst/>
              <a:gdLst>
                <a:gd name="connsiteX0" fmla="*/ 445294 w 445484"/>
                <a:gd name="connsiteY0" fmla="*/ 12954 h 56673"/>
                <a:gd name="connsiteX1" fmla="*/ 322707 w 445484"/>
                <a:gd name="connsiteY1" fmla="*/ 56674 h 56673"/>
                <a:gd name="connsiteX2" fmla="*/ 253460 w 445484"/>
                <a:gd name="connsiteY2" fmla="*/ 48482 h 56673"/>
                <a:gd name="connsiteX3" fmla="*/ 138494 w 445484"/>
                <a:gd name="connsiteY3" fmla="*/ 44005 h 56673"/>
                <a:gd name="connsiteX4" fmla="*/ 0 w 445484"/>
                <a:gd name="connsiteY4" fmla="*/ 5715 h 56673"/>
                <a:gd name="connsiteX5" fmla="*/ 12097 w 445484"/>
                <a:gd name="connsiteY5" fmla="*/ 0 h 56673"/>
                <a:gd name="connsiteX6" fmla="*/ 136017 w 445484"/>
                <a:gd name="connsiteY6" fmla="*/ 31242 h 56673"/>
                <a:gd name="connsiteX7" fmla="*/ 255842 w 445484"/>
                <a:gd name="connsiteY7" fmla="*/ 35623 h 56673"/>
                <a:gd name="connsiteX8" fmla="*/ 433102 w 445484"/>
                <a:gd name="connsiteY8" fmla="*/ 5715 h 56673"/>
                <a:gd name="connsiteX9" fmla="*/ 445199 w 445484"/>
                <a:gd name="connsiteY9" fmla="*/ 12668 h 56673"/>
                <a:gd name="connsiteX10" fmla="*/ 445484 w 445484"/>
                <a:gd name="connsiteY10" fmla="*/ 12859 h 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5484" h="56673">
                  <a:moveTo>
                    <a:pt x="445294" y="12954"/>
                  </a:moveTo>
                  <a:cubicBezTo>
                    <a:pt x="398145" y="46958"/>
                    <a:pt x="359188" y="56674"/>
                    <a:pt x="322707" y="56674"/>
                  </a:cubicBezTo>
                  <a:cubicBezTo>
                    <a:pt x="299085" y="56674"/>
                    <a:pt x="276511" y="52578"/>
                    <a:pt x="253460" y="48482"/>
                  </a:cubicBezTo>
                  <a:cubicBezTo>
                    <a:pt x="218123" y="42101"/>
                    <a:pt x="181642" y="35528"/>
                    <a:pt x="138494" y="44005"/>
                  </a:cubicBezTo>
                  <a:cubicBezTo>
                    <a:pt x="58865" y="59626"/>
                    <a:pt x="18955" y="30385"/>
                    <a:pt x="0" y="5715"/>
                  </a:cubicBezTo>
                  <a:cubicBezTo>
                    <a:pt x="4191" y="3810"/>
                    <a:pt x="8192" y="1905"/>
                    <a:pt x="12097" y="0"/>
                  </a:cubicBezTo>
                  <a:cubicBezTo>
                    <a:pt x="29623" y="21336"/>
                    <a:pt x="65627" y="45053"/>
                    <a:pt x="136017" y="31242"/>
                  </a:cubicBezTo>
                  <a:cubicBezTo>
                    <a:pt x="181642" y="22288"/>
                    <a:pt x="219361" y="29051"/>
                    <a:pt x="255842" y="35623"/>
                  </a:cubicBezTo>
                  <a:cubicBezTo>
                    <a:pt x="310420" y="45434"/>
                    <a:pt x="362236" y="54769"/>
                    <a:pt x="433102" y="5715"/>
                  </a:cubicBezTo>
                  <a:cubicBezTo>
                    <a:pt x="437102" y="8191"/>
                    <a:pt x="441103" y="10477"/>
                    <a:pt x="445199" y="12668"/>
                  </a:cubicBezTo>
                  <a:cubicBezTo>
                    <a:pt x="445294" y="12668"/>
                    <a:pt x="445389" y="12763"/>
                    <a:pt x="445484" y="12859"/>
                  </a:cubicBezTo>
                  <a:close/>
                </a:path>
              </a:pathLst>
            </a:custGeom>
            <a:solidFill>
              <a:srgbClr val="FFCBB6"/>
            </a:solidFill>
            <a:ln w="9525" cap="flat">
              <a:noFill/>
              <a:prstDash val="solid"/>
              <a:miter/>
            </a:ln>
          </p:spPr>
          <p:txBody>
            <a:bodyPr rtlCol="0" anchor="ctr"/>
            <a:lstStyle/>
            <a:p>
              <a:endParaRPr lang="en-US"/>
            </a:p>
          </p:txBody>
        </p:sp>
        <p:sp>
          <p:nvSpPr>
            <p:cNvPr id="2079" name="Freeform: Shape 2078">
              <a:extLst>
                <a:ext uri="{FF2B5EF4-FFF2-40B4-BE49-F238E27FC236}">
                  <a16:creationId xmlns:a16="http://schemas.microsoft.com/office/drawing/2014/main" id="{89DD1EAC-2F25-F8AE-D690-30550F016AF2}"/>
                </a:ext>
              </a:extLst>
            </p:cNvPr>
            <p:cNvSpPr/>
            <p:nvPr/>
          </p:nvSpPr>
          <p:spPr>
            <a:xfrm>
              <a:off x="7015906" y="832969"/>
              <a:ext cx="485182" cy="95875"/>
            </a:xfrm>
            <a:custGeom>
              <a:avLst/>
              <a:gdLst>
                <a:gd name="connsiteX0" fmla="*/ 332363 w 485182"/>
                <a:gd name="connsiteY0" fmla="*/ 58824 h 95875"/>
                <a:gd name="connsiteX1" fmla="*/ 334458 w 485182"/>
                <a:gd name="connsiteY1" fmla="*/ 59681 h 95875"/>
                <a:gd name="connsiteX2" fmla="*/ 330934 w 485182"/>
                <a:gd name="connsiteY2" fmla="*/ 88446 h 95875"/>
                <a:gd name="connsiteX3" fmla="*/ 329601 w 485182"/>
                <a:gd name="connsiteY3" fmla="*/ 89113 h 95875"/>
                <a:gd name="connsiteX4" fmla="*/ 329601 w 485182"/>
                <a:gd name="connsiteY4" fmla="*/ 89018 h 95875"/>
                <a:gd name="connsiteX5" fmla="*/ 328648 w 485182"/>
                <a:gd name="connsiteY5" fmla="*/ 88732 h 95875"/>
                <a:gd name="connsiteX6" fmla="*/ 328362 w 485182"/>
                <a:gd name="connsiteY6" fmla="*/ 86446 h 95875"/>
                <a:gd name="connsiteX7" fmla="*/ 331506 w 485182"/>
                <a:gd name="connsiteY7" fmla="*/ 60919 h 95875"/>
                <a:gd name="connsiteX8" fmla="*/ 332363 w 485182"/>
                <a:gd name="connsiteY8" fmla="*/ 58824 h 95875"/>
                <a:gd name="connsiteX9" fmla="*/ 372558 w 485182"/>
                <a:gd name="connsiteY9" fmla="*/ 57109 h 95875"/>
                <a:gd name="connsiteX10" fmla="*/ 383226 w 485182"/>
                <a:gd name="connsiteY10" fmla="*/ 90923 h 95875"/>
                <a:gd name="connsiteX11" fmla="*/ 381607 w 485182"/>
                <a:gd name="connsiteY11" fmla="*/ 92542 h 95875"/>
                <a:gd name="connsiteX12" fmla="*/ 379988 w 485182"/>
                <a:gd name="connsiteY12" fmla="*/ 90923 h 95875"/>
                <a:gd name="connsiteX13" fmla="*/ 370368 w 485182"/>
                <a:gd name="connsiteY13" fmla="*/ 59490 h 95875"/>
                <a:gd name="connsiteX14" fmla="*/ 370272 w 485182"/>
                <a:gd name="connsiteY14" fmla="*/ 57204 h 95875"/>
                <a:gd name="connsiteX15" fmla="*/ 372558 w 485182"/>
                <a:gd name="connsiteY15" fmla="*/ 57109 h 95875"/>
                <a:gd name="connsiteX16" fmla="*/ 300931 w 485182"/>
                <a:gd name="connsiteY16" fmla="*/ 56919 h 95875"/>
                <a:gd name="connsiteX17" fmla="*/ 301407 w 485182"/>
                <a:gd name="connsiteY17" fmla="*/ 59205 h 95875"/>
                <a:gd name="connsiteX18" fmla="*/ 297311 w 485182"/>
                <a:gd name="connsiteY18" fmla="*/ 87113 h 95875"/>
                <a:gd name="connsiteX19" fmla="*/ 295978 w 485182"/>
                <a:gd name="connsiteY19" fmla="*/ 89018 h 95875"/>
                <a:gd name="connsiteX20" fmla="*/ 295692 w 485182"/>
                <a:gd name="connsiteY20" fmla="*/ 89018 h 95875"/>
                <a:gd name="connsiteX21" fmla="*/ 294073 w 485182"/>
                <a:gd name="connsiteY21" fmla="*/ 87684 h 95875"/>
                <a:gd name="connsiteX22" fmla="*/ 298645 w 485182"/>
                <a:gd name="connsiteY22" fmla="*/ 57395 h 95875"/>
                <a:gd name="connsiteX23" fmla="*/ 300931 w 485182"/>
                <a:gd name="connsiteY23" fmla="*/ 56919 h 95875"/>
                <a:gd name="connsiteX24" fmla="*/ 357033 w 485182"/>
                <a:gd name="connsiteY24" fmla="*/ 56727 h 95875"/>
                <a:gd name="connsiteX25" fmla="*/ 358176 w 485182"/>
                <a:gd name="connsiteY25" fmla="*/ 58728 h 95875"/>
                <a:gd name="connsiteX26" fmla="*/ 360748 w 485182"/>
                <a:gd name="connsiteY26" fmla="*/ 90255 h 95875"/>
                <a:gd name="connsiteX27" fmla="*/ 360081 w 485182"/>
                <a:gd name="connsiteY27" fmla="*/ 92446 h 95875"/>
                <a:gd name="connsiteX28" fmla="*/ 359319 w 485182"/>
                <a:gd name="connsiteY28" fmla="*/ 92637 h 95875"/>
                <a:gd name="connsiteX29" fmla="*/ 359224 w 485182"/>
                <a:gd name="connsiteY29" fmla="*/ 92541 h 95875"/>
                <a:gd name="connsiteX30" fmla="*/ 357795 w 485182"/>
                <a:gd name="connsiteY30" fmla="*/ 91684 h 95875"/>
                <a:gd name="connsiteX31" fmla="*/ 355033 w 485182"/>
                <a:gd name="connsiteY31" fmla="*/ 57870 h 95875"/>
                <a:gd name="connsiteX32" fmla="*/ 357033 w 485182"/>
                <a:gd name="connsiteY32" fmla="*/ 56727 h 95875"/>
                <a:gd name="connsiteX33" fmla="*/ 392561 w 485182"/>
                <a:gd name="connsiteY33" fmla="*/ 52061 h 95875"/>
                <a:gd name="connsiteX34" fmla="*/ 394656 w 485182"/>
                <a:gd name="connsiteY34" fmla="*/ 52918 h 95875"/>
                <a:gd name="connsiteX35" fmla="*/ 398466 w 485182"/>
                <a:gd name="connsiteY35" fmla="*/ 84827 h 95875"/>
                <a:gd name="connsiteX36" fmla="*/ 396847 w 485182"/>
                <a:gd name="connsiteY36" fmla="*/ 86160 h 95875"/>
                <a:gd name="connsiteX37" fmla="*/ 396561 w 485182"/>
                <a:gd name="connsiteY37" fmla="*/ 86160 h 95875"/>
                <a:gd name="connsiteX38" fmla="*/ 395228 w 485182"/>
                <a:gd name="connsiteY38" fmla="*/ 84255 h 95875"/>
                <a:gd name="connsiteX39" fmla="*/ 391704 w 485182"/>
                <a:gd name="connsiteY39" fmla="*/ 54156 h 95875"/>
                <a:gd name="connsiteX40" fmla="*/ 392561 w 485182"/>
                <a:gd name="connsiteY40" fmla="*/ 52061 h 95875"/>
                <a:gd name="connsiteX41" fmla="*/ 270927 w 485182"/>
                <a:gd name="connsiteY41" fmla="*/ 52061 h 95875"/>
                <a:gd name="connsiteX42" fmla="*/ 272546 w 485182"/>
                <a:gd name="connsiteY42" fmla="*/ 53680 h 95875"/>
                <a:gd name="connsiteX43" fmla="*/ 263307 w 485182"/>
                <a:gd name="connsiteY43" fmla="*/ 91780 h 95875"/>
                <a:gd name="connsiteX44" fmla="*/ 261879 w 485182"/>
                <a:gd name="connsiteY44" fmla="*/ 92638 h 95875"/>
                <a:gd name="connsiteX45" fmla="*/ 261974 w 485182"/>
                <a:gd name="connsiteY45" fmla="*/ 92542 h 95875"/>
                <a:gd name="connsiteX46" fmla="*/ 261212 w 485182"/>
                <a:gd name="connsiteY46" fmla="*/ 92352 h 95875"/>
                <a:gd name="connsiteX47" fmla="*/ 260545 w 485182"/>
                <a:gd name="connsiteY47" fmla="*/ 90161 h 95875"/>
                <a:gd name="connsiteX48" fmla="*/ 269308 w 485182"/>
                <a:gd name="connsiteY48" fmla="*/ 53680 h 95875"/>
                <a:gd name="connsiteX49" fmla="*/ 270927 w 485182"/>
                <a:gd name="connsiteY49" fmla="*/ 52061 h 95875"/>
                <a:gd name="connsiteX50" fmla="*/ 105097 w 485182"/>
                <a:gd name="connsiteY50" fmla="*/ 50155 h 95875"/>
                <a:gd name="connsiteX51" fmla="*/ 105954 w 485182"/>
                <a:gd name="connsiteY51" fmla="*/ 52251 h 95875"/>
                <a:gd name="connsiteX52" fmla="*/ 101763 w 485182"/>
                <a:gd name="connsiteY52" fmla="*/ 87112 h 95875"/>
                <a:gd name="connsiteX53" fmla="*/ 100430 w 485182"/>
                <a:gd name="connsiteY53" fmla="*/ 88922 h 95875"/>
                <a:gd name="connsiteX54" fmla="*/ 100144 w 485182"/>
                <a:gd name="connsiteY54" fmla="*/ 88922 h 95875"/>
                <a:gd name="connsiteX55" fmla="*/ 100144 w 485182"/>
                <a:gd name="connsiteY55" fmla="*/ 89017 h 95875"/>
                <a:gd name="connsiteX56" fmla="*/ 98525 w 485182"/>
                <a:gd name="connsiteY56" fmla="*/ 87684 h 95875"/>
                <a:gd name="connsiteX57" fmla="*/ 103001 w 485182"/>
                <a:gd name="connsiteY57" fmla="*/ 51012 h 95875"/>
                <a:gd name="connsiteX58" fmla="*/ 105097 w 485182"/>
                <a:gd name="connsiteY58" fmla="*/ 50155 h 95875"/>
                <a:gd name="connsiteX59" fmla="*/ 137006 w 485182"/>
                <a:gd name="connsiteY59" fmla="*/ 50060 h 95875"/>
                <a:gd name="connsiteX60" fmla="*/ 137958 w 485182"/>
                <a:gd name="connsiteY60" fmla="*/ 52155 h 95875"/>
                <a:gd name="connsiteX61" fmla="*/ 134339 w 485182"/>
                <a:gd name="connsiteY61" fmla="*/ 93875 h 95875"/>
                <a:gd name="connsiteX62" fmla="*/ 133101 w 485182"/>
                <a:gd name="connsiteY62" fmla="*/ 95780 h 95875"/>
                <a:gd name="connsiteX63" fmla="*/ 132719 w 485182"/>
                <a:gd name="connsiteY63" fmla="*/ 95780 h 95875"/>
                <a:gd name="connsiteX64" fmla="*/ 132815 w 485182"/>
                <a:gd name="connsiteY64" fmla="*/ 95875 h 95875"/>
                <a:gd name="connsiteX65" fmla="*/ 131196 w 485182"/>
                <a:gd name="connsiteY65" fmla="*/ 94542 h 95875"/>
                <a:gd name="connsiteX66" fmla="*/ 134910 w 485182"/>
                <a:gd name="connsiteY66" fmla="*/ 51012 h 95875"/>
                <a:gd name="connsiteX67" fmla="*/ 137006 w 485182"/>
                <a:gd name="connsiteY67" fmla="*/ 50060 h 95875"/>
                <a:gd name="connsiteX68" fmla="*/ 244733 w 485182"/>
                <a:gd name="connsiteY68" fmla="*/ 49965 h 95875"/>
                <a:gd name="connsiteX69" fmla="*/ 246066 w 485182"/>
                <a:gd name="connsiteY69" fmla="*/ 51870 h 95875"/>
                <a:gd name="connsiteX70" fmla="*/ 245495 w 485182"/>
                <a:gd name="connsiteY70" fmla="*/ 82827 h 95875"/>
                <a:gd name="connsiteX71" fmla="*/ 244162 w 485182"/>
                <a:gd name="connsiteY71" fmla="*/ 84636 h 95875"/>
                <a:gd name="connsiteX72" fmla="*/ 243971 w 485182"/>
                <a:gd name="connsiteY72" fmla="*/ 84636 h 95875"/>
                <a:gd name="connsiteX73" fmla="*/ 243780 w 485182"/>
                <a:gd name="connsiteY73" fmla="*/ 84732 h 95875"/>
                <a:gd name="connsiteX74" fmla="*/ 242161 w 485182"/>
                <a:gd name="connsiteY74" fmla="*/ 83303 h 95875"/>
                <a:gd name="connsiteX75" fmla="*/ 242828 w 485182"/>
                <a:gd name="connsiteY75" fmla="*/ 51299 h 95875"/>
                <a:gd name="connsiteX76" fmla="*/ 244733 w 485182"/>
                <a:gd name="connsiteY76" fmla="*/ 49965 h 95875"/>
                <a:gd name="connsiteX77" fmla="*/ 416374 w 485182"/>
                <a:gd name="connsiteY77" fmla="*/ 48536 h 95875"/>
                <a:gd name="connsiteX78" fmla="*/ 418660 w 485182"/>
                <a:gd name="connsiteY78" fmla="*/ 48917 h 95875"/>
                <a:gd name="connsiteX79" fmla="*/ 424280 w 485182"/>
                <a:gd name="connsiteY79" fmla="*/ 72920 h 95875"/>
                <a:gd name="connsiteX80" fmla="*/ 422661 w 485182"/>
                <a:gd name="connsiteY80" fmla="*/ 74444 h 95875"/>
                <a:gd name="connsiteX81" fmla="*/ 422565 w 485182"/>
                <a:gd name="connsiteY81" fmla="*/ 74539 h 95875"/>
                <a:gd name="connsiteX82" fmla="*/ 421041 w 485182"/>
                <a:gd name="connsiteY82" fmla="*/ 72825 h 95875"/>
                <a:gd name="connsiteX83" fmla="*/ 415993 w 485182"/>
                <a:gd name="connsiteY83" fmla="*/ 50822 h 95875"/>
                <a:gd name="connsiteX84" fmla="*/ 416374 w 485182"/>
                <a:gd name="connsiteY84" fmla="*/ 48536 h 95875"/>
                <a:gd name="connsiteX85" fmla="*/ 168534 w 485182"/>
                <a:gd name="connsiteY85" fmla="*/ 48441 h 95875"/>
                <a:gd name="connsiteX86" fmla="*/ 170439 w 485182"/>
                <a:gd name="connsiteY86" fmla="*/ 49775 h 95875"/>
                <a:gd name="connsiteX87" fmla="*/ 169105 w 485182"/>
                <a:gd name="connsiteY87" fmla="*/ 83493 h 95875"/>
                <a:gd name="connsiteX88" fmla="*/ 167486 w 485182"/>
                <a:gd name="connsiteY88" fmla="*/ 84732 h 95875"/>
                <a:gd name="connsiteX89" fmla="*/ 167105 w 485182"/>
                <a:gd name="connsiteY89" fmla="*/ 84732 h 95875"/>
                <a:gd name="connsiteX90" fmla="*/ 165867 w 485182"/>
                <a:gd name="connsiteY90" fmla="*/ 82827 h 95875"/>
                <a:gd name="connsiteX91" fmla="*/ 167200 w 485182"/>
                <a:gd name="connsiteY91" fmla="*/ 50346 h 95875"/>
                <a:gd name="connsiteX92" fmla="*/ 168534 w 485182"/>
                <a:gd name="connsiteY92" fmla="*/ 48441 h 95875"/>
                <a:gd name="connsiteX93" fmla="*/ 193679 w 485182"/>
                <a:gd name="connsiteY93" fmla="*/ 46917 h 95875"/>
                <a:gd name="connsiteX94" fmla="*/ 194918 w 485182"/>
                <a:gd name="connsiteY94" fmla="*/ 48822 h 95875"/>
                <a:gd name="connsiteX95" fmla="*/ 194918 w 485182"/>
                <a:gd name="connsiteY95" fmla="*/ 80064 h 95875"/>
                <a:gd name="connsiteX96" fmla="*/ 193584 w 485182"/>
                <a:gd name="connsiteY96" fmla="*/ 81873 h 95875"/>
                <a:gd name="connsiteX97" fmla="*/ 193394 w 485182"/>
                <a:gd name="connsiteY97" fmla="*/ 81873 h 95875"/>
                <a:gd name="connsiteX98" fmla="*/ 191774 w 485182"/>
                <a:gd name="connsiteY98" fmla="*/ 80445 h 95875"/>
                <a:gd name="connsiteX99" fmla="*/ 191774 w 485182"/>
                <a:gd name="connsiteY99" fmla="*/ 48155 h 95875"/>
                <a:gd name="connsiteX100" fmla="*/ 193679 w 485182"/>
                <a:gd name="connsiteY100" fmla="*/ 46917 h 95875"/>
                <a:gd name="connsiteX101" fmla="*/ 220064 w 485182"/>
                <a:gd name="connsiteY101" fmla="*/ 45012 h 95875"/>
                <a:gd name="connsiteX102" fmla="*/ 222064 w 485182"/>
                <a:gd name="connsiteY102" fmla="*/ 46155 h 95875"/>
                <a:gd name="connsiteX103" fmla="*/ 222064 w 485182"/>
                <a:gd name="connsiteY103" fmla="*/ 85112 h 95875"/>
                <a:gd name="connsiteX104" fmla="*/ 220540 w 485182"/>
                <a:gd name="connsiteY104" fmla="*/ 86160 h 95875"/>
                <a:gd name="connsiteX105" fmla="*/ 220349 w 485182"/>
                <a:gd name="connsiteY105" fmla="*/ 86160 h 95875"/>
                <a:gd name="connsiteX106" fmla="*/ 219778 w 485182"/>
                <a:gd name="connsiteY106" fmla="*/ 86064 h 95875"/>
                <a:gd name="connsiteX107" fmla="*/ 218921 w 485182"/>
                <a:gd name="connsiteY107" fmla="*/ 83969 h 95875"/>
                <a:gd name="connsiteX108" fmla="*/ 218921 w 485182"/>
                <a:gd name="connsiteY108" fmla="*/ 47012 h 95875"/>
                <a:gd name="connsiteX109" fmla="*/ 220064 w 485182"/>
                <a:gd name="connsiteY109" fmla="*/ 45012 h 95875"/>
                <a:gd name="connsiteX110" fmla="*/ 74808 w 485182"/>
                <a:gd name="connsiteY110" fmla="*/ 40155 h 95875"/>
                <a:gd name="connsiteX111" fmla="*/ 76808 w 485182"/>
                <a:gd name="connsiteY111" fmla="*/ 41298 h 95875"/>
                <a:gd name="connsiteX112" fmla="*/ 76808 w 485182"/>
                <a:gd name="connsiteY112" fmla="*/ 91685 h 95875"/>
                <a:gd name="connsiteX113" fmla="*/ 75284 w 485182"/>
                <a:gd name="connsiteY113" fmla="*/ 92637 h 95875"/>
                <a:gd name="connsiteX114" fmla="*/ 75189 w 485182"/>
                <a:gd name="connsiteY114" fmla="*/ 92542 h 95875"/>
                <a:gd name="connsiteX115" fmla="*/ 74522 w 485182"/>
                <a:gd name="connsiteY115" fmla="*/ 92447 h 95875"/>
                <a:gd name="connsiteX116" fmla="*/ 73665 w 485182"/>
                <a:gd name="connsiteY116" fmla="*/ 90351 h 95875"/>
                <a:gd name="connsiteX117" fmla="*/ 73665 w 485182"/>
                <a:gd name="connsiteY117" fmla="*/ 42155 h 95875"/>
                <a:gd name="connsiteX118" fmla="*/ 74808 w 485182"/>
                <a:gd name="connsiteY118" fmla="*/ 40155 h 95875"/>
                <a:gd name="connsiteX119" fmla="*/ 62710 w 485182"/>
                <a:gd name="connsiteY119" fmla="*/ 40059 h 95875"/>
                <a:gd name="connsiteX120" fmla="*/ 63948 w 485182"/>
                <a:gd name="connsiteY120" fmla="*/ 41964 h 95875"/>
                <a:gd name="connsiteX121" fmla="*/ 62805 w 485182"/>
                <a:gd name="connsiteY121" fmla="*/ 82731 h 95875"/>
                <a:gd name="connsiteX122" fmla="*/ 61567 w 485182"/>
                <a:gd name="connsiteY122" fmla="*/ 84636 h 95875"/>
                <a:gd name="connsiteX123" fmla="*/ 61281 w 485182"/>
                <a:gd name="connsiteY123" fmla="*/ 84636 h 95875"/>
                <a:gd name="connsiteX124" fmla="*/ 61186 w 485182"/>
                <a:gd name="connsiteY124" fmla="*/ 84731 h 95875"/>
                <a:gd name="connsiteX125" fmla="*/ 59567 w 485182"/>
                <a:gd name="connsiteY125" fmla="*/ 83397 h 95875"/>
                <a:gd name="connsiteX126" fmla="*/ 60805 w 485182"/>
                <a:gd name="connsiteY126" fmla="*/ 41297 h 95875"/>
                <a:gd name="connsiteX127" fmla="*/ 62710 w 485182"/>
                <a:gd name="connsiteY127" fmla="*/ 40059 h 95875"/>
                <a:gd name="connsiteX128" fmla="*/ 436471 w 485182"/>
                <a:gd name="connsiteY128" fmla="*/ 36344 h 95875"/>
                <a:gd name="connsiteX129" fmla="*/ 438091 w 485182"/>
                <a:gd name="connsiteY129" fmla="*/ 37963 h 95875"/>
                <a:gd name="connsiteX130" fmla="*/ 446949 w 485182"/>
                <a:gd name="connsiteY130" fmla="*/ 63300 h 95875"/>
                <a:gd name="connsiteX131" fmla="*/ 446854 w 485182"/>
                <a:gd name="connsiteY131" fmla="*/ 65586 h 95875"/>
                <a:gd name="connsiteX132" fmla="*/ 445806 w 485182"/>
                <a:gd name="connsiteY132" fmla="*/ 65967 h 95875"/>
                <a:gd name="connsiteX133" fmla="*/ 444568 w 485182"/>
                <a:gd name="connsiteY133" fmla="*/ 65395 h 95875"/>
                <a:gd name="connsiteX134" fmla="*/ 434852 w 485182"/>
                <a:gd name="connsiteY134" fmla="*/ 37963 h 95875"/>
                <a:gd name="connsiteX135" fmla="*/ 436471 w 485182"/>
                <a:gd name="connsiteY135" fmla="*/ 36344 h 95875"/>
                <a:gd name="connsiteX136" fmla="*/ 454188 w 485182"/>
                <a:gd name="connsiteY136" fmla="*/ 27009 h 95875"/>
                <a:gd name="connsiteX137" fmla="*/ 456474 w 485182"/>
                <a:gd name="connsiteY137" fmla="*/ 27295 h 95875"/>
                <a:gd name="connsiteX138" fmla="*/ 461141 w 485182"/>
                <a:gd name="connsiteY138" fmla="*/ 51870 h 95875"/>
                <a:gd name="connsiteX139" fmla="*/ 459522 w 485182"/>
                <a:gd name="connsiteY139" fmla="*/ 53203 h 95875"/>
                <a:gd name="connsiteX140" fmla="*/ 459236 w 485182"/>
                <a:gd name="connsiteY140" fmla="*/ 53203 h 95875"/>
                <a:gd name="connsiteX141" fmla="*/ 457903 w 485182"/>
                <a:gd name="connsiteY141" fmla="*/ 51298 h 95875"/>
                <a:gd name="connsiteX142" fmla="*/ 453902 w 485182"/>
                <a:gd name="connsiteY142" fmla="*/ 29295 h 95875"/>
                <a:gd name="connsiteX143" fmla="*/ 454188 w 485182"/>
                <a:gd name="connsiteY143" fmla="*/ 27009 h 95875"/>
                <a:gd name="connsiteX144" fmla="*/ 40898 w 485182"/>
                <a:gd name="connsiteY144" fmla="*/ 26915 h 95875"/>
                <a:gd name="connsiteX145" fmla="*/ 41660 w 485182"/>
                <a:gd name="connsiteY145" fmla="*/ 29105 h 95875"/>
                <a:gd name="connsiteX146" fmla="*/ 41660 w 485182"/>
                <a:gd name="connsiteY146" fmla="*/ 68253 h 95875"/>
                <a:gd name="connsiteX147" fmla="*/ 40612 w 485182"/>
                <a:gd name="connsiteY147" fmla="*/ 70253 h 95875"/>
                <a:gd name="connsiteX148" fmla="*/ 40231 w 485182"/>
                <a:gd name="connsiteY148" fmla="*/ 70253 h 95875"/>
                <a:gd name="connsiteX149" fmla="*/ 38707 w 485182"/>
                <a:gd name="connsiteY149" fmla="*/ 69110 h 95875"/>
                <a:gd name="connsiteX150" fmla="*/ 38707 w 485182"/>
                <a:gd name="connsiteY150" fmla="*/ 27677 h 95875"/>
                <a:gd name="connsiteX151" fmla="*/ 40898 w 485182"/>
                <a:gd name="connsiteY151" fmla="*/ 26915 h 95875"/>
                <a:gd name="connsiteX152" fmla="*/ 466570 w 485182"/>
                <a:gd name="connsiteY152" fmla="*/ 17294 h 95875"/>
                <a:gd name="connsiteX153" fmla="*/ 475524 w 485182"/>
                <a:gd name="connsiteY153" fmla="*/ 43298 h 95875"/>
                <a:gd name="connsiteX154" fmla="*/ 473905 w 485182"/>
                <a:gd name="connsiteY154" fmla="*/ 44822 h 95875"/>
                <a:gd name="connsiteX155" fmla="*/ 473809 w 485182"/>
                <a:gd name="connsiteY155" fmla="*/ 44917 h 95875"/>
                <a:gd name="connsiteX156" fmla="*/ 472285 w 485182"/>
                <a:gd name="connsiteY156" fmla="*/ 43202 h 95875"/>
                <a:gd name="connsiteX157" fmla="*/ 464570 w 485182"/>
                <a:gd name="connsiteY157" fmla="*/ 19866 h 95875"/>
                <a:gd name="connsiteX158" fmla="*/ 464284 w 485182"/>
                <a:gd name="connsiteY158" fmla="*/ 17580 h 95875"/>
                <a:gd name="connsiteX159" fmla="*/ 466570 w 485182"/>
                <a:gd name="connsiteY159" fmla="*/ 17294 h 95875"/>
                <a:gd name="connsiteX160" fmla="*/ 474667 w 485182"/>
                <a:gd name="connsiteY160" fmla="*/ 11198 h 95875"/>
                <a:gd name="connsiteX161" fmla="*/ 476953 w 485182"/>
                <a:gd name="connsiteY161" fmla="*/ 11294 h 95875"/>
                <a:gd name="connsiteX162" fmla="*/ 485049 w 485182"/>
                <a:gd name="connsiteY162" fmla="*/ 38154 h 95875"/>
                <a:gd name="connsiteX163" fmla="*/ 483430 w 485182"/>
                <a:gd name="connsiteY163" fmla="*/ 39678 h 95875"/>
                <a:gd name="connsiteX164" fmla="*/ 483430 w 485182"/>
                <a:gd name="connsiteY164" fmla="*/ 39583 h 95875"/>
                <a:gd name="connsiteX165" fmla="*/ 483334 w 485182"/>
                <a:gd name="connsiteY165" fmla="*/ 39583 h 95875"/>
                <a:gd name="connsiteX166" fmla="*/ 481810 w 485182"/>
                <a:gd name="connsiteY166" fmla="*/ 37868 h 95875"/>
                <a:gd name="connsiteX167" fmla="*/ 474571 w 485182"/>
                <a:gd name="connsiteY167" fmla="*/ 13484 h 95875"/>
                <a:gd name="connsiteX168" fmla="*/ 474667 w 485182"/>
                <a:gd name="connsiteY168" fmla="*/ 11198 h 95875"/>
                <a:gd name="connsiteX169" fmla="*/ 25468 w 485182"/>
                <a:gd name="connsiteY169" fmla="*/ 8245 h 95875"/>
                <a:gd name="connsiteX170" fmla="*/ 25849 w 485182"/>
                <a:gd name="connsiteY170" fmla="*/ 10531 h 95875"/>
                <a:gd name="connsiteX171" fmla="*/ 17276 w 485182"/>
                <a:gd name="connsiteY171" fmla="*/ 46536 h 95875"/>
                <a:gd name="connsiteX172" fmla="*/ 15657 w 485182"/>
                <a:gd name="connsiteY172" fmla="*/ 48155 h 95875"/>
                <a:gd name="connsiteX173" fmla="*/ 15657 w 485182"/>
                <a:gd name="connsiteY173" fmla="*/ 48250 h 95875"/>
                <a:gd name="connsiteX174" fmla="*/ 14038 w 485182"/>
                <a:gd name="connsiteY174" fmla="*/ 46631 h 95875"/>
                <a:gd name="connsiteX175" fmla="*/ 23182 w 485182"/>
                <a:gd name="connsiteY175" fmla="*/ 8626 h 95875"/>
                <a:gd name="connsiteX176" fmla="*/ 25468 w 485182"/>
                <a:gd name="connsiteY176" fmla="*/ 8245 h 95875"/>
                <a:gd name="connsiteX177" fmla="*/ 19371 w 485182"/>
                <a:gd name="connsiteY177" fmla="*/ 149 h 95875"/>
                <a:gd name="connsiteX178" fmla="*/ 21562 w 485182"/>
                <a:gd name="connsiteY178" fmla="*/ 911 h 95875"/>
                <a:gd name="connsiteX179" fmla="*/ 20800 w 485182"/>
                <a:gd name="connsiteY179" fmla="*/ 3102 h 95875"/>
                <a:gd name="connsiteX180" fmla="*/ 3179 w 485182"/>
                <a:gd name="connsiteY180" fmla="*/ 34249 h 95875"/>
                <a:gd name="connsiteX181" fmla="*/ 1560 w 485182"/>
                <a:gd name="connsiteY181" fmla="*/ 35487 h 95875"/>
                <a:gd name="connsiteX182" fmla="*/ 1655 w 485182"/>
                <a:gd name="connsiteY182" fmla="*/ 35392 h 95875"/>
                <a:gd name="connsiteX183" fmla="*/ 1274 w 485182"/>
                <a:gd name="connsiteY183" fmla="*/ 35392 h 95875"/>
                <a:gd name="connsiteX184" fmla="*/ 36 w 485182"/>
                <a:gd name="connsiteY184" fmla="*/ 33487 h 95875"/>
                <a:gd name="connsiteX185" fmla="*/ 19371 w 485182"/>
                <a:gd name="connsiteY185" fmla="*/ 149 h 9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85182" h="95875">
                  <a:moveTo>
                    <a:pt x="332363" y="58824"/>
                  </a:moveTo>
                  <a:cubicBezTo>
                    <a:pt x="333220" y="58443"/>
                    <a:pt x="334173" y="58824"/>
                    <a:pt x="334458" y="59681"/>
                  </a:cubicBezTo>
                  <a:cubicBezTo>
                    <a:pt x="334744" y="60348"/>
                    <a:pt x="341031" y="75016"/>
                    <a:pt x="330934" y="88446"/>
                  </a:cubicBezTo>
                  <a:cubicBezTo>
                    <a:pt x="330648" y="88827"/>
                    <a:pt x="330172" y="89113"/>
                    <a:pt x="329601" y="89113"/>
                  </a:cubicBezTo>
                  <a:lnTo>
                    <a:pt x="329601" y="89018"/>
                  </a:lnTo>
                  <a:cubicBezTo>
                    <a:pt x="329601" y="89018"/>
                    <a:pt x="328934" y="88923"/>
                    <a:pt x="328648" y="88732"/>
                  </a:cubicBezTo>
                  <a:cubicBezTo>
                    <a:pt x="327886" y="88161"/>
                    <a:pt x="327791" y="87208"/>
                    <a:pt x="328362" y="86446"/>
                  </a:cubicBezTo>
                  <a:cubicBezTo>
                    <a:pt x="337316" y="74540"/>
                    <a:pt x="331791" y="61491"/>
                    <a:pt x="331506" y="60919"/>
                  </a:cubicBezTo>
                  <a:cubicBezTo>
                    <a:pt x="331125" y="60062"/>
                    <a:pt x="331506" y="59109"/>
                    <a:pt x="332363" y="58824"/>
                  </a:cubicBezTo>
                  <a:close/>
                  <a:moveTo>
                    <a:pt x="372558" y="57109"/>
                  </a:moveTo>
                  <a:cubicBezTo>
                    <a:pt x="373035" y="57490"/>
                    <a:pt x="383226" y="66920"/>
                    <a:pt x="383226" y="90923"/>
                  </a:cubicBezTo>
                  <a:cubicBezTo>
                    <a:pt x="383226" y="91780"/>
                    <a:pt x="382464" y="92542"/>
                    <a:pt x="381607" y="92542"/>
                  </a:cubicBezTo>
                  <a:cubicBezTo>
                    <a:pt x="380750" y="92542"/>
                    <a:pt x="379988" y="91780"/>
                    <a:pt x="379988" y="90923"/>
                  </a:cubicBezTo>
                  <a:cubicBezTo>
                    <a:pt x="379988" y="68444"/>
                    <a:pt x="370558" y="59585"/>
                    <a:pt x="370368" y="59490"/>
                  </a:cubicBezTo>
                  <a:cubicBezTo>
                    <a:pt x="369701" y="58919"/>
                    <a:pt x="369701" y="57871"/>
                    <a:pt x="370272" y="57204"/>
                  </a:cubicBezTo>
                  <a:cubicBezTo>
                    <a:pt x="370844" y="56537"/>
                    <a:pt x="371892" y="56442"/>
                    <a:pt x="372558" y="57109"/>
                  </a:cubicBezTo>
                  <a:close/>
                  <a:moveTo>
                    <a:pt x="300931" y="56919"/>
                  </a:moveTo>
                  <a:cubicBezTo>
                    <a:pt x="301693" y="57395"/>
                    <a:pt x="301884" y="58443"/>
                    <a:pt x="301407" y="59205"/>
                  </a:cubicBezTo>
                  <a:cubicBezTo>
                    <a:pt x="301312" y="59395"/>
                    <a:pt x="294454" y="69968"/>
                    <a:pt x="297311" y="87113"/>
                  </a:cubicBezTo>
                  <a:cubicBezTo>
                    <a:pt x="297502" y="87970"/>
                    <a:pt x="296835" y="88827"/>
                    <a:pt x="295978" y="89018"/>
                  </a:cubicBezTo>
                  <a:cubicBezTo>
                    <a:pt x="295978" y="89018"/>
                    <a:pt x="295788" y="89018"/>
                    <a:pt x="295692" y="89018"/>
                  </a:cubicBezTo>
                  <a:cubicBezTo>
                    <a:pt x="294930" y="89018"/>
                    <a:pt x="294263" y="88446"/>
                    <a:pt x="294073" y="87684"/>
                  </a:cubicBezTo>
                  <a:cubicBezTo>
                    <a:pt x="291025" y="69111"/>
                    <a:pt x="298359" y="57871"/>
                    <a:pt x="298645" y="57395"/>
                  </a:cubicBezTo>
                  <a:cubicBezTo>
                    <a:pt x="299121" y="56633"/>
                    <a:pt x="300169" y="56442"/>
                    <a:pt x="300931" y="56919"/>
                  </a:cubicBezTo>
                  <a:close/>
                  <a:moveTo>
                    <a:pt x="357033" y="56727"/>
                  </a:moveTo>
                  <a:cubicBezTo>
                    <a:pt x="357891" y="56918"/>
                    <a:pt x="358462" y="57870"/>
                    <a:pt x="358176" y="58728"/>
                  </a:cubicBezTo>
                  <a:cubicBezTo>
                    <a:pt x="358176" y="58918"/>
                    <a:pt x="353795" y="76635"/>
                    <a:pt x="360748" y="90255"/>
                  </a:cubicBezTo>
                  <a:cubicBezTo>
                    <a:pt x="361129" y="91017"/>
                    <a:pt x="360748" y="92065"/>
                    <a:pt x="360081" y="92446"/>
                  </a:cubicBezTo>
                  <a:cubicBezTo>
                    <a:pt x="359891" y="92541"/>
                    <a:pt x="359605" y="92637"/>
                    <a:pt x="359319" y="92637"/>
                  </a:cubicBezTo>
                  <a:lnTo>
                    <a:pt x="359224" y="92541"/>
                  </a:lnTo>
                  <a:cubicBezTo>
                    <a:pt x="358653" y="92541"/>
                    <a:pt x="358081" y="92256"/>
                    <a:pt x="357795" y="91684"/>
                  </a:cubicBezTo>
                  <a:cubicBezTo>
                    <a:pt x="350271" y="77016"/>
                    <a:pt x="354843" y="58728"/>
                    <a:pt x="355033" y="57870"/>
                  </a:cubicBezTo>
                  <a:cubicBezTo>
                    <a:pt x="355224" y="57013"/>
                    <a:pt x="356176" y="56442"/>
                    <a:pt x="357033" y="56727"/>
                  </a:cubicBezTo>
                  <a:close/>
                  <a:moveTo>
                    <a:pt x="392561" y="52061"/>
                  </a:moveTo>
                  <a:cubicBezTo>
                    <a:pt x="393418" y="51680"/>
                    <a:pt x="394371" y="52061"/>
                    <a:pt x="394656" y="52918"/>
                  </a:cubicBezTo>
                  <a:cubicBezTo>
                    <a:pt x="394942" y="53585"/>
                    <a:pt x="401133" y="68539"/>
                    <a:pt x="398466" y="84827"/>
                  </a:cubicBezTo>
                  <a:cubicBezTo>
                    <a:pt x="398371" y="85589"/>
                    <a:pt x="397609" y="86160"/>
                    <a:pt x="396847" y="86160"/>
                  </a:cubicBezTo>
                  <a:cubicBezTo>
                    <a:pt x="396847" y="86160"/>
                    <a:pt x="396657" y="86160"/>
                    <a:pt x="396561" y="86160"/>
                  </a:cubicBezTo>
                  <a:cubicBezTo>
                    <a:pt x="395704" y="85970"/>
                    <a:pt x="395037" y="85208"/>
                    <a:pt x="395228" y="84255"/>
                  </a:cubicBezTo>
                  <a:cubicBezTo>
                    <a:pt x="397800" y="68920"/>
                    <a:pt x="391704" y="54347"/>
                    <a:pt x="391704" y="54156"/>
                  </a:cubicBezTo>
                  <a:cubicBezTo>
                    <a:pt x="391323" y="53299"/>
                    <a:pt x="391704" y="52346"/>
                    <a:pt x="392561" y="52061"/>
                  </a:cubicBezTo>
                  <a:close/>
                  <a:moveTo>
                    <a:pt x="270927" y="52061"/>
                  </a:moveTo>
                  <a:cubicBezTo>
                    <a:pt x="271785" y="52061"/>
                    <a:pt x="272546" y="52823"/>
                    <a:pt x="272546" y="53680"/>
                  </a:cubicBezTo>
                  <a:cubicBezTo>
                    <a:pt x="272546" y="54538"/>
                    <a:pt x="272451" y="75588"/>
                    <a:pt x="263307" y="91780"/>
                  </a:cubicBezTo>
                  <a:cubicBezTo>
                    <a:pt x="263021" y="92352"/>
                    <a:pt x="262450" y="92638"/>
                    <a:pt x="261879" y="92638"/>
                  </a:cubicBezTo>
                  <a:lnTo>
                    <a:pt x="261974" y="92542"/>
                  </a:lnTo>
                  <a:cubicBezTo>
                    <a:pt x="261974" y="92542"/>
                    <a:pt x="261402" y="92542"/>
                    <a:pt x="261212" y="92352"/>
                  </a:cubicBezTo>
                  <a:cubicBezTo>
                    <a:pt x="260450" y="91875"/>
                    <a:pt x="260164" y="90923"/>
                    <a:pt x="260545" y="90161"/>
                  </a:cubicBezTo>
                  <a:cubicBezTo>
                    <a:pt x="269213" y="74730"/>
                    <a:pt x="269308" y="53871"/>
                    <a:pt x="269308" y="53680"/>
                  </a:cubicBezTo>
                  <a:cubicBezTo>
                    <a:pt x="269308" y="52823"/>
                    <a:pt x="270070" y="52061"/>
                    <a:pt x="270927" y="52061"/>
                  </a:cubicBezTo>
                  <a:close/>
                  <a:moveTo>
                    <a:pt x="105097" y="50155"/>
                  </a:moveTo>
                  <a:cubicBezTo>
                    <a:pt x="105859" y="50441"/>
                    <a:pt x="106335" y="51489"/>
                    <a:pt x="105954" y="52251"/>
                  </a:cubicBezTo>
                  <a:cubicBezTo>
                    <a:pt x="105954" y="52441"/>
                    <a:pt x="98906" y="68634"/>
                    <a:pt x="101763" y="87112"/>
                  </a:cubicBezTo>
                  <a:cubicBezTo>
                    <a:pt x="101858" y="87969"/>
                    <a:pt x="101287" y="88827"/>
                    <a:pt x="100430" y="88922"/>
                  </a:cubicBezTo>
                  <a:cubicBezTo>
                    <a:pt x="100430" y="88922"/>
                    <a:pt x="100239" y="88922"/>
                    <a:pt x="100144" y="88922"/>
                  </a:cubicBezTo>
                  <a:lnTo>
                    <a:pt x="100144" y="89017"/>
                  </a:lnTo>
                  <a:cubicBezTo>
                    <a:pt x="99382" y="89017"/>
                    <a:pt x="98715" y="88446"/>
                    <a:pt x="98525" y="87684"/>
                  </a:cubicBezTo>
                  <a:cubicBezTo>
                    <a:pt x="95477" y="68253"/>
                    <a:pt x="102620" y="51679"/>
                    <a:pt x="103001" y="51012"/>
                  </a:cubicBezTo>
                  <a:cubicBezTo>
                    <a:pt x="103382" y="50155"/>
                    <a:pt x="104335" y="49869"/>
                    <a:pt x="105097" y="50155"/>
                  </a:cubicBezTo>
                  <a:close/>
                  <a:moveTo>
                    <a:pt x="137006" y="50060"/>
                  </a:moveTo>
                  <a:cubicBezTo>
                    <a:pt x="137863" y="50346"/>
                    <a:pt x="138244" y="51298"/>
                    <a:pt x="137958" y="52155"/>
                  </a:cubicBezTo>
                  <a:cubicBezTo>
                    <a:pt x="137958" y="52346"/>
                    <a:pt x="130148" y="73968"/>
                    <a:pt x="134339" y="93875"/>
                  </a:cubicBezTo>
                  <a:cubicBezTo>
                    <a:pt x="134529" y="94732"/>
                    <a:pt x="133958" y="95589"/>
                    <a:pt x="133101" y="95780"/>
                  </a:cubicBezTo>
                  <a:cubicBezTo>
                    <a:pt x="133005" y="95780"/>
                    <a:pt x="132910" y="95780"/>
                    <a:pt x="132719" y="95780"/>
                  </a:cubicBezTo>
                  <a:lnTo>
                    <a:pt x="132815" y="95875"/>
                  </a:lnTo>
                  <a:cubicBezTo>
                    <a:pt x="132053" y="95875"/>
                    <a:pt x="131386" y="95304"/>
                    <a:pt x="131196" y="94542"/>
                  </a:cubicBezTo>
                  <a:cubicBezTo>
                    <a:pt x="126814" y="73682"/>
                    <a:pt x="134625" y="51965"/>
                    <a:pt x="134910" y="51012"/>
                  </a:cubicBezTo>
                  <a:cubicBezTo>
                    <a:pt x="135196" y="50155"/>
                    <a:pt x="136148" y="49774"/>
                    <a:pt x="137006" y="50060"/>
                  </a:cubicBezTo>
                  <a:close/>
                  <a:moveTo>
                    <a:pt x="244733" y="49965"/>
                  </a:moveTo>
                  <a:cubicBezTo>
                    <a:pt x="245590" y="50156"/>
                    <a:pt x="246162" y="51013"/>
                    <a:pt x="246066" y="51870"/>
                  </a:cubicBezTo>
                  <a:cubicBezTo>
                    <a:pt x="246066" y="52061"/>
                    <a:pt x="243304" y="67491"/>
                    <a:pt x="245495" y="82827"/>
                  </a:cubicBezTo>
                  <a:cubicBezTo>
                    <a:pt x="245590" y="83684"/>
                    <a:pt x="245019" y="84541"/>
                    <a:pt x="244162" y="84636"/>
                  </a:cubicBezTo>
                  <a:cubicBezTo>
                    <a:pt x="244162" y="84636"/>
                    <a:pt x="243971" y="84636"/>
                    <a:pt x="243971" y="84636"/>
                  </a:cubicBezTo>
                  <a:lnTo>
                    <a:pt x="243780" y="84732"/>
                  </a:lnTo>
                  <a:cubicBezTo>
                    <a:pt x="243018" y="84732"/>
                    <a:pt x="242256" y="84160"/>
                    <a:pt x="242161" y="83303"/>
                  </a:cubicBezTo>
                  <a:cubicBezTo>
                    <a:pt x="239970" y="67396"/>
                    <a:pt x="242637" y="51966"/>
                    <a:pt x="242828" y="51299"/>
                  </a:cubicBezTo>
                  <a:cubicBezTo>
                    <a:pt x="243018" y="50442"/>
                    <a:pt x="243876" y="49870"/>
                    <a:pt x="244733" y="49965"/>
                  </a:cubicBezTo>
                  <a:close/>
                  <a:moveTo>
                    <a:pt x="416374" y="48536"/>
                  </a:moveTo>
                  <a:cubicBezTo>
                    <a:pt x="417136" y="48060"/>
                    <a:pt x="418089" y="48155"/>
                    <a:pt x="418660" y="48917"/>
                  </a:cubicBezTo>
                  <a:cubicBezTo>
                    <a:pt x="418946" y="49298"/>
                    <a:pt x="424947" y="57871"/>
                    <a:pt x="424280" y="72920"/>
                  </a:cubicBezTo>
                  <a:cubicBezTo>
                    <a:pt x="424280" y="73777"/>
                    <a:pt x="423518" y="74444"/>
                    <a:pt x="422661" y="74444"/>
                  </a:cubicBezTo>
                  <a:lnTo>
                    <a:pt x="422565" y="74539"/>
                  </a:lnTo>
                  <a:cubicBezTo>
                    <a:pt x="421708" y="74539"/>
                    <a:pt x="420946" y="73777"/>
                    <a:pt x="421041" y="72825"/>
                  </a:cubicBezTo>
                  <a:cubicBezTo>
                    <a:pt x="421708" y="59014"/>
                    <a:pt x="416088" y="50917"/>
                    <a:pt x="415993" y="50822"/>
                  </a:cubicBezTo>
                  <a:cubicBezTo>
                    <a:pt x="415517" y="50060"/>
                    <a:pt x="415612" y="49108"/>
                    <a:pt x="416374" y="48536"/>
                  </a:cubicBezTo>
                  <a:close/>
                  <a:moveTo>
                    <a:pt x="168534" y="48441"/>
                  </a:moveTo>
                  <a:cubicBezTo>
                    <a:pt x="169391" y="48346"/>
                    <a:pt x="170248" y="48918"/>
                    <a:pt x="170439" y="49775"/>
                  </a:cubicBezTo>
                  <a:cubicBezTo>
                    <a:pt x="170534" y="50442"/>
                    <a:pt x="173106" y="66253"/>
                    <a:pt x="169105" y="83493"/>
                  </a:cubicBezTo>
                  <a:cubicBezTo>
                    <a:pt x="168915" y="84255"/>
                    <a:pt x="168248" y="84732"/>
                    <a:pt x="167486" y="84732"/>
                  </a:cubicBezTo>
                  <a:cubicBezTo>
                    <a:pt x="167486" y="84732"/>
                    <a:pt x="167200" y="84732"/>
                    <a:pt x="167105" y="84732"/>
                  </a:cubicBezTo>
                  <a:cubicBezTo>
                    <a:pt x="166248" y="84541"/>
                    <a:pt x="165676" y="83684"/>
                    <a:pt x="165867" y="82827"/>
                  </a:cubicBezTo>
                  <a:cubicBezTo>
                    <a:pt x="169772" y="66253"/>
                    <a:pt x="167200" y="50442"/>
                    <a:pt x="167200" y="50346"/>
                  </a:cubicBezTo>
                  <a:cubicBezTo>
                    <a:pt x="167010" y="49489"/>
                    <a:pt x="167676" y="48632"/>
                    <a:pt x="168534" y="48441"/>
                  </a:cubicBezTo>
                  <a:close/>
                  <a:moveTo>
                    <a:pt x="193679" y="46917"/>
                  </a:moveTo>
                  <a:cubicBezTo>
                    <a:pt x="194537" y="47107"/>
                    <a:pt x="195108" y="47964"/>
                    <a:pt x="194918" y="48822"/>
                  </a:cubicBezTo>
                  <a:cubicBezTo>
                    <a:pt x="194918" y="48917"/>
                    <a:pt x="192346" y="61585"/>
                    <a:pt x="194918" y="80064"/>
                  </a:cubicBezTo>
                  <a:cubicBezTo>
                    <a:pt x="195013" y="80921"/>
                    <a:pt x="194441" y="81778"/>
                    <a:pt x="193584" y="81873"/>
                  </a:cubicBezTo>
                  <a:cubicBezTo>
                    <a:pt x="193584" y="81873"/>
                    <a:pt x="193394" y="81873"/>
                    <a:pt x="193394" y="81873"/>
                  </a:cubicBezTo>
                  <a:cubicBezTo>
                    <a:pt x="192632" y="81873"/>
                    <a:pt x="191870" y="81302"/>
                    <a:pt x="191774" y="80445"/>
                  </a:cubicBezTo>
                  <a:cubicBezTo>
                    <a:pt x="189107" y="61395"/>
                    <a:pt x="191774" y="48631"/>
                    <a:pt x="191774" y="48155"/>
                  </a:cubicBezTo>
                  <a:cubicBezTo>
                    <a:pt x="191965" y="47298"/>
                    <a:pt x="192822" y="46726"/>
                    <a:pt x="193679" y="46917"/>
                  </a:cubicBezTo>
                  <a:close/>
                  <a:moveTo>
                    <a:pt x="220064" y="45012"/>
                  </a:moveTo>
                  <a:cubicBezTo>
                    <a:pt x="220921" y="44821"/>
                    <a:pt x="221778" y="45297"/>
                    <a:pt x="222064" y="46155"/>
                  </a:cubicBezTo>
                  <a:cubicBezTo>
                    <a:pt x="222350" y="47107"/>
                    <a:pt x="228160" y="69872"/>
                    <a:pt x="222064" y="85112"/>
                  </a:cubicBezTo>
                  <a:cubicBezTo>
                    <a:pt x="221778" y="85779"/>
                    <a:pt x="221207" y="86160"/>
                    <a:pt x="220540" y="86160"/>
                  </a:cubicBezTo>
                  <a:lnTo>
                    <a:pt x="220349" y="86160"/>
                  </a:lnTo>
                  <a:cubicBezTo>
                    <a:pt x="220349" y="86160"/>
                    <a:pt x="219968" y="86160"/>
                    <a:pt x="219778" y="86064"/>
                  </a:cubicBezTo>
                  <a:cubicBezTo>
                    <a:pt x="218921" y="85779"/>
                    <a:pt x="218540" y="84826"/>
                    <a:pt x="218921" y="83969"/>
                  </a:cubicBezTo>
                  <a:cubicBezTo>
                    <a:pt x="224636" y="69681"/>
                    <a:pt x="218921" y="47202"/>
                    <a:pt x="218921" y="47012"/>
                  </a:cubicBezTo>
                  <a:cubicBezTo>
                    <a:pt x="218730" y="46155"/>
                    <a:pt x="219206" y="45297"/>
                    <a:pt x="220064" y="45012"/>
                  </a:cubicBezTo>
                  <a:close/>
                  <a:moveTo>
                    <a:pt x="74808" y="40155"/>
                  </a:moveTo>
                  <a:cubicBezTo>
                    <a:pt x="75665" y="39964"/>
                    <a:pt x="76522" y="40440"/>
                    <a:pt x="76808" y="41298"/>
                  </a:cubicBezTo>
                  <a:cubicBezTo>
                    <a:pt x="77189" y="42536"/>
                    <a:pt x="85190" y="72063"/>
                    <a:pt x="76808" y="91685"/>
                  </a:cubicBezTo>
                  <a:cubicBezTo>
                    <a:pt x="76522" y="92256"/>
                    <a:pt x="75951" y="92637"/>
                    <a:pt x="75284" y="92637"/>
                  </a:cubicBezTo>
                  <a:lnTo>
                    <a:pt x="75189" y="92542"/>
                  </a:lnTo>
                  <a:cubicBezTo>
                    <a:pt x="75189" y="92542"/>
                    <a:pt x="74712" y="92542"/>
                    <a:pt x="74522" y="92447"/>
                  </a:cubicBezTo>
                  <a:cubicBezTo>
                    <a:pt x="73665" y="92066"/>
                    <a:pt x="73284" y="91113"/>
                    <a:pt x="73665" y="90351"/>
                  </a:cubicBezTo>
                  <a:cubicBezTo>
                    <a:pt x="81666" y="71778"/>
                    <a:pt x="73665" y="42441"/>
                    <a:pt x="73665" y="42155"/>
                  </a:cubicBezTo>
                  <a:cubicBezTo>
                    <a:pt x="73379" y="41298"/>
                    <a:pt x="73950" y="40440"/>
                    <a:pt x="74808" y="40155"/>
                  </a:cubicBezTo>
                  <a:close/>
                  <a:moveTo>
                    <a:pt x="62710" y="40059"/>
                  </a:moveTo>
                  <a:cubicBezTo>
                    <a:pt x="63567" y="40249"/>
                    <a:pt x="64139" y="41106"/>
                    <a:pt x="63948" y="41964"/>
                  </a:cubicBezTo>
                  <a:cubicBezTo>
                    <a:pt x="63948" y="42154"/>
                    <a:pt x="59091" y="64062"/>
                    <a:pt x="62805" y="82731"/>
                  </a:cubicBezTo>
                  <a:cubicBezTo>
                    <a:pt x="62996" y="83588"/>
                    <a:pt x="62424" y="84445"/>
                    <a:pt x="61567" y="84636"/>
                  </a:cubicBezTo>
                  <a:cubicBezTo>
                    <a:pt x="61472" y="84636"/>
                    <a:pt x="61377" y="84636"/>
                    <a:pt x="61281" y="84636"/>
                  </a:cubicBezTo>
                  <a:lnTo>
                    <a:pt x="61186" y="84731"/>
                  </a:lnTo>
                  <a:cubicBezTo>
                    <a:pt x="60424" y="84731"/>
                    <a:pt x="59757" y="84159"/>
                    <a:pt x="59567" y="83397"/>
                  </a:cubicBezTo>
                  <a:cubicBezTo>
                    <a:pt x="55757" y="64062"/>
                    <a:pt x="60519" y="42154"/>
                    <a:pt x="60805" y="41297"/>
                  </a:cubicBezTo>
                  <a:cubicBezTo>
                    <a:pt x="60996" y="40440"/>
                    <a:pt x="61853" y="39868"/>
                    <a:pt x="62710" y="40059"/>
                  </a:cubicBezTo>
                  <a:close/>
                  <a:moveTo>
                    <a:pt x="436471" y="36344"/>
                  </a:moveTo>
                  <a:cubicBezTo>
                    <a:pt x="437424" y="36344"/>
                    <a:pt x="438091" y="37011"/>
                    <a:pt x="438091" y="37963"/>
                  </a:cubicBezTo>
                  <a:cubicBezTo>
                    <a:pt x="438091" y="38154"/>
                    <a:pt x="438567" y="53965"/>
                    <a:pt x="446949" y="63300"/>
                  </a:cubicBezTo>
                  <a:cubicBezTo>
                    <a:pt x="447520" y="63966"/>
                    <a:pt x="447520" y="65014"/>
                    <a:pt x="446854" y="65586"/>
                  </a:cubicBezTo>
                  <a:cubicBezTo>
                    <a:pt x="446568" y="65872"/>
                    <a:pt x="446187" y="65967"/>
                    <a:pt x="445806" y="65967"/>
                  </a:cubicBezTo>
                  <a:cubicBezTo>
                    <a:pt x="445806" y="65967"/>
                    <a:pt x="444948" y="65776"/>
                    <a:pt x="444568" y="65395"/>
                  </a:cubicBezTo>
                  <a:cubicBezTo>
                    <a:pt x="435233" y="55203"/>
                    <a:pt x="434852" y="38630"/>
                    <a:pt x="434852" y="37963"/>
                  </a:cubicBezTo>
                  <a:cubicBezTo>
                    <a:pt x="434852" y="37106"/>
                    <a:pt x="435519" y="36344"/>
                    <a:pt x="436471" y="36344"/>
                  </a:cubicBezTo>
                  <a:close/>
                  <a:moveTo>
                    <a:pt x="454188" y="27009"/>
                  </a:moveTo>
                  <a:cubicBezTo>
                    <a:pt x="454855" y="26438"/>
                    <a:pt x="455903" y="26533"/>
                    <a:pt x="456474" y="27295"/>
                  </a:cubicBezTo>
                  <a:cubicBezTo>
                    <a:pt x="456760" y="27676"/>
                    <a:pt x="463904" y="36630"/>
                    <a:pt x="461141" y="51870"/>
                  </a:cubicBezTo>
                  <a:cubicBezTo>
                    <a:pt x="461046" y="52632"/>
                    <a:pt x="460284" y="53203"/>
                    <a:pt x="459522" y="53203"/>
                  </a:cubicBezTo>
                  <a:cubicBezTo>
                    <a:pt x="459522" y="53203"/>
                    <a:pt x="459332" y="53203"/>
                    <a:pt x="459236" y="53203"/>
                  </a:cubicBezTo>
                  <a:cubicBezTo>
                    <a:pt x="458379" y="53013"/>
                    <a:pt x="457808" y="52155"/>
                    <a:pt x="457903" y="51298"/>
                  </a:cubicBezTo>
                  <a:cubicBezTo>
                    <a:pt x="460379" y="37582"/>
                    <a:pt x="453998" y="29391"/>
                    <a:pt x="453902" y="29295"/>
                  </a:cubicBezTo>
                  <a:cubicBezTo>
                    <a:pt x="453331" y="28629"/>
                    <a:pt x="453426" y="27581"/>
                    <a:pt x="454188" y="27009"/>
                  </a:cubicBezTo>
                  <a:close/>
                  <a:moveTo>
                    <a:pt x="40898" y="26915"/>
                  </a:moveTo>
                  <a:cubicBezTo>
                    <a:pt x="41755" y="27296"/>
                    <a:pt x="42041" y="28248"/>
                    <a:pt x="41660" y="29105"/>
                  </a:cubicBezTo>
                  <a:cubicBezTo>
                    <a:pt x="41660" y="29296"/>
                    <a:pt x="34611" y="45203"/>
                    <a:pt x="41660" y="68253"/>
                  </a:cubicBezTo>
                  <a:cubicBezTo>
                    <a:pt x="41946" y="69110"/>
                    <a:pt x="41469" y="69968"/>
                    <a:pt x="40612" y="70253"/>
                  </a:cubicBezTo>
                  <a:lnTo>
                    <a:pt x="40231" y="70253"/>
                  </a:lnTo>
                  <a:cubicBezTo>
                    <a:pt x="39564" y="70253"/>
                    <a:pt x="38898" y="69777"/>
                    <a:pt x="38707" y="69110"/>
                  </a:cubicBezTo>
                  <a:cubicBezTo>
                    <a:pt x="31182" y="44726"/>
                    <a:pt x="38517" y="28343"/>
                    <a:pt x="38707" y="27677"/>
                  </a:cubicBezTo>
                  <a:cubicBezTo>
                    <a:pt x="39088" y="26819"/>
                    <a:pt x="40041" y="26534"/>
                    <a:pt x="40898" y="26915"/>
                  </a:cubicBezTo>
                  <a:close/>
                  <a:moveTo>
                    <a:pt x="466570" y="17294"/>
                  </a:moveTo>
                  <a:cubicBezTo>
                    <a:pt x="466951" y="17580"/>
                    <a:pt x="476191" y="25010"/>
                    <a:pt x="475524" y="43298"/>
                  </a:cubicBezTo>
                  <a:cubicBezTo>
                    <a:pt x="475524" y="44155"/>
                    <a:pt x="474762" y="44822"/>
                    <a:pt x="473905" y="44822"/>
                  </a:cubicBezTo>
                  <a:lnTo>
                    <a:pt x="473809" y="44917"/>
                  </a:lnTo>
                  <a:cubicBezTo>
                    <a:pt x="472952" y="44917"/>
                    <a:pt x="472190" y="44155"/>
                    <a:pt x="472285" y="43202"/>
                  </a:cubicBezTo>
                  <a:cubicBezTo>
                    <a:pt x="472952" y="26534"/>
                    <a:pt x="464665" y="19961"/>
                    <a:pt x="464570" y="19866"/>
                  </a:cubicBezTo>
                  <a:cubicBezTo>
                    <a:pt x="463903" y="19295"/>
                    <a:pt x="463713" y="18342"/>
                    <a:pt x="464284" y="17580"/>
                  </a:cubicBezTo>
                  <a:cubicBezTo>
                    <a:pt x="464856" y="16913"/>
                    <a:pt x="465808" y="16723"/>
                    <a:pt x="466570" y="17294"/>
                  </a:cubicBezTo>
                  <a:close/>
                  <a:moveTo>
                    <a:pt x="474667" y="11198"/>
                  </a:moveTo>
                  <a:cubicBezTo>
                    <a:pt x="475333" y="10627"/>
                    <a:pt x="476381" y="10627"/>
                    <a:pt x="476953" y="11294"/>
                  </a:cubicBezTo>
                  <a:cubicBezTo>
                    <a:pt x="477334" y="11770"/>
                    <a:pt x="486382" y="21962"/>
                    <a:pt x="485049" y="38154"/>
                  </a:cubicBezTo>
                  <a:cubicBezTo>
                    <a:pt x="485049" y="39011"/>
                    <a:pt x="484287" y="39678"/>
                    <a:pt x="483430" y="39678"/>
                  </a:cubicBezTo>
                  <a:lnTo>
                    <a:pt x="483430" y="39583"/>
                  </a:lnTo>
                  <a:cubicBezTo>
                    <a:pt x="483430" y="39583"/>
                    <a:pt x="483430" y="39583"/>
                    <a:pt x="483334" y="39583"/>
                  </a:cubicBezTo>
                  <a:cubicBezTo>
                    <a:pt x="482477" y="39583"/>
                    <a:pt x="481810" y="38726"/>
                    <a:pt x="481810" y="37868"/>
                  </a:cubicBezTo>
                  <a:cubicBezTo>
                    <a:pt x="483049" y="23105"/>
                    <a:pt x="474667" y="13580"/>
                    <a:pt x="474571" y="13484"/>
                  </a:cubicBezTo>
                  <a:cubicBezTo>
                    <a:pt x="474000" y="12818"/>
                    <a:pt x="474000" y="11770"/>
                    <a:pt x="474667" y="11198"/>
                  </a:cubicBezTo>
                  <a:close/>
                  <a:moveTo>
                    <a:pt x="25468" y="8245"/>
                  </a:moveTo>
                  <a:cubicBezTo>
                    <a:pt x="26230" y="8721"/>
                    <a:pt x="26325" y="9769"/>
                    <a:pt x="25849" y="10531"/>
                  </a:cubicBezTo>
                  <a:cubicBezTo>
                    <a:pt x="25849" y="10626"/>
                    <a:pt x="16895" y="23485"/>
                    <a:pt x="17276" y="46536"/>
                  </a:cubicBezTo>
                  <a:cubicBezTo>
                    <a:pt x="17276" y="47393"/>
                    <a:pt x="16609" y="48155"/>
                    <a:pt x="15657" y="48155"/>
                  </a:cubicBezTo>
                  <a:lnTo>
                    <a:pt x="15657" y="48250"/>
                  </a:lnTo>
                  <a:cubicBezTo>
                    <a:pt x="14800" y="48250"/>
                    <a:pt x="14038" y="47583"/>
                    <a:pt x="14038" y="46631"/>
                  </a:cubicBezTo>
                  <a:cubicBezTo>
                    <a:pt x="13657" y="22437"/>
                    <a:pt x="22801" y="9198"/>
                    <a:pt x="23182" y="8626"/>
                  </a:cubicBezTo>
                  <a:cubicBezTo>
                    <a:pt x="23658" y="7864"/>
                    <a:pt x="24706" y="7769"/>
                    <a:pt x="25468" y="8245"/>
                  </a:cubicBezTo>
                  <a:close/>
                  <a:moveTo>
                    <a:pt x="19371" y="149"/>
                  </a:moveTo>
                  <a:cubicBezTo>
                    <a:pt x="20133" y="-232"/>
                    <a:pt x="21181" y="149"/>
                    <a:pt x="21562" y="911"/>
                  </a:cubicBezTo>
                  <a:cubicBezTo>
                    <a:pt x="21943" y="1673"/>
                    <a:pt x="21562" y="2721"/>
                    <a:pt x="20800" y="3102"/>
                  </a:cubicBezTo>
                  <a:cubicBezTo>
                    <a:pt x="20705" y="3102"/>
                    <a:pt x="9084" y="9198"/>
                    <a:pt x="3179" y="34249"/>
                  </a:cubicBezTo>
                  <a:cubicBezTo>
                    <a:pt x="2988" y="35011"/>
                    <a:pt x="2322" y="35487"/>
                    <a:pt x="1560" y="35487"/>
                  </a:cubicBezTo>
                  <a:lnTo>
                    <a:pt x="1655" y="35392"/>
                  </a:lnTo>
                  <a:cubicBezTo>
                    <a:pt x="1655" y="35392"/>
                    <a:pt x="1369" y="35392"/>
                    <a:pt x="1274" y="35392"/>
                  </a:cubicBezTo>
                  <a:cubicBezTo>
                    <a:pt x="417" y="35201"/>
                    <a:pt x="-155" y="34344"/>
                    <a:pt x="36" y="33487"/>
                  </a:cubicBezTo>
                  <a:cubicBezTo>
                    <a:pt x="6322" y="6722"/>
                    <a:pt x="18895" y="435"/>
                    <a:pt x="19371" y="149"/>
                  </a:cubicBezTo>
                  <a:close/>
                </a:path>
              </a:pathLst>
            </a:custGeom>
            <a:solidFill>
              <a:srgbClr val="FF7C48"/>
            </a:solidFill>
            <a:ln w="9525" cap="flat">
              <a:noFill/>
              <a:prstDash val="solid"/>
              <a:miter/>
            </a:ln>
          </p:spPr>
          <p:txBody>
            <a:bodyPr rtlCol="0" anchor="ctr"/>
            <a:lstStyle/>
            <a:p>
              <a:endParaRPr lang="en-US"/>
            </a:p>
          </p:txBody>
        </p:sp>
        <p:sp>
          <p:nvSpPr>
            <p:cNvPr id="2057" name="Freeform: Shape 2056">
              <a:extLst>
                <a:ext uri="{FF2B5EF4-FFF2-40B4-BE49-F238E27FC236}">
                  <a16:creationId xmlns:a16="http://schemas.microsoft.com/office/drawing/2014/main" id="{776824AB-15E3-BCE5-F02A-1209F3B14477}"/>
                </a:ext>
              </a:extLst>
            </p:cNvPr>
            <p:cNvSpPr/>
            <p:nvPr/>
          </p:nvSpPr>
          <p:spPr>
            <a:xfrm>
              <a:off x="7166819" y="710627"/>
              <a:ext cx="198310" cy="50025"/>
            </a:xfrm>
            <a:custGeom>
              <a:avLst/>
              <a:gdLst>
                <a:gd name="connsiteX0" fmla="*/ 198215 w 198310"/>
                <a:gd name="connsiteY0" fmla="*/ 34481 h 50025"/>
                <a:gd name="connsiteX1" fmla="*/ 198215 w 198310"/>
                <a:gd name="connsiteY1" fmla="*/ 34481 h 50025"/>
                <a:gd name="connsiteX2" fmla="*/ 0 w 198310"/>
                <a:gd name="connsiteY2" fmla="*/ 34957 h 50025"/>
                <a:gd name="connsiteX3" fmla="*/ 100870 w 198310"/>
                <a:gd name="connsiteY3" fmla="*/ 0 h 50025"/>
                <a:gd name="connsiteX4" fmla="*/ 149733 w 198310"/>
                <a:gd name="connsiteY4" fmla="*/ 8858 h 50025"/>
                <a:gd name="connsiteX5" fmla="*/ 149733 w 198310"/>
                <a:gd name="connsiteY5" fmla="*/ 8858 h 50025"/>
                <a:gd name="connsiteX6" fmla="*/ 198311 w 198310"/>
                <a:gd name="connsiteY6" fmla="*/ 34385 h 5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310" h="50025">
                  <a:moveTo>
                    <a:pt x="198215" y="34481"/>
                  </a:moveTo>
                  <a:lnTo>
                    <a:pt x="198215" y="34481"/>
                  </a:lnTo>
                  <a:cubicBezTo>
                    <a:pt x="106585" y="62960"/>
                    <a:pt x="32004" y="45625"/>
                    <a:pt x="0" y="34957"/>
                  </a:cubicBezTo>
                  <a:cubicBezTo>
                    <a:pt x="30480" y="13621"/>
                    <a:pt x="54959" y="0"/>
                    <a:pt x="100870" y="0"/>
                  </a:cubicBezTo>
                  <a:cubicBezTo>
                    <a:pt x="118110" y="0"/>
                    <a:pt x="134302" y="3334"/>
                    <a:pt x="149733" y="8858"/>
                  </a:cubicBezTo>
                  <a:cubicBezTo>
                    <a:pt x="149733" y="8858"/>
                    <a:pt x="149733" y="8858"/>
                    <a:pt x="149733" y="8858"/>
                  </a:cubicBezTo>
                  <a:cubicBezTo>
                    <a:pt x="166783" y="15049"/>
                    <a:pt x="182785" y="24003"/>
                    <a:pt x="198311" y="34385"/>
                  </a:cubicBezTo>
                  <a:close/>
                </a:path>
              </a:pathLst>
            </a:custGeom>
            <a:solidFill>
              <a:srgbClr val="FF966D"/>
            </a:solidFill>
            <a:ln w="9525" cap="flat">
              <a:noFill/>
              <a:prstDash val="solid"/>
              <a:miter/>
            </a:ln>
          </p:spPr>
          <p:txBody>
            <a:bodyPr rtlCol="0" anchor="ctr"/>
            <a:lstStyle/>
            <a:p>
              <a:endParaRPr lang="en-US"/>
            </a:p>
          </p:txBody>
        </p:sp>
        <p:sp>
          <p:nvSpPr>
            <p:cNvPr id="2081" name="Freeform: Shape 2080">
              <a:extLst>
                <a:ext uri="{FF2B5EF4-FFF2-40B4-BE49-F238E27FC236}">
                  <a16:creationId xmlns:a16="http://schemas.microsoft.com/office/drawing/2014/main" id="{C29B9BEA-8FD5-8183-09CD-0B01D59C1493}"/>
                </a:ext>
              </a:extLst>
            </p:cNvPr>
            <p:cNvSpPr/>
            <p:nvPr/>
          </p:nvSpPr>
          <p:spPr>
            <a:xfrm>
              <a:off x="7135958" y="762728"/>
              <a:ext cx="277844" cy="47245"/>
            </a:xfrm>
            <a:custGeom>
              <a:avLst/>
              <a:gdLst>
                <a:gd name="connsiteX0" fmla="*/ 115729 w 277844"/>
                <a:gd name="connsiteY0" fmla="*/ 22480 h 47245"/>
                <a:gd name="connsiteX1" fmla="*/ 127731 w 277844"/>
                <a:gd name="connsiteY1" fmla="*/ 22956 h 47245"/>
                <a:gd name="connsiteX2" fmla="*/ 127635 w 277844"/>
                <a:gd name="connsiteY2" fmla="*/ 22956 h 47245"/>
                <a:gd name="connsiteX3" fmla="*/ 139637 w 277844"/>
                <a:gd name="connsiteY3" fmla="*/ 23147 h 47245"/>
                <a:gd name="connsiteX4" fmla="*/ 126969 w 277844"/>
                <a:gd name="connsiteY4" fmla="*/ 47245 h 47245"/>
                <a:gd name="connsiteX5" fmla="*/ 115729 w 277844"/>
                <a:gd name="connsiteY5" fmla="*/ 22480 h 47245"/>
                <a:gd name="connsiteX6" fmla="*/ 163639 w 277844"/>
                <a:gd name="connsiteY6" fmla="*/ 22289 h 47245"/>
                <a:gd name="connsiteX7" fmla="*/ 160972 w 277844"/>
                <a:gd name="connsiteY7" fmla="*/ 28575 h 47245"/>
                <a:gd name="connsiteX8" fmla="*/ 158210 w 277844"/>
                <a:gd name="connsiteY8" fmla="*/ 34767 h 47245"/>
                <a:gd name="connsiteX9" fmla="*/ 152400 w 277844"/>
                <a:gd name="connsiteY9" fmla="*/ 47149 h 47245"/>
                <a:gd name="connsiteX10" fmla="*/ 145827 w 277844"/>
                <a:gd name="connsiteY10" fmla="*/ 35243 h 47245"/>
                <a:gd name="connsiteX11" fmla="*/ 139636 w 277844"/>
                <a:gd name="connsiteY11" fmla="*/ 23051 h 47245"/>
                <a:gd name="connsiteX12" fmla="*/ 145637 w 277844"/>
                <a:gd name="connsiteY12" fmla="*/ 23051 h 47245"/>
                <a:gd name="connsiteX13" fmla="*/ 151638 w 277844"/>
                <a:gd name="connsiteY13" fmla="*/ 22860 h 47245"/>
                <a:gd name="connsiteX14" fmla="*/ 157638 w 277844"/>
                <a:gd name="connsiteY14" fmla="*/ 22670 h 47245"/>
                <a:gd name="connsiteX15" fmla="*/ 157734 w 277844"/>
                <a:gd name="connsiteY15" fmla="*/ 22480 h 47245"/>
                <a:gd name="connsiteX16" fmla="*/ 160686 w 277844"/>
                <a:gd name="connsiteY16" fmla="*/ 22480 h 47245"/>
                <a:gd name="connsiteX17" fmla="*/ 91916 w 277844"/>
                <a:gd name="connsiteY17" fmla="*/ 20289 h 47245"/>
                <a:gd name="connsiteX18" fmla="*/ 103822 w 277844"/>
                <a:gd name="connsiteY18" fmla="*/ 21527 h 47245"/>
                <a:gd name="connsiteX19" fmla="*/ 115729 w 277844"/>
                <a:gd name="connsiteY19" fmla="*/ 22385 h 47245"/>
                <a:gd name="connsiteX20" fmla="*/ 101632 w 277844"/>
                <a:gd name="connsiteY20" fmla="*/ 45721 h 47245"/>
                <a:gd name="connsiteX21" fmla="*/ 91916 w 277844"/>
                <a:gd name="connsiteY21" fmla="*/ 20289 h 47245"/>
                <a:gd name="connsiteX22" fmla="*/ 187453 w 277844"/>
                <a:gd name="connsiteY22" fmla="*/ 20194 h 47245"/>
                <a:gd name="connsiteX23" fmla="*/ 177737 w 277844"/>
                <a:gd name="connsiteY23" fmla="*/ 45721 h 47245"/>
                <a:gd name="connsiteX24" fmla="*/ 163640 w 277844"/>
                <a:gd name="connsiteY24" fmla="*/ 22385 h 47245"/>
                <a:gd name="connsiteX25" fmla="*/ 175546 w 277844"/>
                <a:gd name="connsiteY25" fmla="*/ 21527 h 47245"/>
                <a:gd name="connsiteX26" fmla="*/ 211169 w 277844"/>
                <a:gd name="connsiteY26" fmla="*/ 16479 h 47245"/>
                <a:gd name="connsiteX27" fmla="*/ 209264 w 277844"/>
                <a:gd name="connsiteY27" fmla="*/ 23051 h 47245"/>
                <a:gd name="connsiteX28" fmla="*/ 207264 w 277844"/>
                <a:gd name="connsiteY28" fmla="*/ 29528 h 47245"/>
                <a:gd name="connsiteX29" fmla="*/ 202978 w 277844"/>
                <a:gd name="connsiteY29" fmla="*/ 42482 h 47245"/>
                <a:gd name="connsiteX30" fmla="*/ 187547 w 277844"/>
                <a:gd name="connsiteY30" fmla="*/ 20099 h 47245"/>
                <a:gd name="connsiteX31" fmla="*/ 199453 w 277844"/>
                <a:gd name="connsiteY31" fmla="*/ 18479 h 47245"/>
                <a:gd name="connsiteX32" fmla="*/ 205359 w 277844"/>
                <a:gd name="connsiteY32" fmla="*/ 17622 h 47245"/>
                <a:gd name="connsiteX33" fmla="*/ 205264 w 277844"/>
                <a:gd name="connsiteY33" fmla="*/ 17527 h 47245"/>
                <a:gd name="connsiteX34" fmla="*/ 208216 w 277844"/>
                <a:gd name="connsiteY34" fmla="*/ 17051 h 47245"/>
                <a:gd name="connsiteX35" fmla="*/ 44863 w 277844"/>
                <a:gd name="connsiteY35" fmla="*/ 11621 h 47245"/>
                <a:gd name="connsiteX36" fmla="*/ 44958 w 277844"/>
                <a:gd name="connsiteY36" fmla="*/ 11621 h 47245"/>
                <a:gd name="connsiteX37" fmla="*/ 56579 w 277844"/>
                <a:gd name="connsiteY37" fmla="*/ 14288 h 47245"/>
                <a:gd name="connsiteX38" fmla="*/ 68294 w 277844"/>
                <a:gd name="connsiteY38" fmla="*/ 16669 h 47245"/>
                <a:gd name="connsiteX39" fmla="*/ 68283 w 277844"/>
                <a:gd name="connsiteY39" fmla="*/ 16683 h 47245"/>
                <a:gd name="connsiteX40" fmla="*/ 80010 w 277844"/>
                <a:gd name="connsiteY40" fmla="*/ 18669 h 47245"/>
                <a:gd name="connsiteX41" fmla="*/ 91916 w 277844"/>
                <a:gd name="connsiteY41" fmla="*/ 20288 h 47245"/>
                <a:gd name="connsiteX42" fmla="*/ 76391 w 277844"/>
                <a:gd name="connsiteY42" fmla="*/ 42672 h 47245"/>
                <a:gd name="connsiteX43" fmla="*/ 68226 w 277844"/>
                <a:gd name="connsiteY43" fmla="*/ 16755 h 47245"/>
                <a:gd name="connsiteX44" fmla="*/ 51435 w 277844"/>
                <a:gd name="connsiteY44" fmla="*/ 38101 h 47245"/>
                <a:gd name="connsiteX45" fmla="*/ 44863 w 277844"/>
                <a:gd name="connsiteY45" fmla="*/ 11621 h 47245"/>
                <a:gd name="connsiteX46" fmla="*/ 21812 w 277844"/>
                <a:gd name="connsiteY46" fmla="*/ 5144 h 47245"/>
                <a:gd name="connsiteX47" fmla="*/ 21907 w 277844"/>
                <a:gd name="connsiteY47" fmla="*/ 5239 h 47245"/>
                <a:gd name="connsiteX48" fmla="*/ 33337 w 277844"/>
                <a:gd name="connsiteY48" fmla="*/ 8668 h 47245"/>
                <a:gd name="connsiteX49" fmla="*/ 44863 w 277844"/>
                <a:gd name="connsiteY49" fmla="*/ 11716 h 47245"/>
                <a:gd name="connsiteX50" fmla="*/ 26670 w 277844"/>
                <a:gd name="connsiteY50" fmla="*/ 32004 h 47245"/>
                <a:gd name="connsiteX51" fmla="*/ 21812 w 277844"/>
                <a:gd name="connsiteY51" fmla="*/ 5144 h 47245"/>
                <a:gd name="connsiteX52" fmla="*/ 259747 w 277844"/>
                <a:gd name="connsiteY52" fmla="*/ 4954 h 47245"/>
                <a:gd name="connsiteX53" fmla="*/ 277749 w 277844"/>
                <a:gd name="connsiteY53" fmla="*/ 19242 h 47245"/>
                <a:gd name="connsiteX54" fmla="*/ 277844 w 277844"/>
                <a:gd name="connsiteY54" fmla="*/ 19242 h 47245"/>
                <a:gd name="connsiteX55" fmla="*/ 276892 w 277844"/>
                <a:gd name="connsiteY55" fmla="*/ 24957 h 47245"/>
                <a:gd name="connsiteX56" fmla="*/ 257937 w 277844"/>
                <a:gd name="connsiteY56" fmla="*/ 5622 h 47245"/>
                <a:gd name="connsiteX57" fmla="*/ 252603 w 277844"/>
                <a:gd name="connsiteY57" fmla="*/ 32290 h 47245"/>
                <a:gd name="connsiteX58" fmla="*/ 234770 w 277844"/>
                <a:gd name="connsiteY58" fmla="*/ 11801 h 47245"/>
                <a:gd name="connsiteX59" fmla="*/ 228029 w 277844"/>
                <a:gd name="connsiteY59" fmla="*/ 38196 h 47245"/>
                <a:gd name="connsiteX60" fmla="*/ 211265 w 277844"/>
                <a:gd name="connsiteY60" fmla="*/ 16669 h 47245"/>
                <a:gd name="connsiteX61" fmla="*/ 223076 w 277844"/>
                <a:gd name="connsiteY61" fmla="*/ 14383 h 47245"/>
                <a:gd name="connsiteX62" fmla="*/ 234712 w 277844"/>
                <a:gd name="connsiteY62" fmla="*/ 11734 h 47245"/>
                <a:gd name="connsiteX63" fmla="*/ 234696 w 277844"/>
                <a:gd name="connsiteY63" fmla="*/ 11716 h 47245"/>
                <a:gd name="connsiteX64" fmla="*/ 234714 w 277844"/>
                <a:gd name="connsiteY64" fmla="*/ 11734 h 47245"/>
                <a:gd name="connsiteX65" fmla="*/ 234792 w 277844"/>
                <a:gd name="connsiteY65" fmla="*/ 11716 h 47245"/>
                <a:gd name="connsiteX66" fmla="*/ 234773 w 277844"/>
                <a:gd name="connsiteY66" fmla="*/ 11793 h 47245"/>
                <a:gd name="connsiteX67" fmla="*/ 234791 w 277844"/>
                <a:gd name="connsiteY67" fmla="*/ 11811 h 47245"/>
                <a:gd name="connsiteX68" fmla="*/ 246412 w 277844"/>
                <a:gd name="connsiteY68" fmla="*/ 8859 h 47245"/>
                <a:gd name="connsiteX69" fmla="*/ 257936 w 277844"/>
                <a:gd name="connsiteY69" fmla="*/ 5620 h 47245"/>
                <a:gd name="connsiteX70" fmla="*/ 257842 w 277844"/>
                <a:gd name="connsiteY70" fmla="*/ 5525 h 47245"/>
                <a:gd name="connsiteX71" fmla="*/ 259747 w 277844"/>
                <a:gd name="connsiteY71" fmla="*/ 4954 h 47245"/>
                <a:gd name="connsiteX72" fmla="*/ 6667 w 277844"/>
                <a:gd name="connsiteY72" fmla="*/ 0 h 47245"/>
                <a:gd name="connsiteX73" fmla="*/ 10477 w 277844"/>
                <a:gd name="connsiteY73" fmla="*/ 1333 h 47245"/>
                <a:gd name="connsiteX74" fmla="*/ 16097 w 277844"/>
                <a:gd name="connsiteY74" fmla="*/ 3334 h 47245"/>
                <a:gd name="connsiteX75" fmla="*/ 21812 w 277844"/>
                <a:gd name="connsiteY75" fmla="*/ 5144 h 47245"/>
                <a:gd name="connsiteX76" fmla="*/ 12287 w 277844"/>
                <a:gd name="connsiteY76" fmla="*/ 14859 h 47245"/>
                <a:gd name="connsiteX77" fmla="*/ 2381 w 277844"/>
                <a:gd name="connsiteY77" fmla="*/ 24289 h 47245"/>
                <a:gd name="connsiteX78" fmla="*/ 0 w 277844"/>
                <a:gd name="connsiteY78" fmla="*/ 4763 h 47245"/>
                <a:gd name="connsiteX79" fmla="*/ 6667 w 277844"/>
                <a:gd name="connsiteY79" fmla="*/ 0 h 4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77844" h="47245">
                  <a:moveTo>
                    <a:pt x="115729" y="22480"/>
                  </a:moveTo>
                  <a:cubicBezTo>
                    <a:pt x="119730" y="22670"/>
                    <a:pt x="123730" y="22766"/>
                    <a:pt x="127731" y="22956"/>
                  </a:cubicBezTo>
                  <a:lnTo>
                    <a:pt x="127635" y="22956"/>
                  </a:lnTo>
                  <a:cubicBezTo>
                    <a:pt x="131636" y="23147"/>
                    <a:pt x="135636" y="23147"/>
                    <a:pt x="139637" y="23147"/>
                  </a:cubicBezTo>
                  <a:cubicBezTo>
                    <a:pt x="135636" y="31148"/>
                    <a:pt x="131445" y="39339"/>
                    <a:pt x="126969" y="47245"/>
                  </a:cubicBezTo>
                  <a:cubicBezTo>
                    <a:pt x="122968" y="38958"/>
                    <a:pt x="119253" y="30767"/>
                    <a:pt x="115729" y="22480"/>
                  </a:cubicBezTo>
                  <a:close/>
                  <a:moveTo>
                    <a:pt x="163639" y="22289"/>
                  </a:moveTo>
                  <a:lnTo>
                    <a:pt x="160972" y="28575"/>
                  </a:lnTo>
                  <a:lnTo>
                    <a:pt x="158210" y="34767"/>
                  </a:lnTo>
                  <a:cubicBezTo>
                    <a:pt x="156305" y="38958"/>
                    <a:pt x="154400" y="43054"/>
                    <a:pt x="152400" y="47149"/>
                  </a:cubicBezTo>
                  <a:cubicBezTo>
                    <a:pt x="150113" y="43244"/>
                    <a:pt x="147923" y="39244"/>
                    <a:pt x="145827" y="35243"/>
                  </a:cubicBezTo>
                  <a:cubicBezTo>
                    <a:pt x="143732" y="31147"/>
                    <a:pt x="141636" y="27052"/>
                    <a:pt x="139636" y="23051"/>
                  </a:cubicBezTo>
                  <a:lnTo>
                    <a:pt x="145637" y="23051"/>
                  </a:lnTo>
                  <a:lnTo>
                    <a:pt x="151638" y="22860"/>
                  </a:lnTo>
                  <a:lnTo>
                    <a:pt x="157638" y="22670"/>
                  </a:lnTo>
                  <a:lnTo>
                    <a:pt x="157734" y="22480"/>
                  </a:lnTo>
                  <a:lnTo>
                    <a:pt x="160686" y="22480"/>
                  </a:lnTo>
                  <a:close/>
                  <a:moveTo>
                    <a:pt x="91916" y="20289"/>
                  </a:moveTo>
                  <a:lnTo>
                    <a:pt x="103822" y="21527"/>
                  </a:lnTo>
                  <a:lnTo>
                    <a:pt x="115729" y="22385"/>
                  </a:lnTo>
                  <a:cubicBezTo>
                    <a:pt x="111252" y="30195"/>
                    <a:pt x="106585" y="38006"/>
                    <a:pt x="101632" y="45721"/>
                  </a:cubicBezTo>
                  <a:cubicBezTo>
                    <a:pt x="98107" y="37244"/>
                    <a:pt x="94869" y="28766"/>
                    <a:pt x="91916" y="20289"/>
                  </a:cubicBezTo>
                  <a:close/>
                  <a:moveTo>
                    <a:pt x="187453" y="20194"/>
                  </a:moveTo>
                  <a:cubicBezTo>
                    <a:pt x="184500" y="28671"/>
                    <a:pt x="181261" y="37244"/>
                    <a:pt x="177737" y="45721"/>
                  </a:cubicBezTo>
                  <a:cubicBezTo>
                    <a:pt x="172784" y="38006"/>
                    <a:pt x="168117" y="30195"/>
                    <a:pt x="163640" y="22385"/>
                  </a:cubicBezTo>
                  <a:lnTo>
                    <a:pt x="175546" y="21527"/>
                  </a:lnTo>
                  <a:close/>
                  <a:moveTo>
                    <a:pt x="211169" y="16479"/>
                  </a:moveTo>
                  <a:lnTo>
                    <a:pt x="209264" y="23051"/>
                  </a:lnTo>
                  <a:lnTo>
                    <a:pt x="207264" y="29528"/>
                  </a:lnTo>
                  <a:cubicBezTo>
                    <a:pt x="205930" y="33814"/>
                    <a:pt x="204501" y="38196"/>
                    <a:pt x="202978" y="42482"/>
                  </a:cubicBezTo>
                  <a:cubicBezTo>
                    <a:pt x="197644" y="35148"/>
                    <a:pt x="192500" y="27719"/>
                    <a:pt x="187547" y="20099"/>
                  </a:cubicBezTo>
                  <a:cubicBezTo>
                    <a:pt x="191547" y="19718"/>
                    <a:pt x="195548" y="19051"/>
                    <a:pt x="199453" y="18479"/>
                  </a:cubicBezTo>
                  <a:lnTo>
                    <a:pt x="205359" y="17622"/>
                  </a:lnTo>
                  <a:lnTo>
                    <a:pt x="205264" y="17527"/>
                  </a:lnTo>
                  <a:lnTo>
                    <a:pt x="208216" y="17051"/>
                  </a:lnTo>
                  <a:close/>
                  <a:moveTo>
                    <a:pt x="44863" y="11621"/>
                  </a:moveTo>
                  <a:lnTo>
                    <a:pt x="44958" y="11621"/>
                  </a:lnTo>
                  <a:cubicBezTo>
                    <a:pt x="48768" y="12478"/>
                    <a:pt x="52673" y="13431"/>
                    <a:pt x="56579" y="14288"/>
                  </a:cubicBezTo>
                  <a:cubicBezTo>
                    <a:pt x="60484" y="15145"/>
                    <a:pt x="64389" y="16003"/>
                    <a:pt x="68294" y="16669"/>
                  </a:cubicBezTo>
                  <a:lnTo>
                    <a:pt x="68283" y="16683"/>
                  </a:lnTo>
                  <a:lnTo>
                    <a:pt x="80010" y="18669"/>
                  </a:lnTo>
                  <a:cubicBezTo>
                    <a:pt x="84011" y="19241"/>
                    <a:pt x="87916" y="19812"/>
                    <a:pt x="91916" y="20288"/>
                  </a:cubicBezTo>
                  <a:cubicBezTo>
                    <a:pt x="86963" y="27813"/>
                    <a:pt x="81820" y="35243"/>
                    <a:pt x="76391" y="42672"/>
                  </a:cubicBezTo>
                  <a:lnTo>
                    <a:pt x="68226" y="16755"/>
                  </a:lnTo>
                  <a:lnTo>
                    <a:pt x="51435" y="38101"/>
                  </a:lnTo>
                  <a:cubicBezTo>
                    <a:pt x="48959" y="29242"/>
                    <a:pt x="46768" y="20384"/>
                    <a:pt x="44863" y="11621"/>
                  </a:cubicBezTo>
                  <a:close/>
                  <a:moveTo>
                    <a:pt x="21812" y="5144"/>
                  </a:moveTo>
                  <a:lnTo>
                    <a:pt x="21907" y="5239"/>
                  </a:lnTo>
                  <a:cubicBezTo>
                    <a:pt x="25717" y="6477"/>
                    <a:pt x="29527" y="7525"/>
                    <a:pt x="33337" y="8668"/>
                  </a:cubicBezTo>
                  <a:cubicBezTo>
                    <a:pt x="37147" y="9716"/>
                    <a:pt x="40957" y="10764"/>
                    <a:pt x="44863" y="11716"/>
                  </a:cubicBezTo>
                  <a:cubicBezTo>
                    <a:pt x="39052" y="18574"/>
                    <a:pt x="32956" y="25337"/>
                    <a:pt x="26670" y="32004"/>
                  </a:cubicBezTo>
                  <a:cubicBezTo>
                    <a:pt x="24765" y="22956"/>
                    <a:pt x="23146" y="14097"/>
                    <a:pt x="21812" y="5144"/>
                  </a:cubicBezTo>
                  <a:close/>
                  <a:moveTo>
                    <a:pt x="259747" y="4954"/>
                  </a:moveTo>
                  <a:cubicBezTo>
                    <a:pt x="265843" y="9621"/>
                    <a:pt x="271748" y="14479"/>
                    <a:pt x="277749" y="19242"/>
                  </a:cubicBezTo>
                  <a:lnTo>
                    <a:pt x="277844" y="19242"/>
                  </a:lnTo>
                  <a:cubicBezTo>
                    <a:pt x="277559" y="21146"/>
                    <a:pt x="277273" y="23051"/>
                    <a:pt x="276892" y="24957"/>
                  </a:cubicBezTo>
                  <a:lnTo>
                    <a:pt x="257937" y="5622"/>
                  </a:lnTo>
                  <a:lnTo>
                    <a:pt x="252603" y="32290"/>
                  </a:lnTo>
                  <a:lnTo>
                    <a:pt x="234770" y="11801"/>
                  </a:lnTo>
                  <a:lnTo>
                    <a:pt x="228029" y="38196"/>
                  </a:lnTo>
                  <a:cubicBezTo>
                    <a:pt x="222219" y="31052"/>
                    <a:pt x="216599" y="23908"/>
                    <a:pt x="211265" y="16669"/>
                  </a:cubicBezTo>
                  <a:lnTo>
                    <a:pt x="223076" y="14383"/>
                  </a:lnTo>
                  <a:lnTo>
                    <a:pt x="234712" y="11734"/>
                  </a:lnTo>
                  <a:lnTo>
                    <a:pt x="234696" y="11716"/>
                  </a:lnTo>
                  <a:lnTo>
                    <a:pt x="234714" y="11734"/>
                  </a:lnTo>
                  <a:lnTo>
                    <a:pt x="234792" y="11716"/>
                  </a:lnTo>
                  <a:lnTo>
                    <a:pt x="234773" y="11793"/>
                  </a:lnTo>
                  <a:lnTo>
                    <a:pt x="234791" y="11811"/>
                  </a:lnTo>
                  <a:cubicBezTo>
                    <a:pt x="238696" y="10859"/>
                    <a:pt x="242602" y="10001"/>
                    <a:pt x="246412" y="8859"/>
                  </a:cubicBezTo>
                  <a:lnTo>
                    <a:pt x="257936" y="5620"/>
                  </a:lnTo>
                  <a:lnTo>
                    <a:pt x="257842" y="5525"/>
                  </a:lnTo>
                  <a:cubicBezTo>
                    <a:pt x="258509" y="5335"/>
                    <a:pt x="259080" y="5145"/>
                    <a:pt x="259747" y="4954"/>
                  </a:cubicBezTo>
                  <a:close/>
                  <a:moveTo>
                    <a:pt x="6667" y="0"/>
                  </a:moveTo>
                  <a:cubicBezTo>
                    <a:pt x="7906" y="476"/>
                    <a:pt x="9144" y="953"/>
                    <a:pt x="10477" y="1333"/>
                  </a:cubicBezTo>
                  <a:lnTo>
                    <a:pt x="16097" y="3334"/>
                  </a:lnTo>
                  <a:lnTo>
                    <a:pt x="21812" y="5144"/>
                  </a:lnTo>
                  <a:cubicBezTo>
                    <a:pt x="18669" y="8382"/>
                    <a:pt x="15526" y="11620"/>
                    <a:pt x="12287" y="14859"/>
                  </a:cubicBezTo>
                  <a:cubicBezTo>
                    <a:pt x="9049" y="18002"/>
                    <a:pt x="5715" y="21145"/>
                    <a:pt x="2381" y="24289"/>
                  </a:cubicBezTo>
                  <a:cubicBezTo>
                    <a:pt x="1429" y="17812"/>
                    <a:pt x="667" y="11240"/>
                    <a:pt x="0" y="4763"/>
                  </a:cubicBezTo>
                  <a:cubicBezTo>
                    <a:pt x="2286" y="3143"/>
                    <a:pt x="4477" y="1619"/>
                    <a:pt x="6667" y="0"/>
                  </a:cubicBezTo>
                  <a:close/>
                </a:path>
              </a:pathLst>
            </a:custGeom>
            <a:solidFill>
              <a:srgbClr val="BF5D36"/>
            </a:solidFill>
            <a:ln w="9525" cap="flat">
              <a:noFill/>
              <a:prstDash val="solid"/>
              <a:miter/>
            </a:ln>
          </p:spPr>
          <p:txBody>
            <a:bodyPr rtlCol="0" anchor="ctr"/>
            <a:lstStyle/>
            <a:p>
              <a:endParaRPr lang="en-US"/>
            </a:p>
          </p:txBody>
        </p:sp>
        <p:sp>
          <p:nvSpPr>
            <p:cNvPr id="2080" name="Freeform: Shape 2079">
              <a:extLst>
                <a:ext uri="{FF2B5EF4-FFF2-40B4-BE49-F238E27FC236}">
                  <a16:creationId xmlns:a16="http://schemas.microsoft.com/office/drawing/2014/main" id="{F09598D4-85F0-6BA1-B631-9206285D3BEF}"/>
                </a:ext>
              </a:extLst>
            </p:cNvPr>
            <p:cNvSpPr/>
            <p:nvPr/>
          </p:nvSpPr>
          <p:spPr>
            <a:xfrm>
              <a:off x="7181296" y="735581"/>
              <a:ext cx="164306" cy="22860"/>
            </a:xfrm>
            <a:custGeom>
              <a:avLst/>
              <a:gdLst>
                <a:gd name="connsiteX0" fmla="*/ 92488 w 164306"/>
                <a:gd name="connsiteY0" fmla="*/ 9906 h 22860"/>
                <a:gd name="connsiteX1" fmla="*/ 98965 w 164306"/>
                <a:gd name="connsiteY1" fmla="*/ 16383 h 22860"/>
                <a:gd name="connsiteX2" fmla="*/ 92488 w 164306"/>
                <a:gd name="connsiteY2" fmla="*/ 22860 h 22860"/>
                <a:gd name="connsiteX3" fmla="*/ 86011 w 164306"/>
                <a:gd name="connsiteY3" fmla="*/ 16383 h 22860"/>
                <a:gd name="connsiteX4" fmla="*/ 92488 w 164306"/>
                <a:gd name="connsiteY4" fmla="*/ 9906 h 22860"/>
                <a:gd name="connsiteX5" fmla="*/ 124206 w 164306"/>
                <a:gd name="connsiteY5" fmla="*/ 7906 h 22860"/>
                <a:gd name="connsiteX6" fmla="*/ 130683 w 164306"/>
                <a:gd name="connsiteY6" fmla="*/ 14383 h 22860"/>
                <a:gd name="connsiteX7" fmla="*/ 124206 w 164306"/>
                <a:gd name="connsiteY7" fmla="*/ 20860 h 22860"/>
                <a:gd name="connsiteX8" fmla="*/ 117729 w 164306"/>
                <a:gd name="connsiteY8" fmla="*/ 14383 h 22860"/>
                <a:gd name="connsiteX9" fmla="*/ 124206 w 164306"/>
                <a:gd name="connsiteY9" fmla="*/ 7906 h 22860"/>
                <a:gd name="connsiteX10" fmla="*/ 61151 w 164306"/>
                <a:gd name="connsiteY10" fmla="*/ 7906 h 22860"/>
                <a:gd name="connsiteX11" fmla="*/ 67628 w 164306"/>
                <a:gd name="connsiteY11" fmla="*/ 14383 h 22860"/>
                <a:gd name="connsiteX12" fmla="*/ 61151 w 164306"/>
                <a:gd name="connsiteY12" fmla="*/ 20860 h 22860"/>
                <a:gd name="connsiteX13" fmla="*/ 54674 w 164306"/>
                <a:gd name="connsiteY13" fmla="*/ 14383 h 22860"/>
                <a:gd name="connsiteX14" fmla="*/ 61151 w 164306"/>
                <a:gd name="connsiteY14" fmla="*/ 7906 h 22860"/>
                <a:gd name="connsiteX15" fmla="*/ 31051 w 164306"/>
                <a:gd name="connsiteY15" fmla="*/ 6477 h 22860"/>
                <a:gd name="connsiteX16" fmla="*/ 37528 w 164306"/>
                <a:gd name="connsiteY16" fmla="*/ 12954 h 22860"/>
                <a:gd name="connsiteX17" fmla="*/ 31051 w 164306"/>
                <a:gd name="connsiteY17" fmla="*/ 19431 h 22860"/>
                <a:gd name="connsiteX18" fmla="*/ 24574 w 164306"/>
                <a:gd name="connsiteY18" fmla="*/ 12954 h 22860"/>
                <a:gd name="connsiteX19" fmla="*/ 31051 w 164306"/>
                <a:gd name="connsiteY19" fmla="*/ 6477 h 22860"/>
                <a:gd name="connsiteX20" fmla="*/ 6001 w 164306"/>
                <a:gd name="connsiteY20" fmla="*/ 476 h 22860"/>
                <a:gd name="connsiteX21" fmla="*/ 12002 w 164306"/>
                <a:gd name="connsiteY21" fmla="*/ 6477 h 22860"/>
                <a:gd name="connsiteX22" fmla="*/ 6001 w 164306"/>
                <a:gd name="connsiteY22" fmla="*/ 12478 h 22860"/>
                <a:gd name="connsiteX23" fmla="*/ 0 w 164306"/>
                <a:gd name="connsiteY23" fmla="*/ 6477 h 22860"/>
                <a:gd name="connsiteX24" fmla="*/ 6001 w 164306"/>
                <a:gd name="connsiteY24" fmla="*/ 476 h 22860"/>
                <a:gd name="connsiteX25" fmla="*/ 157829 w 164306"/>
                <a:gd name="connsiteY25" fmla="*/ 0 h 22860"/>
                <a:gd name="connsiteX26" fmla="*/ 164306 w 164306"/>
                <a:gd name="connsiteY26" fmla="*/ 6477 h 22860"/>
                <a:gd name="connsiteX27" fmla="*/ 157829 w 164306"/>
                <a:gd name="connsiteY27" fmla="*/ 12954 h 22860"/>
                <a:gd name="connsiteX28" fmla="*/ 151352 w 164306"/>
                <a:gd name="connsiteY28" fmla="*/ 6477 h 22860"/>
                <a:gd name="connsiteX29" fmla="*/ 157829 w 164306"/>
                <a:gd name="connsiteY29" fmla="*/ 0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4306" h="22860">
                  <a:moveTo>
                    <a:pt x="92488" y="9906"/>
                  </a:moveTo>
                  <a:cubicBezTo>
                    <a:pt x="96108" y="9906"/>
                    <a:pt x="98965" y="12763"/>
                    <a:pt x="98965" y="16383"/>
                  </a:cubicBezTo>
                  <a:cubicBezTo>
                    <a:pt x="98965" y="19907"/>
                    <a:pt x="96108" y="22860"/>
                    <a:pt x="92488" y="22860"/>
                  </a:cubicBezTo>
                  <a:cubicBezTo>
                    <a:pt x="88869" y="22860"/>
                    <a:pt x="86011" y="20002"/>
                    <a:pt x="86011" y="16383"/>
                  </a:cubicBezTo>
                  <a:cubicBezTo>
                    <a:pt x="86011" y="12763"/>
                    <a:pt x="88869" y="9906"/>
                    <a:pt x="92488" y="9906"/>
                  </a:cubicBezTo>
                  <a:close/>
                  <a:moveTo>
                    <a:pt x="124206" y="7906"/>
                  </a:moveTo>
                  <a:cubicBezTo>
                    <a:pt x="127826" y="7906"/>
                    <a:pt x="130683" y="10763"/>
                    <a:pt x="130683" y="14383"/>
                  </a:cubicBezTo>
                  <a:cubicBezTo>
                    <a:pt x="130683" y="17907"/>
                    <a:pt x="127826" y="20860"/>
                    <a:pt x="124206" y="20860"/>
                  </a:cubicBezTo>
                  <a:cubicBezTo>
                    <a:pt x="120587" y="20860"/>
                    <a:pt x="117729" y="18003"/>
                    <a:pt x="117729" y="14383"/>
                  </a:cubicBezTo>
                  <a:cubicBezTo>
                    <a:pt x="117729" y="10763"/>
                    <a:pt x="120587" y="7906"/>
                    <a:pt x="124206" y="7906"/>
                  </a:cubicBezTo>
                  <a:close/>
                  <a:moveTo>
                    <a:pt x="61151" y="7906"/>
                  </a:moveTo>
                  <a:cubicBezTo>
                    <a:pt x="64770" y="7906"/>
                    <a:pt x="67628" y="10763"/>
                    <a:pt x="67628" y="14383"/>
                  </a:cubicBezTo>
                  <a:cubicBezTo>
                    <a:pt x="67628" y="17907"/>
                    <a:pt x="64770" y="20860"/>
                    <a:pt x="61151" y="20860"/>
                  </a:cubicBezTo>
                  <a:cubicBezTo>
                    <a:pt x="57531" y="20860"/>
                    <a:pt x="54674" y="18003"/>
                    <a:pt x="54674" y="14383"/>
                  </a:cubicBezTo>
                  <a:cubicBezTo>
                    <a:pt x="54674" y="10763"/>
                    <a:pt x="57531" y="7906"/>
                    <a:pt x="61151" y="7906"/>
                  </a:cubicBezTo>
                  <a:close/>
                  <a:moveTo>
                    <a:pt x="31051" y="6477"/>
                  </a:moveTo>
                  <a:cubicBezTo>
                    <a:pt x="34670" y="6477"/>
                    <a:pt x="37528" y="9335"/>
                    <a:pt x="37528" y="12954"/>
                  </a:cubicBezTo>
                  <a:cubicBezTo>
                    <a:pt x="37528" y="16478"/>
                    <a:pt x="34670" y="19431"/>
                    <a:pt x="31051" y="19431"/>
                  </a:cubicBezTo>
                  <a:cubicBezTo>
                    <a:pt x="27432" y="19431"/>
                    <a:pt x="24574" y="16574"/>
                    <a:pt x="24574" y="12954"/>
                  </a:cubicBezTo>
                  <a:cubicBezTo>
                    <a:pt x="24574" y="9335"/>
                    <a:pt x="27432" y="6477"/>
                    <a:pt x="31051" y="6477"/>
                  </a:cubicBezTo>
                  <a:close/>
                  <a:moveTo>
                    <a:pt x="6001" y="476"/>
                  </a:moveTo>
                  <a:cubicBezTo>
                    <a:pt x="9335" y="476"/>
                    <a:pt x="12002" y="3143"/>
                    <a:pt x="12002" y="6477"/>
                  </a:cubicBezTo>
                  <a:cubicBezTo>
                    <a:pt x="12002" y="9811"/>
                    <a:pt x="9335" y="12478"/>
                    <a:pt x="6001" y="12478"/>
                  </a:cubicBezTo>
                  <a:cubicBezTo>
                    <a:pt x="2667" y="12478"/>
                    <a:pt x="0" y="9811"/>
                    <a:pt x="0" y="6477"/>
                  </a:cubicBezTo>
                  <a:cubicBezTo>
                    <a:pt x="0" y="3143"/>
                    <a:pt x="2667" y="476"/>
                    <a:pt x="6001" y="476"/>
                  </a:cubicBezTo>
                  <a:close/>
                  <a:moveTo>
                    <a:pt x="157829" y="0"/>
                  </a:moveTo>
                  <a:cubicBezTo>
                    <a:pt x="161449" y="0"/>
                    <a:pt x="164306" y="2858"/>
                    <a:pt x="164306" y="6477"/>
                  </a:cubicBezTo>
                  <a:cubicBezTo>
                    <a:pt x="164306" y="10001"/>
                    <a:pt x="161449" y="12954"/>
                    <a:pt x="157829" y="12954"/>
                  </a:cubicBezTo>
                  <a:cubicBezTo>
                    <a:pt x="154210" y="12954"/>
                    <a:pt x="151352" y="10097"/>
                    <a:pt x="151352" y="6477"/>
                  </a:cubicBezTo>
                  <a:cubicBezTo>
                    <a:pt x="151352" y="2858"/>
                    <a:pt x="154210" y="0"/>
                    <a:pt x="157829" y="0"/>
                  </a:cubicBezTo>
                  <a:close/>
                </a:path>
              </a:pathLst>
            </a:custGeom>
            <a:solidFill>
              <a:srgbClr val="FFE0D3"/>
            </a:solidFill>
            <a:ln w="9525" cap="flat">
              <a:noFill/>
              <a:prstDash val="solid"/>
              <a:miter/>
            </a:ln>
          </p:spPr>
          <p:txBody>
            <a:bodyPr rtlCol="0" anchor="ctr"/>
            <a:lstStyle/>
            <a:p>
              <a:endParaRPr lang="en-US"/>
            </a:p>
          </p:txBody>
        </p:sp>
      </p:grpSp>
      <p:sp>
        <p:nvSpPr>
          <p:cNvPr id="2056" name="TextBox 2055">
            <a:extLst>
              <a:ext uri="{FF2B5EF4-FFF2-40B4-BE49-F238E27FC236}">
                <a16:creationId xmlns:a16="http://schemas.microsoft.com/office/drawing/2014/main" id="{C6C1779C-3699-01CF-A7B5-5B15908EE8B6}"/>
              </a:ext>
            </a:extLst>
          </p:cNvPr>
          <p:cNvSpPr txBox="1"/>
          <p:nvPr/>
        </p:nvSpPr>
        <p:spPr>
          <a:xfrm>
            <a:off x="176878" y="182521"/>
            <a:ext cx="4718695" cy="461665"/>
          </a:xfrm>
          <a:prstGeom prst="rect">
            <a:avLst/>
          </a:prstGeom>
          <a:noFill/>
        </p:spPr>
        <p:txBody>
          <a:bodyPr wrap="squar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WHY DO OB DESERTS EXIST?</a:t>
            </a:r>
          </a:p>
        </p:txBody>
      </p:sp>
      <p:sp>
        <p:nvSpPr>
          <p:cNvPr id="10" name="TextBox 9">
            <a:extLst>
              <a:ext uri="{FF2B5EF4-FFF2-40B4-BE49-F238E27FC236}">
                <a16:creationId xmlns:a16="http://schemas.microsoft.com/office/drawing/2014/main" id="{C98B0360-C2CC-9ABE-C158-747B539DA5B7}"/>
              </a:ext>
            </a:extLst>
          </p:cNvPr>
          <p:cNvSpPr txBox="1"/>
          <p:nvPr/>
        </p:nvSpPr>
        <p:spPr>
          <a:xfrm>
            <a:off x="1083583" y="1934971"/>
            <a:ext cx="639919" cy="523220"/>
          </a:xfrm>
          <a:prstGeom prst="rect">
            <a:avLst/>
          </a:prstGeom>
          <a:noFill/>
        </p:spPr>
        <p:txBody>
          <a:bodyPr wrap="none" rtlCol="0">
            <a:spAutoFit/>
          </a:bodyPr>
          <a:lstStyle/>
          <a:p>
            <a:r>
              <a:rPr lang="en-US" sz="2800" dirty="0">
                <a:solidFill>
                  <a:srgbClr val="A57113"/>
                </a:solidFill>
                <a:latin typeface="Abril Fatface" panose="02000503000000020003" pitchFamily="2" charset="77"/>
                <a:cs typeface="Arial" pitchFamily="34" charset="0"/>
              </a:rPr>
              <a:t>04</a:t>
            </a:r>
          </a:p>
        </p:txBody>
      </p:sp>
      <p:sp>
        <p:nvSpPr>
          <p:cNvPr id="11" name="TextBox 10">
            <a:extLst>
              <a:ext uri="{FF2B5EF4-FFF2-40B4-BE49-F238E27FC236}">
                <a16:creationId xmlns:a16="http://schemas.microsoft.com/office/drawing/2014/main" id="{28843EF9-8967-061A-2DAA-12AB6390CB5A}"/>
              </a:ext>
            </a:extLst>
          </p:cNvPr>
          <p:cNvSpPr txBox="1"/>
          <p:nvPr/>
        </p:nvSpPr>
        <p:spPr>
          <a:xfrm>
            <a:off x="2142169" y="3142134"/>
            <a:ext cx="617477" cy="523220"/>
          </a:xfrm>
          <a:prstGeom prst="rect">
            <a:avLst/>
          </a:prstGeom>
          <a:noFill/>
        </p:spPr>
        <p:txBody>
          <a:bodyPr wrap="none" rtlCol="0">
            <a:spAutoFit/>
          </a:bodyPr>
          <a:lstStyle/>
          <a:p>
            <a:r>
              <a:rPr lang="en-US" sz="2800" dirty="0">
                <a:solidFill>
                  <a:srgbClr val="A57113"/>
                </a:solidFill>
                <a:latin typeface="Abril Fatface" panose="02000503000000020003" pitchFamily="2" charset="77"/>
                <a:cs typeface="Arial" pitchFamily="34" charset="0"/>
              </a:rPr>
              <a:t>05</a:t>
            </a:r>
          </a:p>
        </p:txBody>
      </p:sp>
    </p:spTree>
    <p:extLst>
      <p:ext uri="{BB962C8B-B14F-4D97-AF65-F5344CB8AC3E}">
        <p14:creationId xmlns:p14="http://schemas.microsoft.com/office/powerpoint/2010/main" val="2612886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1D63C-BE50-0604-0A3A-A63C943A71E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2DA4A0A-1D7D-3790-0922-9842CF13ADFD}"/>
              </a:ext>
            </a:extLst>
          </p:cNvPr>
          <p:cNvSpPr txBox="1"/>
          <p:nvPr/>
        </p:nvSpPr>
        <p:spPr>
          <a:xfrm>
            <a:off x="1547761" y="1442529"/>
            <a:ext cx="7215690" cy="461665"/>
          </a:xfrm>
          <a:prstGeom prst="rect">
            <a:avLst/>
          </a:prstGeom>
          <a:noFill/>
        </p:spPr>
        <p:txBody>
          <a:bodyPr wrap="square" rtlCol="0">
            <a:spAutoFit/>
          </a:bodyPr>
          <a:lstStyle/>
          <a:p>
            <a:r>
              <a:rPr lang="en-US" sz="2400" b="1" dirty="0">
                <a:solidFill>
                  <a:srgbClr val="A57113"/>
                </a:solidFill>
                <a:latin typeface="Abyssinica SIL" panose="02000000000000000000" pitchFamily="2" charset="0"/>
                <a:ea typeface="Abyssinica SIL" panose="02000000000000000000" pitchFamily="2" charset="0"/>
                <a:cs typeface="Abyssinica SIL" panose="02000000000000000000" pitchFamily="2" charset="0"/>
              </a:rPr>
              <a:t>COMMUNITY BIRTHING CENTERS (DESERT WELLS)</a:t>
            </a:r>
          </a:p>
        </p:txBody>
      </p:sp>
      <p:sp>
        <p:nvSpPr>
          <p:cNvPr id="3" name="TextBox 2">
            <a:extLst>
              <a:ext uri="{FF2B5EF4-FFF2-40B4-BE49-F238E27FC236}">
                <a16:creationId xmlns:a16="http://schemas.microsoft.com/office/drawing/2014/main" id="{D13241EA-DCE9-39AF-85D3-E562249BF7D8}"/>
              </a:ext>
            </a:extLst>
          </p:cNvPr>
          <p:cNvSpPr txBox="1"/>
          <p:nvPr/>
        </p:nvSpPr>
        <p:spPr>
          <a:xfrm>
            <a:off x="1933387" y="1917338"/>
            <a:ext cx="7215690" cy="646331"/>
          </a:xfrm>
          <a:prstGeom prst="rect">
            <a:avLst/>
          </a:prstGeom>
          <a:noFill/>
        </p:spPr>
        <p:txBody>
          <a:bodyPr wrap="square" rtlCol="0">
            <a:spAutoFit/>
          </a:bodyPr>
          <a:lstStyle/>
          <a:p>
            <a:pPr marL="285750" indent="-285750">
              <a:buFont typeface="Arial" panose="020B0604020202020204" pitchFamily="34" charset="0"/>
              <a:buChar char="•"/>
            </a:pPr>
            <a:r>
              <a:rPr lang="en-US" dirty="0"/>
              <a:t>Free standing locations in limited access</a:t>
            </a:r>
          </a:p>
          <a:p>
            <a:pPr marL="285750" indent="-285750">
              <a:buFont typeface="Arial" panose="020B0604020202020204" pitchFamily="34" charset="0"/>
              <a:buChar char="•"/>
            </a:pPr>
            <a:r>
              <a:rPr lang="en-US" dirty="0"/>
              <a:t>Prenatal care and perinatal services for low risk deliveries.</a:t>
            </a:r>
          </a:p>
        </p:txBody>
      </p:sp>
      <p:sp>
        <p:nvSpPr>
          <p:cNvPr id="4" name="TextBox 3">
            <a:extLst>
              <a:ext uri="{FF2B5EF4-FFF2-40B4-BE49-F238E27FC236}">
                <a16:creationId xmlns:a16="http://schemas.microsoft.com/office/drawing/2014/main" id="{D563AF5A-B348-D541-5706-7B1F4489A175}"/>
              </a:ext>
            </a:extLst>
          </p:cNvPr>
          <p:cNvSpPr txBox="1"/>
          <p:nvPr/>
        </p:nvSpPr>
        <p:spPr>
          <a:xfrm>
            <a:off x="2776983" y="3399914"/>
            <a:ext cx="7215690" cy="461665"/>
          </a:xfrm>
          <a:prstGeom prst="rect">
            <a:avLst/>
          </a:prstGeom>
          <a:noFill/>
        </p:spPr>
        <p:txBody>
          <a:bodyPr wrap="square" rtlCol="0">
            <a:spAutoFit/>
          </a:bodyPr>
          <a:lstStyle/>
          <a:p>
            <a:r>
              <a:rPr lang="en-US" sz="2400" b="1" dirty="0">
                <a:solidFill>
                  <a:srgbClr val="A57113"/>
                </a:solidFill>
                <a:latin typeface="Abyssinica SIL" panose="02000000000000000000" pitchFamily="2" charset="0"/>
                <a:ea typeface="Abyssinica SIL" panose="02000000000000000000" pitchFamily="2" charset="0"/>
                <a:cs typeface="Abyssinica SIL" panose="02000000000000000000" pitchFamily="2" charset="0"/>
              </a:rPr>
              <a:t>LOAN FORGIVENESS/INCENTIVES (DESERT SHERPAS)</a:t>
            </a:r>
          </a:p>
        </p:txBody>
      </p:sp>
      <p:sp>
        <p:nvSpPr>
          <p:cNvPr id="5" name="TextBox 4">
            <a:extLst>
              <a:ext uri="{FF2B5EF4-FFF2-40B4-BE49-F238E27FC236}">
                <a16:creationId xmlns:a16="http://schemas.microsoft.com/office/drawing/2014/main" id="{109DB244-F6ED-64F0-5559-2990626AB6F6}"/>
              </a:ext>
            </a:extLst>
          </p:cNvPr>
          <p:cNvSpPr txBox="1"/>
          <p:nvPr/>
        </p:nvSpPr>
        <p:spPr>
          <a:xfrm>
            <a:off x="2764951" y="3821724"/>
            <a:ext cx="7421550" cy="646331"/>
          </a:xfrm>
          <a:prstGeom prst="rect">
            <a:avLst/>
          </a:prstGeom>
          <a:noFill/>
        </p:spPr>
        <p:txBody>
          <a:bodyPr wrap="square" rtlCol="0">
            <a:spAutoFit/>
          </a:bodyPr>
          <a:lstStyle/>
          <a:p>
            <a:pPr marL="742950" lvl="1" indent="-285750">
              <a:buFont typeface="Arial" panose="020B0604020202020204" pitchFamily="34" charset="0"/>
              <a:buChar char="•"/>
            </a:pPr>
            <a:r>
              <a:rPr lang="en-US" dirty="0"/>
              <a:t>Offer financial incentives and loan forgiveness to attract OB  professionals to OB deserts</a:t>
            </a:r>
            <a:endParaRPr lang="en-IN" i="1" dirty="0">
              <a:solidFill>
                <a:schemeClr val="tx1">
                  <a:lumMod val="85000"/>
                  <a:lumOff val="15000"/>
                </a:schemeClr>
              </a:solidFill>
            </a:endParaRPr>
          </a:p>
        </p:txBody>
      </p:sp>
      <p:sp>
        <p:nvSpPr>
          <p:cNvPr id="55" name="TextBox 54" descr="04&#10;">
            <a:extLst>
              <a:ext uri="{FF2B5EF4-FFF2-40B4-BE49-F238E27FC236}">
                <a16:creationId xmlns:a16="http://schemas.microsoft.com/office/drawing/2014/main" id="{B05F2D7C-98C3-7E00-B013-FD486901851D}"/>
              </a:ext>
            </a:extLst>
          </p:cNvPr>
          <p:cNvSpPr txBox="1"/>
          <p:nvPr/>
        </p:nvSpPr>
        <p:spPr>
          <a:xfrm>
            <a:off x="-1102669" y="3090196"/>
            <a:ext cx="505694" cy="309718"/>
          </a:xfrm>
          <a:custGeom>
            <a:avLst/>
            <a:gdLst>
              <a:gd name="connsiteX0" fmla="*/ 108247 w 382618"/>
              <a:gd name="connsiteY0" fmla="*/ 13954 h 255965"/>
              <a:gd name="connsiteX1" fmla="*/ 82715 w 382618"/>
              <a:gd name="connsiteY1" fmla="*/ 32820 h 255965"/>
              <a:gd name="connsiteX2" fmla="*/ 77919 w 382618"/>
              <a:gd name="connsiteY2" fmla="*/ 114841 h 255965"/>
              <a:gd name="connsiteX3" fmla="*/ 77919 w 382618"/>
              <a:gd name="connsiteY3" fmla="*/ 145612 h 255965"/>
              <a:gd name="connsiteX4" fmla="*/ 78404 w 382618"/>
              <a:gd name="connsiteY4" fmla="*/ 193432 h 255965"/>
              <a:gd name="connsiteX5" fmla="*/ 81856 w 382618"/>
              <a:gd name="connsiteY5" fmla="*/ 220527 h 255965"/>
              <a:gd name="connsiteX6" fmla="*/ 90667 w 382618"/>
              <a:gd name="connsiteY6" fmla="*/ 238355 h 255965"/>
              <a:gd name="connsiteX7" fmla="*/ 105169 w 382618"/>
              <a:gd name="connsiteY7" fmla="*/ 242006 h 255965"/>
              <a:gd name="connsiteX8" fmla="*/ 117762 w 382618"/>
              <a:gd name="connsiteY8" fmla="*/ 241133 h 255965"/>
              <a:gd name="connsiteX9" fmla="*/ 124847 w 382618"/>
              <a:gd name="connsiteY9" fmla="*/ 237408 h 255965"/>
              <a:gd name="connsiteX10" fmla="*/ 130111 w 382618"/>
              <a:gd name="connsiteY10" fmla="*/ 231684 h 255965"/>
              <a:gd name="connsiteX11" fmla="*/ 133701 w 382618"/>
              <a:gd name="connsiteY11" fmla="*/ 222433 h 255965"/>
              <a:gd name="connsiteX12" fmla="*/ 136223 w 382618"/>
              <a:gd name="connsiteY12" fmla="*/ 209894 h 255965"/>
              <a:gd name="connsiteX13" fmla="*/ 137600 w 382618"/>
              <a:gd name="connsiteY13" fmla="*/ 192925 h 255965"/>
              <a:gd name="connsiteX14" fmla="*/ 138288 w 382618"/>
              <a:gd name="connsiteY14" fmla="*/ 148377 h 255965"/>
              <a:gd name="connsiteX15" fmla="*/ 138288 w 382618"/>
              <a:gd name="connsiteY15" fmla="*/ 117952 h 255965"/>
              <a:gd name="connsiteX16" fmla="*/ 133635 w 382618"/>
              <a:gd name="connsiteY16" fmla="*/ 32401 h 255965"/>
              <a:gd name="connsiteX17" fmla="*/ 108247 w 382618"/>
              <a:gd name="connsiteY17" fmla="*/ 13954 h 255965"/>
              <a:gd name="connsiteX18" fmla="*/ 324000 w 382618"/>
              <a:gd name="connsiteY18" fmla="*/ 0 h 255965"/>
              <a:gd name="connsiteX19" fmla="*/ 355646 w 382618"/>
              <a:gd name="connsiteY19" fmla="*/ 0 h 255965"/>
              <a:gd name="connsiteX20" fmla="*/ 355646 w 382618"/>
              <a:gd name="connsiteY20" fmla="*/ 239242 h 255965"/>
              <a:gd name="connsiteX21" fmla="*/ 382618 w 382618"/>
              <a:gd name="connsiteY21" fmla="*/ 239242 h 255965"/>
              <a:gd name="connsiteX22" fmla="*/ 382618 w 382618"/>
              <a:gd name="connsiteY22" fmla="*/ 252507 h 255965"/>
              <a:gd name="connsiteX23" fmla="*/ 244880 w 382618"/>
              <a:gd name="connsiteY23" fmla="*/ 252507 h 255965"/>
              <a:gd name="connsiteX24" fmla="*/ 244880 w 382618"/>
              <a:gd name="connsiteY24" fmla="*/ 239242 h 255965"/>
              <a:gd name="connsiteX25" fmla="*/ 281186 w 382618"/>
              <a:gd name="connsiteY25" fmla="*/ 239242 h 255965"/>
              <a:gd name="connsiteX26" fmla="*/ 281186 w 382618"/>
              <a:gd name="connsiteY26" fmla="*/ 19488 h 255965"/>
              <a:gd name="connsiteX27" fmla="*/ 243509 w 382618"/>
              <a:gd name="connsiteY27" fmla="*/ 24328 h 255965"/>
              <a:gd name="connsiteX28" fmla="*/ 242463 w 382618"/>
              <a:gd name="connsiteY28" fmla="*/ 11223 h 255965"/>
              <a:gd name="connsiteX29" fmla="*/ 108079 w 382618"/>
              <a:gd name="connsiteY29" fmla="*/ 0 h 255965"/>
              <a:gd name="connsiteX30" fmla="*/ 187052 w 382618"/>
              <a:gd name="connsiteY30" fmla="*/ 30782 h 255965"/>
              <a:gd name="connsiteX31" fmla="*/ 215866 w 382618"/>
              <a:gd name="connsiteY31" fmla="*/ 127779 h 255965"/>
              <a:gd name="connsiteX32" fmla="*/ 186851 w 382618"/>
              <a:gd name="connsiteY32" fmla="*/ 224979 h 255965"/>
              <a:gd name="connsiteX33" fmla="*/ 105887 w 382618"/>
              <a:gd name="connsiteY33" fmla="*/ 255965 h 255965"/>
              <a:gd name="connsiteX34" fmla="*/ 26969 w 382618"/>
              <a:gd name="connsiteY34" fmla="*/ 220957 h 255965"/>
              <a:gd name="connsiteX35" fmla="*/ 0 w 382618"/>
              <a:gd name="connsiteY35" fmla="*/ 123899 h 255965"/>
              <a:gd name="connsiteX36" fmla="*/ 28960 w 382618"/>
              <a:gd name="connsiteY36" fmla="*/ 30925 h 255965"/>
              <a:gd name="connsiteX37" fmla="*/ 108079 w 382618"/>
              <a:gd name="connsiteY37" fmla="*/ 0 h 25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2618" h="255965">
                <a:moveTo>
                  <a:pt x="108247" y="13954"/>
                </a:moveTo>
                <a:cubicBezTo>
                  <a:pt x="94423" y="13954"/>
                  <a:pt x="85913" y="20242"/>
                  <a:pt x="82715" y="32820"/>
                </a:cubicBezTo>
                <a:cubicBezTo>
                  <a:pt x="79518" y="45397"/>
                  <a:pt x="77919" y="72737"/>
                  <a:pt x="77919" y="114841"/>
                </a:cubicBezTo>
                <a:lnTo>
                  <a:pt x="77919" y="145612"/>
                </a:lnTo>
                <a:cubicBezTo>
                  <a:pt x="77919" y="168880"/>
                  <a:pt x="78081" y="184819"/>
                  <a:pt x="78404" y="193432"/>
                </a:cubicBezTo>
                <a:cubicBezTo>
                  <a:pt x="78727" y="202044"/>
                  <a:pt x="79878" y="211076"/>
                  <a:pt x="81856" y="220527"/>
                </a:cubicBezTo>
                <a:cubicBezTo>
                  <a:pt x="83835" y="229979"/>
                  <a:pt x="86772" y="235921"/>
                  <a:pt x="90667" y="238355"/>
                </a:cubicBezTo>
                <a:cubicBezTo>
                  <a:pt x="94562" y="240789"/>
                  <a:pt x="99396" y="242006"/>
                  <a:pt x="105169" y="242006"/>
                </a:cubicBezTo>
                <a:cubicBezTo>
                  <a:pt x="110941" y="242006"/>
                  <a:pt x="115139" y="241715"/>
                  <a:pt x="117762" y="241133"/>
                </a:cubicBezTo>
                <a:cubicBezTo>
                  <a:pt x="120385" y="240551"/>
                  <a:pt x="122747" y="239310"/>
                  <a:pt x="124847" y="237408"/>
                </a:cubicBezTo>
                <a:cubicBezTo>
                  <a:pt x="126947" y="235506"/>
                  <a:pt x="128701" y="233598"/>
                  <a:pt x="130111" y="231684"/>
                </a:cubicBezTo>
                <a:cubicBezTo>
                  <a:pt x="131521" y="229769"/>
                  <a:pt x="132717" y="226686"/>
                  <a:pt x="133701" y="222433"/>
                </a:cubicBezTo>
                <a:cubicBezTo>
                  <a:pt x="134685" y="218180"/>
                  <a:pt x="135526" y="214000"/>
                  <a:pt x="136223" y="209894"/>
                </a:cubicBezTo>
                <a:cubicBezTo>
                  <a:pt x="136921" y="205788"/>
                  <a:pt x="137380" y="200132"/>
                  <a:pt x="137600" y="192925"/>
                </a:cubicBezTo>
                <a:cubicBezTo>
                  <a:pt x="138059" y="178208"/>
                  <a:pt x="138288" y="163358"/>
                  <a:pt x="138288" y="148377"/>
                </a:cubicBezTo>
                <a:lnTo>
                  <a:pt x="138288" y="117952"/>
                </a:lnTo>
                <a:cubicBezTo>
                  <a:pt x="138288" y="73216"/>
                  <a:pt x="136737" y="44699"/>
                  <a:pt x="133635" y="32401"/>
                </a:cubicBezTo>
                <a:cubicBezTo>
                  <a:pt x="130533" y="20103"/>
                  <a:pt x="122070" y="13954"/>
                  <a:pt x="108247" y="13954"/>
                </a:cubicBezTo>
                <a:close/>
                <a:moveTo>
                  <a:pt x="324000" y="0"/>
                </a:moveTo>
                <a:lnTo>
                  <a:pt x="355646" y="0"/>
                </a:lnTo>
                <a:lnTo>
                  <a:pt x="355646" y="239242"/>
                </a:lnTo>
                <a:lnTo>
                  <a:pt x="382618" y="239242"/>
                </a:lnTo>
                <a:lnTo>
                  <a:pt x="382618" y="252507"/>
                </a:lnTo>
                <a:lnTo>
                  <a:pt x="244880" y="252507"/>
                </a:lnTo>
                <a:lnTo>
                  <a:pt x="244880" y="239242"/>
                </a:lnTo>
                <a:lnTo>
                  <a:pt x="281186" y="239242"/>
                </a:lnTo>
                <a:lnTo>
                  <a:pt x="281186" y="19488"/>
                </a:lnTo>
                <a:lnTo>
                  <a:pt x="243509" y="24328"/>
                </a:lnTo>
                <a:lnTo>
                  <a:pt x="242463" y="11223"/>
                </a:lnTo>
                <a:close/>
                <a:moveTo>
                  <a:pt x="108079" y="0"/>
                </a:moveTo>
                <a:cubicBezTo>
                  <a:pt x="141519" y="0"/>
                  <a:pt x="167843" y="10261"/>
                  <a:pt x="187052" y="30782"/>
                </a:cubicBezTo>
                <a:cubicBezTo>
                  <a:pt x="206261" y="51304"/>
                  <a:pt x="215866" y="83636"/>
                  <a:pt x="215866" y="127779"/>
                </a:cubicBezTo>
                <a:cubicBezTo>
                  <a:pt x="215866" y="171922"/>
                  <a:pt x="206194" y="204322"/>
                  <a:pt x="186851" y="224979"/>
                </a:cubicBezTo>
                <a:cubicBezTo>
                  <a:pt x="167508" y="245637"/>
                  <a:pt x="140520" y="255965"/>
                  <a:pt x="105887" y="255965"/>
                </a:cubicBezTo>
                <a:cubicBezTo>
                  <a:pt x="71254" y="255965"/>
                  <a:pt x="44948" y="244296"/>
                  <a:pt x="26969" y="220957"/>
                </a:cubicBezTo>
                <a:cubicBezTo>
                  <a:pt x="8990" y="197618"/>
                  <a:pt x="0" y="165265"/>
                  <a:pt x="0" y="123899"/>
                </a:cubicBezTo>
                <a:cubicBezTo>
                  <a:pt x="0" y="82534"/>
                  <a:pt x="9653" y="51542"/>
                  <a:pt x="28960" y="30925"/>
                </a:cubicBezTo>
                <a:cubicBezTo>
                  <a:pt x="48266" y="10309"/>
                  <a:pt x="74639" y="0"/>
                  <a:pt x="108079" y="0"/>
                </a:cubicBezTo>
                <a:close/>
              </a:path>
            </a:pathLst>
          </a:custGeom>
          <a:solidFill>
            <a:srgbClr val="A57113"/>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b="1" dirty="0">
              <a:solidFill>
                <a:srgbClr val="A57113"/>
              </a:solidFill>
              <a:latin typeface="Abril Fatface" panose="02000503000000020003" pitchFamily="2" charset="0"/>
              <a:ea typeface="Abyssinica SIL" panose="02000000000000000000" pitchFamily="2" charset="0"/>
              <a:cs typeface="Abyssinica SIL" panose="02000000000000000000" pitchFamily="2" charset="0"/>
            </a:endParaRPr>
          </a:p>
        </p:txBody>
      </p:sp>
      <p:sp>
        <p:nvSpPr>
          <p:cNvPr id="2056" name="TextBox 2055">
            <a:extLst>
              <a:ext uri="{FF2B5EF4-FFF2-40B4-BE49-F238E27FC236}">
                <a16:creationId xmlns:a16="http://schemas.microsoft.com/office/drawing/2014/main" id="{07AE7182-AC1A-4DB3-369A-CA164D6C82D1}"/>
              </a:ext>
            </a:extLst>
          </p:cNvPr>
          <p:cNvSpPr txBox="1"/>
          <p:nvPr/>
        </p:nvSpPr>
        <p:spPr>
          <a:xfrm>
            <a:off x="176879" y="182521"/>
            <a:ext cx="3930580" cy="461665"/>
          </a:xfrm>
          <a:prstGeom prst="rect">
            <a:avLst/>
          </a:prstGeom>
          <a:noFill/>
        </p:spPr>
        <p:txBody>
          <a:bodyPr wrap="squar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OB DESERT SOLUTIONS</a:t>
            </a:r>
          </a:p>
        </p:txBody>
      </p:sp>
      <p:sp>
        <p:nvSpPr>
          <p:cNvPr id="10" name="TextBox 9">
            <a:extLst>
              <a:ext uri="{FF2B5EF4-FFF2-40B4-BE49-F238E27FC236}">
                <a16:creationId xmlns:a16="http://schemas.microsoft.com/office/drawing/2014/main" id="{FD325A22-C540-14BE-E70D-A8323FE9C887}"/>
              </a:ext>
            </a:extLst>
          </p:cNvPr>
          <p:cNvSpPr txBox="1"/>
          <p:nvPr/>
        </p:nvSpPr>
        <p:spPr>
          <a:xfrm>
            <a:off x="1083583" y="1934971"/>
            <a:ext cx="575799" cy="523220"/>
          </a:xfrm>
          <a:prstGeom prst="rect">
            <a:avLst/>
          </a:prstGeom>
          <a:noFill/>
        </p:spPr>
        <p:txBody>
          <a:bodyPr wrap="none" rtlCol="0">
            <a:spAutoFit/>
          </a:bodyPr>
          <a:lstStyle/>
          <a:p>
            <a:r>
              <a:rPr lang="en-US" sz="2800" dirty="0">
                <a:solidFill>
                  <a:srgbClr val="A57113"/>
                </a:solidFill>
                <a:latin typeface="Abril Fatface" panose="02000503000000020003" pitchFamily="2" charset="77"/>
                <a:cs typeface="Arial" pitchFamily="34" charset="0"/>
              </a:rPr>
              <a:t>01</a:t>
            </a:r>
          </a:p>
        </p:txBody>
      </p:sp>
      <p:sp>
        <p:nvSpPr>
          <p:cNvPr id="11" name="TextBox 10">
            <a:extLst>
              <a:ext uri="{FF2B5EF4-FFF2-40B4-BE49-F238E27FC236}">
                <a16:creationId xmlns:a16="http://schemas.microsoft.com/office/drawing/2014/main" id="{91021937-0E22-F78F-6040-B6A8D1929DCB}"/>
              </a:ext>
            </a:extLst>
          </p:cNvPr>
          <p:cNvSpPr txBox="1"/>
          <p:nvPr/>
        </p:nvSpPr>
        <p:spPr>
          <a:xfrm>
            <a:off x="1933387" y="3861579"/>
            <a:ext cx="622286" cy="523220"/>
          </a:xfrm>
          <a:prstGeom prst="rect">
            <a:avLst/>
          </a:prstGeom>
          <a:noFill/>
        </p:spPr>
        <p:txBody>
          <a:bodyPr wrap="none" rtlCol="0">
            <a:spAutoFit/>
          </a:bodyPr>
          <a:lstStyle/>
          <a:p>
            <a:r>
              <a:rPr lang="en-US" sz="2800" dirty="0">
                <a:solidFill>
                  <a:srgbClr val="A57113"/>
                </a:solidFill>
                <a:latin typeface="Abril Fatface" panose="02000503000000020003" pitchFamily="2" charset="77"/>
                <a:cs typeface="Arial" pitchFamily="34" charset="0"/>
              </a:rPr>
              <a:t>02</a:t>
            </a:r>
          </a:p>
        </p:txBody>
      </p:sp>
      <p:pic>
        <p:nvPicPr>
          <p:cNvPr id="2050" name="Picture 2">
            <a:extLst>
              <a:ext uri="{FF2B5EF4-FFF2-40B4-BE49-F238E27FC236}">
                <a16:creationId xmlns:a16="http://schemas.microsoft.com/office/drawing/2014/main" id="{D8BFCF87-06E6-BC66-41F3-E0399ECF050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01539" y="936565"/>
            <a:ext cx="3690461" cy="24633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05F6A99-43A9-0B7A-B21C-D6F69DE50019}"/>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614610" y="4867769"/>
            <a:ext cx="3577389" cy="2012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96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 treat all of my patients the same.">
            <a:extLst>
              <a:ext uri="{FF2B5EF4-FFF2-40B4-BE49-F238E27FC236}">
                <a16:creationId xmlns:a16="http://schemas.microsoft.com/office/drawing/2014/main" id="{0274D4A2-E943-BAC6-A4D0-BF584C10E52C}"/>
              </a:ext>
            </a:extLst>
          </p:cNvPr>
          <p:cNvSpPr txBox="1"/>
          <p:nvPr/>
        </p:nvSpPr>
        <p:spPr>
          <a:xfrm>
            <a:off x="0" y="410753"/>
            <a:ext cx="12192000" cy="858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Autofit/>
          </a:bodyPr>
          <a:lstStyle>
            <a:lvl1pPr>
              <a:lnSpc>
                <a:spcPct val="80000"/>
              </a:lnSpc>
              <a:defRPr sz="8500" spc="-170">
                <a:solidFill>
                  <a:srgbClr val="2E6D66"/>
                </a:solidFill>
              </a:defRPr>
            </a:lvl1pPr>
          </a:lstStyle>
          <a:p>
            <a:pPr algn="ctr">
              <a:lnSpc>
                <a:spcPct val="150000"/>
              </a:lnSpc>
            </a:pPr>
            <a:r>
              <a:rPr lang="en-US" sz="4800" dirty="0">
                <a:solidFill>
                  <a:srgbClr val="007066"/>
                </a:solidFill>
                <a:latin typeface="Helvetica Neue" panose="02000503000000020004" pitchFamily="2" charset="0"/>
                <a:ea typeface="Helvetica Neue" panose="02000503000000020004" pitchFamily="2" charset="0"/>
                <a:cs typeface="Helvetica Neue" panose="02000503000000020004" pitchFamily="2" charset="0"/>
              </a:rPr>
              <a:t>&gt;160/110 </a:t>
            </a: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for </a:t>
            </a:r>
            <a:r>
              <a:rPr lang="en-US" sz="4800" dirty="0">
                <a:solidFill>
                  <a:srgbClr val="CEAA7C"/>
                </a:solidFill>
                <a:latin typeface="Helvetica Neue" panose="02000503000000020004" pitchFamily="2" charset="0"/>
                <a:ea typeface="Helvetica Neue" panose="02000503000000020004" pitchFamily="2" charset="0"/>
                <a:cs typeface="Helvetica Neue" panose="02000503000000020004" pitchFamily="2" charset="0"/>
              </a:rPr>
              <a:t>15 minutes</a:t>
            </a:r>
          </a:p>
          <a:p>
            <a:pPr algn="ctr">
              <a:lnSpc>
                <a:spcPct val="150000"/>
              </a:lnSpc>
            </a:pPr>
            <a:endParaRPr lang="en-US" sz="1800" dirty="0">
              <a:solidFill>
                <a:srgbClr val="CEAA7C"/>
              </a:solidFill>
              <a:latin typeface="Helvetica Neue" panose="02000503000000020004" pitchFamily="2" charset="0"/>
              <a:ea typeface="Helvetica Neue" panose="02000503000000020004" pitchFamily="2" charset="0"/>
              <a:cs typeface="Helvetica Neue" panose="02000503000000020004" pitchFamily="2" charset="0"/>
            </a:endParaRPr>
          </a:p>
          <a:p>
            <a:pPr algn="ctr">
              <a:lnSpc>
                <a:spcPct val="150000"/>
              </a:lnSpc>
            </a:pPr>
            <a:r>
              <a:rPr lang="en-US" sz="4800" dirty="0">
                <a:solidFill>
                  <a:srgbClr val="007066"/>
                </a:solidFill>
                <a:latin typeface="Helvetica Neue" panose="02000503000000020004" pitchFamily="2" charset="0"/>
                <a:ea typeface="Helvetica Neue" panose="02000503000000020004" pitchFamily="2" charset="0"/>
                <a:cs typeface="Helvetica Neue" panose="02000503000000020004" pitchFamily="2" charset="0"/>
              </a:rPr>
              <a:t>20 weeks </a:t>
            </a: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gestation</a:t>
            </a:r>
            <a:r>
              <a:rPr lang="en-US" sz="4800" dirty="0">
                <a:solidFill>
                  <a:srgbClr val="CEAA7C"/>
                </a:solidFill>
                <a:latin typeface="Helvetica Neue" panose="02000503000000020004" pitchFamily="2" charset="0"/>
                <a:ea typeface="Helvetica Neue" panose="02000503000000020004" pitchFamily="2" charset="0"/>
                <a:cs typeface="Helvetica Neue" panose="02000503000000020004" pitchFamily="2" charset="0"/>
              </a:rPr>
              <a:t> </a:t>
            </a: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through</a:t>
            </a:r>
            <a:r>
              <a:rPr lang="en-US" sz="4800" dirty="0">
                <a:solidFill>
                  <a:srgbClr val="CEAA7C"/>
                </a:solidFill>
                <a:latin typeface="Helvetica Neue" panose="02000503000000020004" pitchFamily="2" charset="0"/>
                <a:ea typeface="Helvetica Neue" panose="02000503000000020004" pitchFamily="2" charset="0"/>
                <a:cs typeface="Helvetica Neue" panose="02000503000000020004" pitchFamily="2" charset="0"/>
              </a:rPr>
              <a:t> 6 weeks </a:t>
            </a: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postpartum</a:t>
            </a:r>
          </a:p>
          <a:p>
            <a:pPr algn="ctr">
              <a:lnSpc>
                <a:spcPct val="150000"/>
              </a:lnSpc>
            </a:pPr>
            <a:endPar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descr="A logo with white text and black background&#10;&#10;Description automatically generated">
            <a:extLst>
              <a:ext uri="{FF2B5EF4-FFF2-40B4-BE49-F238E27FC236}">
                <a16:creationId xmlns:a16="http://schemas.microsoft.com/office/drawing/2014/main" id="{DD34A794-EF79-CF1A-379F-861C63B8012C}"/>
              </a:ext>
            </a:extLst>
          </p:cNvPr>
          <p:cNvPicPr>
            <a:picLocks noChangeAspect="1"/>
          </p:cNvPicPr>
          <p:nvPr/>
        </p:nvPicPr>
        <p:blipFill>
          <a:blip r:embed="rId2" cstate="hqprint">
            <a:alphaModFix amt="35000"/>
            <a:extLst>
              <a:ext uri="{28A0092B-C50C-407E-A947-70E740481C1C}">
                <a14:useLocalDpi xmlns:a14="http://schemas.microsoft.com/office/drawing/2010/main"/>
              </a:ext>
            </a:extLst>
          </a:blip>
          <a:stretch>
            <a:fillRect/>
          </a:stretch>
        </p:blipFill>
        <p:spPr>
          <a:xfrm>
            <a:off x="10420611" y="5060514"/>
            <a:ext cx="1566623" cy="1566623"/>
          </a:xfrm>
          <a:prstGeom prst="rect">
            <a:avLst/>
          </a:prstGeom>
        </p:spPr>
      </p:pic>
      <p:pic>
        <p:nvPicPr>
          <p:cNvPr id="3" name="Picture 2" descr="A green and white logo&#10;&#10;Description automatically generated">
            <a:extLst>
              <a:ext uri="{FF2B5EF4-FFF2-40B4-BE49-F238E27FC236}">
                <a16:creationId xmlns:a16="http://schemas.microsoft.com/office/drawing/2014/main" id="{FA9C3531-C56A-46B2-09D8-D553415DC32B}"/>
              </a:ext>
            </a:extLst>
          </p:cNvPr>
          <p:cNvPicPr>
            <a:picLocks noChangeAspect="1"/>
          </p:cNvPicPr>
          <p:nvPr/>
        </p:nvPicPr>
        <p:blipFill>
          <a:blip r:embed="rId3" cstate="hqprint">
            <a:alphaModFix amt="35000"/>
            <a:extLst>
              <a:ext uri="{28A0092B-C50C-407E-A947-70E740481C1C}">
                <a14:useLocalDpi xmlns:a14="http://schemas.microsoft.com/office/drawing/2010/main"/>
              </a:ext>
            </a:extLst>
          </a:blip>
          <a:stretch>
            <a:fillRect/>
          </a:stretch>
        </p:blipFill>
        <p:spPr>
          <a:xfrm>
            <a:off x="8436087" y="5080574"/>
            <a:ext cx="1566623" cy="1569880"/>
          </a:xfrm>
          <a:prstGeom prst="rect">
            <a:avLst/>
          </a:prstGeom>
        </p:spPr>
      </p:pic>
      <p:pic>
        <p:nvPicPr>
          <p:cNvPr id="8" name="Picture 7" descr="A picture containing text&#10;&#10;AI-generated content may be incorrect.">
            <a:extLst>
              <a:ext uri="{FF2B5EF4-FFF2-40B4-BE49-F238E27FC236}">
                <a16:creationId xmlns:a16="http://schemas.microsoft.com/office/drawing/2014/main" id="{8EAA2381-D450-401D-4BA6-487291ADABE0}"/>
              </a:ext>
            </a:extLst>
          </p:cNvPr>
          <p:cNvPicPr>
            <a:picLocks noChangeAspect="1"/>
          </p:cNvPicPr>
          <p:nvPr/>
        </p:nvPicPr>
        <p:blipFill>
          <a:blip r:embed="rId4"/>
          <a:stretch>
            <a:fillRect/>
          </a:stretch>
        </p:blipFill>
        <p:spPr>
          <a:xfrm>
            <a:off x="700088" y="4227534"/>
            <a:ext cx="2755878" cy="2755878"/>
          </a:xfrm>
          <a:prstGeom prst="rect">
            <a:avLst/>
          </a:prstGeom>
        </p:spPr>
      </p:pic>
      <p:pic>
        <p:nvPicPr>
          <p:cNvPr id="12" name="Picture 11" descr="Logo&#10;&#10;AI-generated content may be incorrect.">
            <a:extLst>
              <a:ext uri="{FF2B5EF4-FFF2-40B4-BE49-F238E27FC236}">
                <a16:creationId xmlns:a16="http://schemas.microsoft.com/office/drawing/2014/main" id="{C300284A-73AC-E8D5-C24D-B2CE5FE8A0FE}"/>
              </a:ext>
            </a:extLst>
          </p:cNvPr>
          <p:cNvPicPr>
            <a:picLocks noChangeAspect="1"/>
          </p:cNvPicPr>
          <p:nvPr/>
        </p:nvPicPr>
        <p:blipFill>
          <a:blip r:embed="rId5"/>
          <a:stretch>
            <a:fillRect/>
          </a:stretch>
        </p:blipFill>
        <p:spPr>
          <a:xfrm>
            <a:off x="4200526" y="4415636"/>
            <a:ext cx="2031611" cy="2031611"/>
          </a:xfrm>
          <a:prstGeom prst="rect">
            <a:avLst/>
          </a:prstGeom>
        </p:spPr>
      </p:pic>
      <p:pic>
        <p:nvPicPr>
          <p:cNvPr id="14" name="Picture 13" descr="Logo&#10;&#10;AI-generated content may be incorrect.">
            <a:extLst>
              <a:ext uri="{FF2B5EF4-FFF2-40B4-BE49-F238E27FC236}">
                <a16:creationId xmlns:a16="http://schemas.microsoft.com/office/drawing/2014/main" id="{11A2AD1C-619D-A54B-74D7-5AF5AE365735}"/>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6807200" y="3975673"/>
            <a:ext cx="1566623" cy="2882327"/>
          </a:xfrm>
          <a:prstGeom prst="rect">
            <a:avLst/>
          </a:prstGeom>
        </p:spPr>
      </p:pic>
    </p:spTree>
    <p:extLst>
      <p:ext uri="{BB962C8B-B14F-4D97-AF65-F5344CB8AC3E}">
        <p14:creationId xmlns:p14="http://schemas.microsoft.com/office/powerpoint/2010/main" val="18839814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F88EF-CEBF-E7F3-E0AB-8661199A523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1EE5239-432A-6B66-FCFE-029A483E407E}"/>
              </a:ext>
            </a:extLst>
          </p:cNvPr>
          <p:cNvSpPr txBox="1"/>
          <p:nvPr/>
        </p:nvSpPr>
        <p:spPr>
          <a:xfrm>
            <a:off x="1547761" y="1442529"/>
            <a:ext cx="7215690" cy="461665"/>
          </a:xfrm>
          <a:prstGeom prst="rect">
            <a:avLst/>
          </a:prstGeom>
          <a:noFill/>
        </p:spPr>
        <p:txBody>
          <a:bodyPr wrap="square" rtlCol="0">
            <a:spAutoFit/>
          </a:bodyPr>
          <a:lstStyle/>
          <a:p>
            <a:r>
              <a:rPr lang="en-US" sz="2400" b="1" dirty="0">
                <a:solidFill>
                  <a:srgbClr val="A57113"/>
                </a:solidFill>
                <a:latin typeface="Abyssinica SIL" panose="02000000000000000000" pitchFamily="2" charset="0"/>
                <a:ea typeface="Abyssinica SIL" panose="02000000000000000000" pitchFamily="2" charset="0"/>
                <a:cs typeface="Abyssinica SIL" panose="02000000000000000000" pitchFamily="2" charset="0"/>
              </a:rPr>
              <a:t>TELEMEDICINE EXPANSION (DESERT PHONE-A-FRIEND)</a:t>
            </a:r>
          </a:p>
        </p:txBody>
      </p:sp>
      <p:sp>
        <p:nvSpPr>
          <p:cNvPr id="3" name="TextBox 2">
            <a:extLst>
              <a:ext uri="{FF2B5EF4-FFF2-40B4-BE49-F238E27FC236}">
                <a16:creationId xmlns:a16="http://schemas.microsoft.com/office/drawing/2014/main" id="{719B004D-A7EC-01A2-A060-F13DD6AD523E}"/>
              </a:ext>
            </a:extLst>
          </p:cNvPr>
          <p:cNvSpPr txBox="1"/>
          <p:nvPr/>
        </p:nvSpPr>
        <p:spPr>
          <a:xfrm>
            <a:off x="1933387" y="1917338"/>
            <a:ext cx="7215690" cy="646331"/>
          </a:xfrm>
          <a:prstGeom prst="rect">
            <a:avLst/>
          </a:prstGeom>
          <a:noFill/>
        </p:spPr>
        <p:txBody>
          <a:bodyPr wrap="square" rtlCol="0">
            <a:spAutoFit/>
          </a:bodyPr>
          <a:lstStyle/>
          <a:p>
            <a:pPr marL="285750" indent="-285750">
              <a:buFont typeface="Arial" panose="020B0604020202020204" pitchFamily="34" charset="0"/>
              <a:buChar char="•"/>
            </a:pPr>
            <a:r>
              <a:rPr lang="en-US" dirty="0"/>
              <a:t>Remote consultation for perinatal services</a:t>
            </a:r>
          </a:p>
          <a:p>
            <a:pPr marL="285750" indent="-285750">
              <a:buFont typeface="Arial" panose="020B0604020202020204" pitchFamily="34" charset="0"/>
              <a:buChar char="•"/>
            </a:pPr>
            <a:r>
              <a:rPr lang="en-US" dirty="0"/>
              <a:t>Leverage telemedicine to bridge the gap for care in rural areas.</a:t>
            </a:r>
          </a:p>
        </p:txBody>
      </p:sp>
      <p:sp>
        <p:nvSpPr>
          <p:cNvPr id="4" name="TextBox 3">
            <a:extLst>
              <a:ext uri="{FF2B5EF4-FFF2-40B4-BE49-F238E27FC236}">
                <a16:creationId xmlns:a16="http://schemas.microsoft.com/office/drawing/2014/main" id="{92E6B1A9-88DD-0CCA-0DD4-A9FADEFFDA3A}"/>
              </a:ext>
            </a:extLst>
          </p:cNvPr>
          <p:cNvSpPr txBox="1"/>
          <p:nvPr/>
        </p:nvSpPr>
        <p:spPr>
          <a:xfrm>
            <a:off x="2776983" y="3399914"/>
            <a:ext cx="7215690" cy="461665"/>
          </a:xfrm>
          <a:prstGeom prst="rect">
            <a:avLst/>
          </a:prstGeom>
          <a:noFill/>
        </p:spPr>
        <p:txBody>
          <a:bodyPr wrap="square" rtlCol="0">
            <a:spAutoFit/>
          </a:bodyPr>
          <a:lstStyle/>
          <a:p>
            <a:r>
              <a:rPr lang="en-US" sz="2400" b="1" dirty="0">
                <a:solidFill>
                  <a:srgbClr val="A57113"/>
                </a:solidFill>
                <a:latin typeface="Abyssinica SIL" panose="02000000000000000000" pitchFamily="2" charset="0"/>
                <a:ea typeface="Abyssinica SIL" panose="02000000000000000000" pitchFamily="2" charset="0"/>
                <a:cs typeface="Abyssinica SIL" panose="02000000000000000000" pitchFamily="2" charset="0"/>
              </a:rPr>
              <a:t>LEVERAGE POLICY (DESERT ATMs)</a:t>
            </a:r>
          </a:p>
        </p:txBody>
      </p:sp>
      <p:sp>
        <p:nvSpPr>
          <p:cNvPr id="5" name="TextBox 4">
            <a:extLst>
              <a:ext uri="{FF2B5EF4-FFF2-40B4-BE49-F238E27FC236}">
                <a16:creationId xmlns:a16="http://schemas.microsoft.com/office/drawing/2014/main" id="{35FABDF5-F163-180A-8039-1E03DE24A525}"/>
              </a:ext>
            </a:extLst>
          </p:cNvPr>
          <p:cNvSpPr txBox="1"/>
          <p:nvPr/>
        </p:nvSpPr>
        <p:spPr>
          <a:xfrm>
            <a:off x="2764951" y="3821724"/>
            <a:ext cx="7421550" cy="923330"/>
          </a:xfrm>
          <a:prstGeom prst="rect">
            <a:avLst/>
          </a:prstGeom>
          <a:noFill/>
        </p:spPr>
        <p:txBody>
          <a:bodyPr wrap="square" rtlCol="0">
            <a:spAutoFit/>
          </a:bodyPr>
          <a:lstStyle/>
          <a:p>
            <a:pPr marL="742950" lvl="1" indent="-285750">
              <a:buFont typeface="Arial" panose="020B0604020202020204" pitchFamily="34" charset="0"/>
              <a:buChar char="•"/>
            </a:pPr>
            <a:r>
              <a:rPr lang="en-US" dirty="0"/>
              <a:t>Expand insurance coverage (especially </a:t>
            </a:r>
            <a:r>
              <a:rPr lang="en-US" dirty="0" err="1"/>
              <a:t>MediCaid</a:t>
            </a:r>
            <a:r>
              <a:rPr lang="en-US" dirty="0"/>
              <a:t> services to rural critical access hospitals)</a:t>
            </a:r>
          </a:p>
          <a:p>
            <a:pPr marL="742950" lvl="1" indent="-285750">
              <a:buFont typeface="Arial" panose="020B0604020202020204" pitchFamily="34" charset="0"/>
              <a:buChar char="•"/>
            </a:pPr>
            <a:r>
              <a:rPr lang="en-US" dirty="0">
                <a:solidFill>
                  <a:schemeClr val="tx1">
                    <a:lumMod val="85000"/>
                    <a:lumOff val="15000"/>
                  </a:schemeClr>
                </a:solidFill>
              </a:rPr>
              <a:t>Move money to the desert</a:t>
            </a:r>
            <a:endParaRPr lang="en-IN" dirty="0">
              <a:solidFill>
                <a:schemeClr val="tx1">
                  <a:lumMod val="85000"/>
                  <a:lumOff val="15000"/>
                </a:schemeClr>
              </a:solidFill>
            </a:endParaRPr>
          </a:p>
        </p:txBody>
      </p:sp>
      <p:sp>
        <p:nvSpPr>
          <p:cNvPr id="55" name="TextBox 54" descr="04&#10;">
            <a:extLst>
              <a:ext uri="{FF2B5EF4-FFF2-40B4-BE49-F238E27FC236}">
                <a16:creationId xmlns:a16="http://schemas.microsoft.com/office/drawing/2014/main" id="{78D8D407-EF38-48C8-D1A6-DBD70961C3F8}"/>
              </a:ext>
            </a:extLst>
          </p:cNvPr>
          <p:cNvSpPr txBox="1"/>
          <p:nvPr/>
        </p:nvSpPr>
        <p:spPr>
          <a:xfrm>
            <a:off x="-1102669" y="3090196"/>
            <a:ext cx="505694" cy="309718"/>
          </a:xfrm>
          <a:custGeom>
            <a:avLst/>
            <a:gdLst>
              <a:gd name="connsiteX0" fmla="*/ 108247 w 382618"/>
              <a:gd name="connsiteY0" fmla="*/ 13954 h 255965"/>
              <a:gd name="connsiteX1" fmla="*/ 82715 w 382618"/>
              <a:gd name="connsiteY1" fmla="*/ 32820 h 255965"/>
              <a:gd name="connsiteX2" fmla="*/ 77919 w 382618"/>
              <a:gd name="connsiteY2" fmla="*/ 114841 h 255965"/>
              <a:gd name="connsiteX3" fmla="*/ 77919 w 382618"/>
              <a:gd name="connsiteY3" fmla="*/ 145612 h 255965"/>
              <a:gd name="connsiteX4" fmla="*/ 78404 w 382618"/>
              <a:gd name="connsiteY4" fmla="*/ 193432 h 255965"/>
              <a:gd name="connsiteX5" fmla="*/ 81856 w 382618"/>
              <a:gd name="connsiteY5" fmla="*/ 220527 h 255965"/>
              <a:gd name="connsiteX6" fmla="*/ 90667 w 382618"/>
              <a:gd name="connsiteY6" fmla="*/ 238355 h 255965"/>
              <a:gd name="connsiteX7" fmla="*/ 105169 w 382618"/>
              <a:gd name="connsiteY7" fmla="*/ 242006 h 255965"/>
              <a:gd name="connsiteX8" fmla="*/ 117762 w 382618"/>
              <a:gd name="connsiteY8" fmla="*/ 241133 h 255965"/>
              <a:gd name="connsiteX9" fmla="*/ 124847 w 382618"/>
              <a:gd name="connsiteY9" fmla="*/ 237408 h 255965"/>
              <a:gd name="connsiteX10" fmla="*/ 130111 w 382618"/>
              <a:gd name="connsiteY10" fmla="*/ 231684 h 255965"/>
              <a:gd name="connsiteX11" fmla="*/ 133701 w 382618"/>
              <a:gd name="connsiteY11" fmla="*/ 222433 h 255965"/>
              <a:gd name="connsiteX12" fmla="*/ 136223 w 382618"/>
              <a:gd name="connsiteY12" fmla="*/ 209894 h 255965"/>
              <a:gd name="connsiteX13" fmla="*/ 137600 w 382618"/>
              <a:gd name="connsiteY13" fmla="*/ 192925 h 255965"/>
              <a:gd name="connsiteX14" fmla="*/ 138288 w 382618"/>
              <a:gd name="connsiteY14" fmla="*/ 148377 h 255965"/>
              <a:gd name="connsiteX15" fmla="*/ 138288 w 382618"/>
              <a:gd name="connsiteY15" fmla="*/ 117952 h 255965"/>
              <a:gd name="connsiteX16" fmla="*/ 133635 w 382618"/>
              <a:gd name="connsiteY16" fmla="*/ 32401 h 255965"/>
              <a:gd name="connsiteX17" fmla="*/ 108247 w 382618"/>
              <a:gd name="connsiteY17" fmla="*/ 13954 h 255965"/>
              <a:gd name="connsiteX18" fmla="*/ 324000 w 382618"/>
              <a:gd name="connsiteY18" fmla="*/ 0 h 255965"/>
              <a:gd name="connsiteX19" fmla="*/ 355646 w 382618"/>
              <a:gd name="connsiteY19" fmla="*/ 0 h 255965"/>
              <a:gd name="connsiteX20" fmla="*/ 355646 w 382618"/>
              <a:gd name="connsiteY20" fmla="*/ 239242 h 255965"/>
              <a:gd name="connsiteX21" fmla="*/ 382618 w 382618"/>
              <a:gd name="connsiteY21" fmla="*/ 239242 h 255965"/>
              <a:gd name="connsiteX22" fmla="*/ 382618 w 382618"/>
              <a:gd name="connsiteY22" fmla="*/ 252507 h 255965"/>
              <a:gd name="connsiteX23" fmla="*/ 244880 w 382618"/>
              <a:gd name="connsiteY23" fmla="*/ 252507 h 255965"/>
              <a:gd name="connsiteX24" fmla="*/ 244880 w 382618"/>
              <a:gd name="connsiteY24" fmla="*/ 239242 h 255965"/>
              <a:gd name="connsiteX25" fmla="*/ 281186 w 382618"/>
              <a:gd name="connsiteY25" fmla="*/ 239242 h 255965"/>
              <a:gd name="connsiteX26" fmla="*/ 281186 w 382618"/>
              <a:gd name="connsiteY26" fmla="*/ 19488 h 255965"/>
              <a:gd name="connsiteX27" fmla="*/ 243509 w 382618"/>
              <a:gd name="connsiteY27" fmla="*/ 24328 h 255965"/>
              <a:gd name="connsiteX28" fmla="*/ 242463 w 382618"/>
              <a:gd name="connsiteY28" fmla="*/ 11223 h 255965"/>
              <a:gd name="connsiteX29" fmla="*/ 108079 w 382618"/>
              <a:gd name="connsiteY29" fmla="*/ 0 h 255965"/>
              <a:gd name="connsiteX30" fmla="*/ 187052 w 382618"/>
              <a:gd name="connsiteY30" fmla="*/ 30782 h 255965"/>
              <a:gd name="connsiteX31" fmla="*/ 215866 w 382618"/>
              <a:gd name="connsiteY31" fmla="*/ 127779 h 255965"/>
              <a:gd name="connsiteX32" fmla="*/ 186851 w 382618"/>
              <a:gd name="connsiteY32" fmla="*/ 224979 h 255965"/>
              <a:gd name="connsiteX33" fmla="*/ 105887 w 382618"/>
              <a:gd name="connsiteY33" fmla="*/ 255965 h 255965"/>
              <a:gd name="connsiteX34" fmla="*/ 26969 w 382618"/>
              <a:gd name="connsiteY34" fmla="*/ 220957 h 255965"/>
              <a:gd name="connsiteX35" fmla="*/ 0 w 382618"/>
              <a:gd name="connsiteY35" fmla="*/ 123899 h 255965"/>
              <a:gd name="connsiteX36" fmla="*/ 28960 w 382618"/>
              <a:gd name="connsiteY36" fmla="*/ 30925 h 255965"/>
              <a:gd name="connsiteX37" fmla="*/ 108079 w 382618"/>
              <a:gd name="connsiteY37" fmla="*/ 0 h 25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2618" h="255965">
                <a:moveTo>
                  <a:pt x="108247" y="13954"/>
                </a:moveTo>
                <a:cubicBezTo>
                  <a:pt x="94423" y="13954"/>
                  <a:pt x="85913" y="20242"/>
                  <a:pt x="82715" y="32820"/>
                </a:cubicBezTo>
                <a:cubicBezTo>
                  <a:pt x="79518" y="45397"/>
                  <a:pt x="77919" y="72737"/>
                  <a:pt x="77919" y="114841"/>
                </a:cubicBezTo>
                <a:lnTo>
                  <a:pt x="77919" y="145612"/>
                </a:lnTo>
                <a:cubicBezTo>
                  <a:pt x="77919" y="168880"/>
                  <a:pt x="78081" y="184819"/>
                  <a:pt x="78404" y="193432"/>
                </a:cubicBezTo>
                <a:cubicBezTo>
                  <a:pt x="78727" y="202044"/>
                  <a:pt x="79878" y="211076"/>
                  <a:pt x="81856" y="220527"/>
                </a:cubicBezTo>
                <a:cubicBezTo>
                  <a:pt x="83835" y="229979"/>
                  <a:pt x="86772" y="235921"/>
                  <a:pt x="90667" y="238355"/>
                </a:cubicBezTo>
                <a:cubicBezTo>
                  <a:pt x="94562" y="240789"/>
                  <a:pt x="99396" y="242006"/>
                  <a:pt x="105169" y="242006"/>
                </a:cubicBezTo>
                <a:cubicBezTo>
                  <a:pt x="110941" y="242006"/>
                  <a:pt x="115139" y="241715"/>
                  <a:pt x="117762" y="241133"/>
                </a:cubicBezTo>
                <a:cubicBezTo>
                  <a:pt x="120385" y="240551"/>
                  <a:pt x="122747" y="239310"/>
                  <a:pt x="124847" y="237408"/>
                </a:cubicBezTo>
                <a:cubicBezTo>
                  <a:pt x="126947" y="235506"/>
                  <a:pt x="128701" y="233598"/>
                  <a:pt x="130111" y="231684"/>
                </a:cubicBezTo>
                <a:cubicBezTo>
                  <a:pt x="131521" y="229769"/>
                  <a:pt x="132717" y="226686"/>
                  <a:pt x="133701" y="222433"/>
                </a:cubicBezTo>
                <a:cubicBezTo>
                  <a:pt x="134685" y="218180"/>
                  <a:pt x="135526" y="214000"/>
                  <a:pt x="136223" y="209894"/>
                </a:cubicBezTo>
                <a:cubicBezTo>
                  <a:pt x="136921" y="205788"/>
                  <a:pt x="137380" y="200132"/>
                  <a:pt x="137600" y="192925"/>
                </a:cubicBezTo>
                <a:cubicBezTo>
                  <a:pt x="138059" y="178208"/>
                  <a:pt x="138288" y="163358"/>
                  <a:pt x="138288" y="148377"/>
                </a:cubicBezTo>
                <a:lnTo>
                  <a:pt x="138288" y="117952"/>
                </a:lnTo>
                <a:cubicBezTo>
                  <a:pt x="138288" y="73216"/>
                  <a:pt x="136737" y="44699"/>
                  <a:pt x="133635" y="32401"/>
                </a:cubicBezTo>
                <a:cubicBezTo>
                  <a:pt x="130533" y="20103"/>
                  <a:pt x="122070" y="13954"/>
                  <a:pt x="108247" y="13954"/>
                </a:cubicBezTo>
                <a:close/>
                <a:moveTo>
                  <a:pt x="324000" y="0"/>
                </a:moveTo>
                <a:lnTo>
                  <a:pt x="355646" y="0"/>
                </a:lnTo>
                <a:lnTo>
                  <a:pt x="355646" y="239242"/>
                </a:lnTo>
                <a:lnTo>
                  <a:pt x="382618" y="239242"/>
                </a:lnTo>
                <a:lnTo>
                  <a:pt x="382618" y="252507"/>
                </a:lnTo>
                <a:lnTo>
                  <a:pt x="244880" y="252507"/>
                </a:lnTo>
                <a:lnTo>
                  <a:pt x="244880" y="239242"/>
                </a:lnTo>
                <a:lnTo>
                  <a:pt x="281186" y="239242"/>
                </a:lnTo>
                <a:lnTo>
                  <a:pt x="281186" y="19488"/>
                </a:lnTo>
                <a:lnTo>
                  <a:pt x="243509" y="24328"/>
                </a:lnTo>
                <a:lnTo>
                  <a:pt x="242463" y="11223"/>
                </a:lnTo>
                <a:close/>
                <a:moveTo>
                  <a:pt x="108079" y="0"/>
                </a:moveTo>
                <a:cubicBezTo>
                  <a:pt x="141519" y="0"/>
                  <a:pt x="167843" y="10261"/>
                  <a:pt x="187052" y="30782"/>
                </a:cubicBezTo>
                <a:cubicBezTo>
                  <a:pt x="206261" y="51304"/>
                  <a:pt x="215866" y="83636"/>
                  <a:pt x="215866" y="127779"/>
                </a:cubicBezTo>
                <a:cubicBezTo>
                  <a:pt x="215866" y="171922"/>
                  <a:pt x="206194" y="204322"/>
                  <a:pt x="186851" y="224979"/>
                </a:cubicBezTo>
                <a:cubicBezTo>
                  <a:pt x="167508" y="245637"/>
                  <a:pt x="140520" y="255965"/>
                  <a:pt x="105887" y="255965"/>
                </a:cubicBezTo>
                <a:cubicBezTo>
                  <a:pt x="71254" y="255965"/>
                  <a:pt x="44948" y="244296"/>
                  <a:pt x="26969" y="220957"/>
                </a:cubicBezTo>
                <a:cubicBezTo>
                  <a:pt x="8990" y="197618"/>
                  <a:pt x="0" y="165265"/>
                  <a:pt x="0" y="123899"/>
                </a:cubicBezTo>
                <a:cubicBezTo>
                  <a:pt x="0" y="82534"/>
                  <a:pt x="9653" y="51542"/>
                  <a:pt x="28960" y="30925"/>
                </a:cubicBezTo>
                <a:cubicBezTo>
                  <a:pt x="48266" y="10309"/>
                  <a:pt x="74639" y="0"/>
                  <a:pt x="108079" y="0"/>
                </a:cubicBezTo>
                <a:close/>
              </a:path>
            </a:pathLst>
          </a:custGeom>
          <a:solidFill>
            <a:srgbClr val="A57113"/>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b="1" dirty="0">
              <a:solidFill>
                <a:srgbClr val="A57113"/>
              </a:solidFill>
              <a:latin typeface="Abril Fatface" panose="02000503000000020003" pitchFamily="2" charset="0"/>
              <a:ea typeface="Abyssinica SIL" panose="02000000000000000000" pitchFamily="2" charset="0"/>
              <a:cs typeface="Abyssinica SIL" panose="02000000000000000000" pitchFamily="2" charset="0"/>
            </a:endParaRPr>
          </a:p>
        </p:txBody>
      </p:sp>
      <p:sp>
        <p:nvSpPr>
          <p:cNvPr id="2056" name="TextBox 2055">
            <a:extLst>
              <a:ext uri="{FF2B5EF4-FFF2-40B4-BE49-F238E27FC236}">
                <a16:creationId xmlns:a16="http://schemas.microsoft.com/office/drawing/2014/main" id="{ACE42411-ED1D-4A86-528B-3E8A11BBB53C}"/>
              </a:ext>
            </a:extLst>
          </p:cNvPr>
          <p:cNvSpPr txBox="1"/>
          <p:nvPr/>
        </p:nvSpPr>
        <p:spPr>
          <a:xfrm>
            <a:off x="176879" y="182521"/>
            <a:ext cx="3930580" cy="461665"/>
          </a:xfrm>
          <a:prstGeom prst="rect">
            <a:avLst/>
          </a:prstGeom>
          <a:noFill/>
        </p:spPr>
        <p:txBody>
          <a:bodyPr wrap="squar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OB DESERT SOLUTIONS</a:t>
            </a:r>
          </a:p>
        </p:txBody>
      </p:sp>
      <p:sp>
        <p:nvSpPr>
          <p:cNvPr id="10" name="TextBox 9">
            <a:extLst>
              <a:ext uri="{FF2B5EF4-FFF2-40B4-BE49-F238E27FC236}">
                <a16:creationId xmlns:a16="http://schemas.microsoft.com/office/drawing/2014/main" id="{C4B5E792-EAE6-6F8E-02B4-E4171A92F52B}"/>
              </a:ext>
            </a:extLst>
          </p:cNvPr>
          <p:cNvSpPr txBox="1"/>
          <p:nvPr/>
        </p:nvSpPr>
        <p:spPr>
          <a:xfrm>
            <a:off x="1083583" y="1934971"/>
            <a:ext cx="628698" cy="523220"/>
          </a:xfrm>
          <a:prstGeom prst="rect">
            <a:avLst/>
          </a:prstGeom>
          <a:noFill/>
        </p:spPr>
        <p:txBody>
          <a:bodyPr wrap="none" rtlCol="0">
            <a:spAutoFit/>
          </a:bodyPr>
          <a:lstStyle/>
          <a:p>
            <a:r>
              <a:rPr lang="en-US" sz="2800" dirty="0">
                <a:solidFill>
                  <a:srgbClr val="A57113"/>
                </a:solidFill>
                <a:latin typeface="Abril Fatface" panose="02000503000000020003" pitchFamily="2" charset="77"/>
                <a:cs typeface="Arial" pitchFamily="34" charset="0"/>
              </a:rPr>
              <a:t>03</a:t>
            </a:r>
          </a:p>
        </p:txBody>
      </p:sp>
      <p:sp>
        <p:nvSpPr>
          <p:cNvPr id="11" name="TextBox 10">
            <a:extLst>
              <a:ext uri="{FF2B5EF4-FFF2-40B4-BE49-F238E27FC236}">
                <a16:creationId xmlns:a16="http://schemas.microsoft.com/office/drawing/2014/main" id="{0697AE32-F545-526F-E3B8-8B1E9C7F1CEB}"/>
              </a:ext>
            </a:extLst>
          </p:cNvPr>
          <p:cNvSpPr txBox="1"/>
          <p:nvPr/>
        </p:nvSpPr>
        <p:spPr>
          <a:xfrm>
            <a:off x="1933387" y="3861579"/>
            <a:ext cx="639919" cy="523220"/>
          </a:xfrm>
          <a:prstGeom prst="rect">
            <a:avLst/>
          </a:prstGeom>
          <a:noFill/>
        </p:spPr>
        <p:txBody>
          <a:bodyPr wrap="none" rtlCol="0">
            <a:spAutoFit/>
          </a:bodyPr>
          <a:lstStyle/>
          <a:p>
            <a:r>
              <a:rPr lang="en-US" sz="2800" dirty="0">
                <a:solidFill>
                  <a:srgbClr val="A57113"/>
                </a:solidFill>
                <a:latin typeface="Abril Fatface" panose="02000503000000020003" pitchFamily="2" charset="77"/>
                <a:cs typeface="Arial" pitchFamily="34" charset="0"/>
              </a:rPr>
              <a:t>04</a:t>
            </a:r>
          </a:p>
        </p:txBody>
      </p:sp>
      <p:pic>
        <p:nvPicPr>
          <p:cNvPr id="3076" name="Picture 4">
            <a:extLst>
              <a:ext uri="{FF2B5EF4-FFF2-40B4-BE49-F238E27FC236}">
                <a16:creationId xmlns:a16="http://schemas.microsoft.com/office/drawing/2014/main" id="{4951BEC1-ED72-26E2-C264-D543B94F0FD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63451" y="1162167"/>
            <a:ext cx="3435847" cy="192802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F7DBED06-5231-E0D5-6D68-33B07856C3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85421" y="4351421"/>
            <a:ext cx="2506579" cy="2506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041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2839A-DE14-5F2A-72FC-CE951AD337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DDF7ADD-BC1E-A2F4-5869-04BDBB74345F}"/>
              </a:ext>
            </a:extLst>
          </p:cNvPr>
          <p:cNvSpPr txBox="1"/>
          <p:nvPr/>
        </p:nvSpPr>
        <p:spPr>
          <a:xfrm>
            <a:off x="1701060" y="1442529"/>
            <a:ext cx="9512372" cy="830997"/>
          </a:xfrm>
          <a:prstGeom prst="rect">
            <a:avLst/>
          </a:prstGeom>
          <a:noFill/>
        </p:spPr>
        <p:txBody>
          <a:bodyPr wrap="square" rtlCol="0">
            <a:spAutoFit/>
          </a:bodyPr>
          <a:lstStyle/>
          <a:p>
            <a:r>
              <a:rPr lang="en-US" sz="2400" b="1" dirty="0">
                <a:solidFill>
                  <a:srgbClr val="A57113"/>
                </a:solidFill>
                <a:latin typeface="Abyssinica SIL" panose="02000000000000000000" pitchFamily="2" charset="0"/>
                <a:ea typeface="Abyssinica SIL" panose="02000000000000000000" pitchFamily="2" charset="0"/>
                <a:cs typeface="Abyssinica SIL" panose="02000000000000000000" pitchFamily="2" charset="0"/>
              </a:rPr>
              <a:t>SUPPORT AND EXPAND THE ROLE OF MIDWIVES and MIH-CPs</a:t>
            </a:r>
          </a:p>
          <a:p>
            <a:r>
              <a:rPr lang="en-US" sz="2400" b="1" dirty="0">
                <a:solidFill>
                  <a:srgbClr val="A57113"/>
                </a:solidFill>
                <a:latin typeface="Abyssinica SIL" panose="02000000000000000000" pitchFamily="2" charset="0"/>
                <a:ea typeface="Abyssinica SIL" panose="02000000000000000000" pitchFamily="2" charset="0"/>
                <a:cs typeface="Abyssinica SIL" panose="02000000000000000000" pitchFamily="2" charset="0"/>
              </a:rPr>
              <a:t>(JAWAS FOR PRENATAL CARE and BIRTHING)</a:t>
            </a:r>
          </a:p>
        </p:txBody>
      </p:sp>
      <p:sp>
        <p:nvSpPr>
          <p:cNvPr id="3" name="TextBox 2">
            <a:extLst>
              <a:ext uri="{FF2B5EF4-FFF2-40B4-BE49-F238E27FC236}">
                <a16:creationId xmlns:a16="http://schemas.microsoft.com/office/drawing/2014/main" id="{3B8A76B0-E656-EB87-AE8E-C2E129417C0C}"/>
              </a:ext>
            </a:extLst>
          </p:cNvPr>
          <p:cNvSpPr txBox="1"/>
          <p:nvPr/>
        </p:nvSpPr>
        <p:spPr>
          <a:xfrm>
            <a:off x="1981512" y="2337505"/>
            <a:ext cx="8522055" cy="923330"/>
          </a:xfrm>
          <a:prstGeom prst="rect">
            <a:avLst/>
          </a:prstGeom>
          <a:noFill/>
        </p:spPr>
        <p:txBody>
          <a:bodyPr wrap="square" rtlCol="0">
            <a:spAutoFit/>
          </a:bodyPr>
          <a:lstStyle/>
          <a:p>
            <a:pPr marL="285750" indent="-285750">
              <a:buFont typeface="Arial" panose="020B0604020202020204" pitchFamily="34" charset="0"/>
              <a:buChar char="•"/>
            </a:pPr>
            <a:r>
              <a:rPr lang="en-US" dirty="0"/>
              <a:t>23 states still do not support the practice of CNMs</a:t>
            </a:r>
          </a:p>
          <a:p>
            <a:pPr marL="285750" indent="-285750">
              <a:buFont typeface="Arial" panose="020B0604020202020204" pitchFamily="34" charset="0"/>
              <a:buChar char="•"/>
            </a:pPr>
            <a:r>
              <a:rPr lang="en-US" dirty="0"/>
              <a:t>CNMs have demonstrated lower birth complications, and higher patient satisfaction, for a fraction of the cost</a:t>
            </a:r>
          </a:p>
        </p:txBody>
      </p:sp>
      <p:sp>
        <p:nvSpPr>
          <p:cNvPr id="55" name="TextBox 54" descr="04&#10;">
            <a:extLst>
              <a:ext uri="{FF2B5EF4-FFF2-40B4-BE49-F238E27FC236}">
                <a16:creationId xmlns:a16="http://schemas.microsoft.com/office/drawing/2014/main" id="{D665862D-DAF4-35BD-4A59-2EB09C85EE96}"/>
              </a:ext>
            </a:extLst>
          </p:cNvPr>
          <p:cNvSpPr txBox="1"/>
          <p:nvPr/>
        </p:nvSpPr>
        <p:spPr>
          <a:xfrm>
            <a:off x="-1102669" y="3090196"/>
            <a:ext cx="505694" cy="309718"/>
          </a:xfrm>
          <a:custGeom>
            <a:avLst/>
            <a:gdLst>
              <a:gd name="connsiteX0" fmla="*/ 108247 w 382618"/>
              <a:gd name="connsiteY0" fmla="*/ 13954 h 255965"/>
              <a:gd name="connsiteX1" fmla="*/ 82715 w 382618"/>
              <a:gd name="connsiteY1" fmla="*/ 32820 h 255965"/>
              <a:gd name="connsiteX2" fmla="*/ 77919 w 382618"/>
              <a:gd name="connsiteY2" fmla="*/ 114841 h 255965"/>
              <a:gd name="connsiteX3" fmla="*/ 77919 w 382618"/>
              <a:gd name="connsiteY3" fmla="*/ 145612 h 255965"/>
              <a:gd name="connsiteX4" fmla="*/ 78404 w 382618"/>
              <a:gd name="connsiteY4" fmla="*/ 193432 h 255965"/>
              <a:gd name="connsiteX5" fmla="*/ 81856 w 382618"/>
              <a:gd name="connsiteY5" fmla="*/ 220527 h 255965"/>
              <a:gd name="connsiteX6" fmla="*/ 90667 w 382618"/>
              <a:gd name="connsiteY6" fmla="*/ 238355 h 255965"/>
              <a:gd name="connsiteX7" fmla="*/ 105169 w 382618"/>
              <a:gd name="connsiteY7" fmla="*/ 242006 h 255965"/>
              <a:gd name="connsiteX8" fmla="*/ 117762 w 382618"/>
              <a:gd name="connsiteY8" fmla="*/ 241133 h 255965"/>
              <a:gd name="connsiteX9" fmla="*/ 124847 w 382618"/>
              <a:gd name="connsiteY9" fmla="*/ 237408 h 255965"/>
              <a:gd name="connsiteX10" fmla="*/ 130111 w 382618"/>
              <a:gd name="connsiteY10" fmla="*/ 231684 h 255965"/>
              <a:gd name="connsiteX11" fmla="*/ 133701 w 382618"/>
              <a:gd name="connsiteY11" fmla="*/ 222433 h 255965"/>
              <a:gd name="connsiteX12" fmla="*/ 136223 w 382618"/>
              <a:gd name="connsiteY12" fmla="*/ 209894 h 255965"/>
              <a:gd name="connsiteX13" fmla="*/ 137600 w 382618"/>
              <a:gd name="connsiteY13" fmla="*/ 192925 h 255965"/>
              <a:gd name="connsiteX14" fmla="*/ 138288 w 382618"/>
              <a:gd name="connsiteY14" fmla="*/ 148377 h 255965"/>
              <a:gd name="connsiteX15" fmla="*/ 138288 w 382618"/>
              <a:gd name="connsiteY15" fmla="*/ 117952 h 255965"/>
              <a:gd name="connsiteX16" fmla="*/ 133635 w 382618"/>
              <a:gd name="connsiteY16" fmla="*/ 32401 h 255965"/>
              <a:gd name="connsiteX17" fmla="*/ 108247 w 382618"/>
              <a:gd name="connsiteY17" fmla="*/ 13954 h 255965"/>
              <a:gd name="connsiteX18" fmla="*/ 324000 w 382618"/>
              <a:gd name="connsiteY18" fmla="*/ 0 h 255965"/>
              <a:gd name="connsiteX19" fmla="*/ 355646 w 382618"/>
              <a:gd name="connsiteY19" fmla="*/ 0 h 255965"/>
              <a:gd name="connsiteX20" fmla="*/ 355646 w 382618"/>
              <a:gd name="connsiteY20" fmla="*/ 239242 h 255965"/>
              <a:gd name="connsiteX21" fmla="*/ 382618 w 382618"/>
              <a:gd name="connsiteY21" fmla="*/ 239242 h 255965"/>
              <a:gd name="connsiteX22" fmla="*/ 382618 w 382618"/>
              <a:gd name="connsiteY22" fmla="*/ 252507 h 255965"/>
              <a:gd name="connsiteX23" fmla="*/ 244880 w 382618"/>
              <a:gd name="connsiteY23" fmla="*/ 252507 h 255965"/>
              <a:gd name="connsiteX24" fmla="*/ 244880 w 382618"/>
              <a:gd name="connsiteY24" fmla="*/ 239242 h 255965"/>
              <a:gd name="connsiteX25" fmla="*/ 281186 w 382618"/>
              <a:gd name="connsiteY25" fmla="*/ 239242 h 255965"/>
              <a:gd name="connsiteX26" fmla="*/ 281186 w 382618"/>
              <a:gd name="connsiteY26" fmla="*/ 19488 h 255965"/>
              <a:gd name="connsiteX27" fmla="*/ 243509 w 382618"/>
              <a:gd name="connsiteY27" fmla="*/ 24328 h 255965"/>
              <a:gd name="connsiteX28" fmla="*/ 242463 w 382618"/>
              <a:gd name="connsiteY28" fmla="*/ 11223 h 255965"/>
              <a:gd name="connsiteX29" fmla="*/ 108079 w 382618"/>
              <a:gd name="connsiteY29" fmla="*/ 0 h 255965"/>
              <a:gd name="connsiteX30" fmla="*/ 187052 w 382618"/>
              <a:gd name="connsiteY30" fmla="*/ 30782 h 255965"/>
              <a:gd name="connsiteX31" fmla="*/ 215866 w 382618"/>
              <a:gd name="connsiteY31" fmla="*/ 127779 h 255965"/>
              <a:gd name="connsiteX32" fmla="*/ 186851 w 382618"/>
              <a:gd name="connsiteY32" fmla="*/ 224979 h 255965"/>
              <a:gd name="connsiteX33" fmla="*/ 105887 w 382618"/>
              <a:gd name="connsiteY33" fmla="*/ 255965 h 255965"/>
              <a:gd name="connsiteX34" fmla="*/ 26969 w 382618"/>
              <a:gd name="connsiteY34" fmla="*/ 220957 h 255965"/>
              <a:gd name="connsiteX35" fmla="*/ 0 w 382618"/>
              <a:gd name="connsiteY35" fmla="*/ 123899 h 255965"/>
              <a:gd name="connsiteX36" fmla="*/ 28960 w 382618"/>
              <a:gd name="connsiteY36" fmla="*/ 30925 h 255965"/>
              <a:gd name="connsiteX37" fmla="*/ 108079 w 382618"/>
              <a:gd name="connsiteY37" fmla="*/ 0 h 25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2618" h="255965">
                <a:moveTo>
                  <a:pt x="108247" y="13954"/>
                </a:moveTo>
                <a:cubicBezTo>
                  <a:pt x="94423" y="13954"/>
                  <a:pt x="85913" y="20242"/>
                  <a:pt x="82715" y="32820"/>
                </a:cubicBezTo>
                <a:cubicBezTo>
                  <a:pt x="79518" y="45397"/>
                  <a:pt x="77919" y="72737"/>
                  <a:pt x="77919" y="114841"/>
                </a:cubicBezTo>
                <a:lnTo>
                  <a:pt x="77919" y="145612"/>
                </a:lnTo>
                <a:cubicBezTo>
                  <a:pt x="77919" y="168880"/>
                  <a:pt x="78081" y="184819"/>
                  <a:pt x="78404" y="193432"/>
                </a:cubicBezTo>
                <a:cubicBezTo>
                  <a:pt x="78727" y="202044"/>
                  <a:pt x="79878" y="211076"/>
                  <a:pt x="81856" y="220527"/>
                </a:cubicBezTo>
                <a:cubicBezTo>
                  <a:pt x="83835" y="229979"/>
                  <a:pt x="86772" y="235921"/>
                  <a:pt x="90667" y="238355"/>
                </a:cubicBezTo>
                <a:cubicBezTo>
                  <a:pt x="94562" y="240789"/>
                  <a:pt x="99396" y="242006"/>
                  <a:pt x="105169" y="242006"/>
                </a:cubicBezTo>
                <a:cubicBezTo>
                  <a:pt x="110941" y="242006"/>
                  <a:pt x="115139" y="241715"/>
                  <a:pt x="117762" y="241133"/>
                </a:cubicBezTo>
                <a:cubicBezTo>
                  <a:pt x="120385" y="240551"/>
                  <a:pt x="122747" y="239310"/>
                  <a:pt x="124847" y="237408"/>
                </a:cubicBezTo>
                <a:cubicBezTo>
                  <a:pt x="126947" y="235506"/>
                  <a:pt x="128701" y="233598"/>
                  <a:pt x="130111" y="231684"/>
                </a:cubicBezTo>
                <a:cubicBezTo>
                  <a:pt x="131521" y="229769"/>
                  <a:pt x="132717" y="226686"/>
                  <a:pt x="133701" y="222433"/>
                </a:cubicBezTo>
                <a:cubicBezTo>
                  <a:pt x="134685" y="218180"/>
                  <a:pt x="135526" y="214000"/>
                  <a:pt x="136223" y="209894"/>
                </a:cubicBezTo>
                <a:cubicBezTo>
                  <a:pt x="136921" y="205788"/>
                  <a:pt x="137380" y="200132"/>
                  <a:pt x="137600" y="192925"/>
                </a:cubicBezTo>
                <a:cubicBezTo>
                  <a:pt x="138059" y="178208"/>
                  <a:pt x="138288" y="163358"/>
                  <a:pt x="138288" y="148377"/>
                </a:cubicBezTo>
                <a:lnTo>
                  <a:pt x="138288" y="117952"/>
                </a:lnTo>
                <a:cubicBezTo>
                  <a:pt x="138288" y="73216"/>
                  <a:pt x="136737" y="44699"/>
                  <a:pt x="133635" y="32401"/>
                </a:cubicBezTo>
                <a:cubicBezTo>
                  <a:pt x="130533" y="20103"/>
                  <a:pt x="122070" y="13954"/>
                  <a:pt x="108247" y="13954"/>
                </a:cubicBezTo>
                <a:close/>
                <a:moveTo>
                  <a:pt x="324000" y="0"/>
                </a:moveTo>
                <a:lnTo>
                  <a:pt x="355646" y="0"/>
                </a:lnTo>
                <a:lnTo>
                  <a:pt x="355646" y="239242"/>
                </a:lnTo>
                <a:lnTo>
                  <a:pt x="382618" y="239242"/>
                </a:lnTo>
                <a:lnTo>
                  <a:pt x="382618" y="252507"/>
                </a:lnTo>
                <a:lnTo>
                  <a:pt x="244880" y="252507"/>
                </a:lnTo>
                <a:lnTo>
                  <a:pt x="244880" y="239242"/>
                </a:lnTo>
                <a:lnTo>
                  <a:pt x="281186" y="239242"/>
                </a:lnTo>
                <a:lnTo>
                  <a:pt x="281186" y="19488"/>
                </a:lnTo>
                <a:lnTo>
                  <a:pt x="243509" y="24328"/>
                </a:lnTo>
                <a:lnTo>
                  <a:pt x="242463" y="11223"/>
                </a:lnTo>
                <a:close/>
                <a:moveTo>
                  <a:pt x="108079" y="0"/>
                </a:moveTo>
                <a:cubicBezTo>
                  <a:pt x="141519" y="0"/>
                  <a:pt x="167843" y="10261"/>
                  <a:pt x="187052" y="30782"/>
                </a:cubicBezTo>
                <a:cubicBezTo>
                  <a:pt x="206261" y="51304"/>
                  <a:pt x="215866" y="83636"/>
                  <a:pt x="215866" y="127779"/>
                </a:cubicBezTo>
                <a:cubicBezTo>
                  <a:pt x="215866" y="171922"/>
                  <a:pt x="206194" y="204322"/>
                  <a:pt x="186851" y="224979"/>
                </a:cubicBezTo>
                <a:cubicBezTo>
                  <a:pt x="167508" y="245637"/>
                  <a:pt x="140520" y="255965"/>
                  <a:pt x="105887" y="255965"/>
                </a:cubicBezTo>
                <a:cubicBezTo>
                  <a:pt x="71254" y="255965"/>
                  <a:pt x="44948" y="244296"/>
                  <a:pt x="26969" y="220957"/>
                </a:cubicBezTo>
                <a:cubicBezTo>
                  <a:pt x="8990" y="197618"/>
                  <a:pt x="0" y="165265"/>
                  <a:pt x="0" y="123899"/>
                </a:cubicBezTo>
                <a:cubicBezTo>
                  <a:pt x="0" y="82534"/>
                  <a:pt x="9653" y="51542"/>
                  <a:pt x="28960" y="30925"/>
                </a:cubicBezTo>
                <a:cubicBezTo>
                  <a:pt x="48266" y="10309"/>
                  <a:pt x="74639" y="0"/>
                  <a:pt x="108079" y="0"/>
                </a:cubicBezTo>
                <a:close/>
              </a:path>
            </a:pathLst>
          </a:custGeom>
          <a:solidFill>
            <a:srgbClr val="A57113"/>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b="1" dirty="0">
              <a:solidFill>
                <a:srgbClr val="A57113"/>
              </a:solidFill>
              <a:latin typeface="Abril Fatface" panose="02000503000000020003" pitchFamily="2" charset="0"/>
              <a:ea typeface="Abyssinica SIL" panose="02000000000000000000" pitchFamily="2" charset="0"/>
              <a:cs typeface="Abyssinica SIL" panose="02000000000000000000" pitchFamily="2" charset="0"/>
            </a:endParaRPr>
          </a:p>
        </p:txBody>
      </p:sp>
      <p:sp>
        <p:nvSpPr>
          <p:cNvPr id="2056" name="TextBox 2055">
            <a:extLst>
              <a:ext uri="{FF2B5EF4-FFF2-40B4-BE49-F238E27FC236}">
                <a16:creationId xmlns:a16="http://schemas.microsoft.com/office/drawing/2014/main" id="{ECFA4042-12C5-7331-9924-5DA45F98E074}"/>
              </a:ext>
            </a:extLst>
          </p:cNvPr>
          <p:cNvSpPr txBox="1"/>
          <p:nvPr/>
        </p:nvSpPr>
        <p:spPr>
          <a:xfrm>
            <a:off x="176879" y="182521"/>
            <a:ext cx="3930580" cy="461665"/>
          </a:xfrm>
          <a:prstGeom prst="rect">
            <a:avLst/>
          </a:prstGeom>
          <a:noFill/>
        </p:spPr>
        <p:txBody>
          <a:bodyPr wrap="squar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OB DESERT SOLUTIONS</a:t>
            </a:r>
          </a:p>
        </p:txBody>
      </p:sp>
      <p:sp>
        <p:nvSpPr>
          <p:cNvPr id="10" name="TextBox 9">
            <a:extLst>
              <a:ext uri="{FF2B5EF4-FFF2-40B4-BE49-F238E27FC236}">
                <a16:creationId xmlns:a16="http://schemas.microsoft.com/office/drawing/2014/main" id="{A257C49D-9770-6248-9D04-0C434AB2099B}"/>
              </a:ext>
            </a:extLst>
          </p:cNvPr>
          <p:cNvSpPr txBox="1"/>
          <p:nvPr/>
        </p:nvSpPr>
        <p:spPr>
          <a:xfrm>
            <a:off x="1083583" y="1934971"/>
            <a:ext cx="617477" cy="523220"/>
          </a:xfrm>
          <a:prstGeom prst="rect">
            <a:avLst/>
          </a:prstGeom>
          <a:noFill/>
        </p:spPr>
        <p:txBody>
          <a:bodyPr wrap="none" rtlCol="0">
            <a:spAutoFit/>
          </a:bodyPr>
          <a:lstStyle/>
          <a:p>
            <a:r>
              <a:rPr lang="en-US" sz="2800" dirty="0">
                <a:solidFill>
                  <a:srgbClr val="A57113"/>
                </a:solidFill>
                <a:latin typeface="Abril Fatface" panose="02000503000000020003" pitchFamily="2" charset="77"/>
                <a:cs typeface="Arial" pitchFamily="34" charset="0"/>
              </a:rPr>
              <a:t>05</a:t>
            </a:r>
          </a:p>
        </p:txBody>
      </p:sp>
      <p:pic>
        <p:nvPicPr>
          <p:cNvPr id="4098" name="Picture 2">
            <a:extLst>
              <a:ext uri="{FF2B5EF4-FFF2-40B4-BE49-F238E27FC236}">
                <a16:creationId xmlns:a16="http://schemas.microsoft.com/office/drawing/2014/main" id="{9B9FED14-AC36-E1AC-BE80-1FD0C16B9B5E}"/>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5114211" y="3039651"/>
            <a:ext cx="6981537" cy="349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681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C1035894-F47C-C18D-691A-22D08C4A548C}"/>
              </a:ext>
            </a:extLst>
          </p:cNvPr>
          <p:cNvSpPr>
            <a:spLocks noGrp="1"/>
          </p:cNvSpPr>
          <p:nvPr>
            <p:ph type="body" sz="quarter" idx="10"/>
          </p:nvPr>
        </p:nvSpPr>
        <p:spPr>
          <a:xfrm>
            <a:off x="1992842" y="1411882"/>
            <a:ext cx="8206316" cy="1391475"/>
          </a:xfrm>
        </p:spPr>
        <p:txBody>
          <a:bodyPr/>
          <a:lstStyle/>
          <a:p>
            <a:pPr marL="0" indent="0" algn="ctr">
              <a:buNone/>
            </a:pPr>
            <a:r>
              <a:rPr lang="en-US" dirty="0"/>
              <a:t>Creative solutions, with a sprinkle of collaboration, can turn OB Deserts into OB Oasis’</a:t>
            </a:r>
          </a:p>
        </p:txBody>
      </p:sp>
      <p:pic>
        <p:nvPicPr>
          <p:cNvPr id="5122" name="Picture 2">
            <a:extLst>
              <a:ext uri="{FF2B5EF4-FFF2-40B4-BE49-F238E27FC236}">
                <a16:creationId xmlns:a16="http://schemas.microsoft.com/office/drawing/2014/main" id="{6A2EF6D3-2940-2E2B-DF11-610FBC401F4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691311" cy="76147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
            <a:extLst>
              <a:ext uri="{FF2B5EF4-FFF2-40B4-BE49-F238E27FC236}">
                <a16:creationId xmlns:a16="http://schemas.microsoft.com/office/drawing/2014/main" id="{7C465BC6-9ABB-9367-2BD7-B9C9CA66FFB3}"/>
              </a:ext>
            </a:extLst>
          </p:cNvPr>
          <p:cNvSpPr txBox="1">
            <a:spLocks/>
          </p:cNvSpPr>
          <p:nvPr/>
        </p:nvSpPr>
        <p:spPr>
          <a:xfrm>
            <a:off x="1232233" y="472082"/>
            <a:ext cx="10226843" cy="1176244"/>
          </a:xfrm>
          <a:prstGeom prst="rect">
            <a:avLst/>
          </a:prstGeom>
          <a:solidFill>
            <a:srgbClr val="EBBF80"/>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Calibri"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Calibri"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Calibri"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Calibri"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latin typeface="+mn-lt"/>
              </a:rPr>
              <a:t>Creative solutions, with a sprinkle of collaboration, can turn OB Deserts into OB Oasis’</a:t>
            </a:r>
          </a:p>
        </p:txBody>
      </p:sp>
    </p:spTree>
    <p:extLst>
      <p:ext uri="{BB962C8B-B14F-4D97-AF65-F5344CB8AC3E}">
        <p14:creationId xmlns:p14="http://schemas.microsoft.com/office/powerpoint/2010/main" val="373818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0068059-9097-4F05-BA38-CDD7DBF77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0" name="Rectangle 9">
            <a:extLst>
              <a:ext uri="{FF2B5EF4-FFF2-40B4-BE49-F238E27FC236}">
                <a16:creationId xmlns:a16="http://schemas.microsoft.com/office/drawing/2014/main" id="{E164A015-EDB3-4688-8B77-9255305411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51035"/>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p:cNvSpPr>
            <a:spLocks noGrp="1"/>
          </p:cNvSpPr>
          <p:nvPr>
            <p:ph type="ctrTitle"/>
          </p:nvPr>
        </p:nvSpPr>
        <p:spPr>
          <a:xfrm>
            <a:off x="913794" y="643467"/>
            <a:ext cx="9600217" cy="3585834"/>
          </a:xfrm>
        </p:spPr>
        <p:txBody>
          <a:bodyPr>
            <a:normAutofit/>
          </a:bodyPr>
          <a:lstStyle/>
          <a:p>
            <a:pPr algn="l"/>
            <a:r>
              <a:rPr lang="en-US" sz="5000"/>
              <a:t>Laborious Challenges in EMS: How should we Deal with Precipitous Deliveries in the Field</a:t>
            </a:r>
          </a:p>
        </p:txBody>
      </p:sp>
      <p:sp>
        <p:nvSpPr>
          <p:cNvPr id="3" name="Subtitle 2"/>
          <p:cNvSpPr>
            <a:spLocks noGrp="1"/>
          </p:cNvSpPr>
          <p:nvPr>
            <p:ph type="subTitle" idx="1"/>
          </p:nvPr>
        </p:nvSpPr>
        <p:spPr>
          <a:xfrm>
            <a:off x="913794" y="4872767"/>
            <a:ext cx="9600217" cy="1424165"/>
          </a:xfrm>
        </p:spPr>
        <p:txBody>
          <a:bodyPr>
            <a:normAutofit/>
          </a:bodyPr>
          <a:lstStyle/>
          <a:p>
            <a:pPr algn="l">
              <a:lnSpc>
                <a:spcPct val="110000"/>
              </a:lnSpc>
            </a:pPr>
            <a:r>
              <a:rPr lang="en-US" sz="2000"/>
              <a:t>Christopher B. Colwell, MD</a:t>
            </a:r>
          </a:p>
          <a:p>
            <a:pPr algn="l">
              <a:lnSpc>
                <a:spcPct val="110000"/>
              </a:lnSpc>
            </a:pPr>
            <a:r>
              <a:rPr lang="en-US" sz="2000"/>
              <a:t>Zuckerberg San Francisco General Hospital and Trauma Center</a:t>
            </a:r>
          </a:p>
          <a:p>
            <a:pPr algn="l">
              <a:lnSpc>
                <a:spcPct val="110000"/>
              </a:lnSpc>
            </a:pPr>
            <a:r>
              <a:rPr lang="en-US" sz="2000"/>
              <a:t>San Francisco EMS</a:t>
            </a:r>
          </a:p>
        </p:txBody>
      </p:sp>
    </p:spTree>
    <p:extLst>
      <p:ext uri="{BB962C8B-B14F-4D97-AF65-F5344CB8AC3E}">
        <p14:creationId xmlns:p14="http://schemas.microsoft.com/office/powerpoint/2010/main" val="2835034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154444" y="609600"/>
            <a:ext cx="3113112" cy="1326321"/>
          </a:xfrm>
        </p:spPr>
        <p:txBody>
          <a:bodyPr vert="horz" lIns="91440" tIns="45720" rIns="91440" bIns="45720" rtlCol="0" anchor="ctr">
            <a:normAutofit/>
          </a:bodyPr>
          <a:lstStyle/>
          <a:p>
            <a:pPr algn="l"/>
            <a:r>
              <a:rPr lang="en-US" sz="2900"/>
              <a:t>Prehospital Delivery</a:t>
            </a:r>
          </a:p>
        </p:txBody>
      </p:sp>
      <p:pic>
        <p:nvPicPr>
          <p:cNvPr id="3" name="Content Placeholder 2">
            <a:extLst>
              <a:ext uri="{FF2B5EF4-FFF2-40B4-BE49-F238E27FC236}">
                <a16:creationId xmlns:a16="http://schemas.microsoft.com/office/drawing/2014/main" id="{34541CB3-EDB3-415A-9729-2983B73B11C9}"/>
              </a:ext>
            </a:extLst>
          </p:cNvPr>
          <p:cNvPicPr>
            <a:picLocks noGrp="1" noChangeAspect="1"/>
          </p:cNvPicPr>
          <p:nvPr>
            <p:ph sz="half" idx="2"/>
          </p:nvPr>
        </p:nvPicPr>
        <p:blipFill>
          <a:blip r:embed="rId3" cstate="hqprint">
            <a:extLst>
              <a:ext uri="{28A0092B-C50C-407E-A947-70E740481C1C}">
                <a14:useLocalDpi xmlns:a14="http://schemas.microsoft.com/office/drawing/2010/main"/>
              </a:ext>
            </a:extLst>
          </a:blip>
          <a:srcRect/>
          <a:stretch>
            <a:fillRect/>
          </a:stretch>
        </p:blipFill>
        <p:spPr>
          <a:xfrm>
            <a:off x="20" y="10"/>
            <a:ext cx="7552924" cy="6857990"/>
          </a:xfrm>
          <a:prstGeom prst="rect">
            <a:avLst/>
          </a:prstGeom>
        </p:spPr>
      </p:pic>
      <p:sp>
        <p:nvSpPr>
          <p:cNvPr id="5" name="Content Placeholder 4"/>
          <p:cNvSpPr>
            <a:spLocks noGrp="1"/>
          </p:cNvSpPr>
          <p:nvPr>
            <p:ph sz="half" idx="1"/>
          </p:nvPr>
        </p:nvSpPr>
        <p:spPr>
          <a:xfrm>
            <a:off x="8154444" y="2096064"/>
            <a:ext cx="3113112" cy="3695136"/>
          </a:xfrm>
        </p:spPr>
        <p:txBody>
          <a:bodyPr vert="horz" lIns="91440" tIns="45720" rIns="91440" bIns="45720" rtlCol="0">
            <a:normAutofit/>
          </a:bodyPr>
          <a:lstStyle/>
          <a:p>
            <a:endParaRPr lang="en-US" sz="1800"/>
          </a:p>
          <a:p>
            <a:r>
              <a:rPr lang="en-US" sz="1800"/>
              <a:t>Rare </a:t>
            </a:r>
          </a:p>
          <a:p>
            <a:r>
              <a:rPr lang="en-US" sz="1800"/>
              <a:t>Most will go just fine!</a:t>
            </a:r>
          </a:p>
          <a:p>
            <a:r>
              <a:rPr lang="en-US" sz="1800"/>
              <a:t>Issues do occur</a:t>
            </a:r>
          </a:p>
        </p:txBody>
      </p:sp>
      <p:cxnSp>
        <p:nvCxnSpPr>
          <p:cNvPr id="10" name="Straight Connector 9">
            <a:extLst>
              <a:ext uri="{FF2B5EF4-FFF2-40B4-BE49-F238E27FC236}">
                <a16:creationId xmlns:a16="http://schemas.microsoft.com/office/drawing/2014/main" id="{A4F35239-EB86-4ACB-91DE-4989620C2C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9209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8627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7D543-5A9B-44FB-8EB5-A9CF4EB2203C}"/>
              </a:ext>
            </a:extLst>
          </p:cNvPr>
          <p:cNvSpPr>
            <a:spLocks noGrp="1"/>
          </p:cNvSpPr>
          <p:nvPr>
            <p:ph type="title"/>
          </p:nvPr>
        </p:nvSpPr>
        <p:spPr>
          <a:xfrm>
            <a:off x="6513534" y="609600"/>
            <a:ext cx="4754022" cy="1326321"/>
          </a:xfrm>
        </p:spPr>
        <p:txBody>
          <a:bodyPr vert="horz" lIns="91440" tIns="45720" rIns="91440" bIns="45720" rtlCol="0" anchor="ctr">
            <a:normAutofit/>
          </a:bodyPr>
          <a:lstStyle/>
          <a:p>
            <a:r>
              <a:rPr lang="en-US" dirty="0"/>
              <a:t>“Normal” Delivery</a:t>
            </a:r>
          </a:p>
        </p:txBody>
      </p:sp>
      <p:pic>
        <p:nvPicPr>
          <p:cNvPr id="6" name="Content Placeholder 5">
            <a:extLst>
              <a:ext uri="{FF2B5EF4-FFF2-40B4-BE49-F238E27FC236}">
                <a16:creationId xmlns:a16="http://schemas.microsoft.com/office/drawing/2014/main" id="{61FE7E3F-6BBB-4272-8FD4-0B99D5E550B7}"/>
              </a:ext>
            </a:extLst>
          </p:cNvPr>
          <p:cNvPicPr>
            <a:picLocks noGrp="1" noChangeAspect="1"/>
          </p:cNvPicPr>
          <p:nvPr>
            <p:ph sz="half" idx="2"/>
          </p:nvPr>
        </p:nvPicPr>
        <p:blipFill>
          <a:blip r:embed="rId4" cstate="hqprint">
            <a:extLst>
              <a:ext uri="{28A0092B-C50C-407E-A947-70E740481C1C}">
                <a14:useLocalDpi xmlns:a14="http://schemas.microsoft.com/office/drawing/2010/main"/>
              </a:ext>
            </a:extLst>
          </a:blip>
          <a:srcRect/>
          <a:stretch>
            <a:fillRect/>
          </a:stretch>
        </p:blipFill>
        <p:spPr>
          <a:xfrm>
            <a:off x="20" y="10"/>
            <a:ext cx="6095980" cy="6857990"/>
          </a:xfrm>
          <a:prstGeom prst="rect">
            <a:avLst/>
          </a:prstGeom>
        </p:spPr>
      </p:pic>
      <p:sp>
        <p:nvSpPr>
          <p:cNvPr id="3" name="Content Placeholder 2">
            <a:extLst>
              <a:ext uri="{FF2B5EF4-FFF2-40B4-BE49-F238E27FC236}">
                <a16:creationId xmlns:a16="http://schemas.microsoft.com/office/drawing/2014/main" id="{9BD2CF3F-80C1-4BA8-B7D7-77736BAC1FF8}"/>
              </a:ext>
            </a:extLst>
          </p:cNvPr>
          <p:cNvSpPr>
            <a:spLocks noGrp="1"/>
          </p:cNvSpPr>
          <p:nvPr>
            <p:ph sz="half" idx="1"/>
          </p:nvPr>
        </p:nvSpPr>
        <p:spPr>
          <a:xfrm>
            <a:off x="6513534" y="2096064"/>
            <a:ext cx="4754022" cy="3695136"/>
          </a:xfrm>
        </p:spPr>
        <p:txBody>
          <a:bodyPr vert="horz" lIns="91440" tIns="45720" rIns="91440" bIns="45720" rtlCol="0">
            <a:normAutofit/>
          </a:bodyPr>
          <a:lstStyle/>
          <a:p>
            <a:pPr>
              <a:lnSpc>
                <a:spcPct val="110000"/>
              </a:lnSpc>
            </a:pPr>
            <a:r>
              <a:rPr lang="en-US" sz="1500"/>
              <a:t>Confirm presentation</a:t>
            </a:r>
          </a:p>
          <a:p>
            <a:pPr>
              <a:lnSpc>
                <a:spcPct val="110000"/>
              </a:lnSpc>
            </a:pPr>
            <a:r>
              <a:rPr lang="en-US" sz="1500"/>
              <a:t>Digital stretching of the perineum </a:t>
            </a:r>
          </a:p>
          <a:p>
            <a:pPr lvl="1">
              <a:lnSpc>
                <a:spcPct val="110000"/>
              </a:lnSpc>
            </a:pPr>
            <a:r>
              <a:rPr lang="en-US" sz="1500"/>
              <a:t>Particularly posteriorly</a:t>
            </a:r>
          </a:p>
          <a:p>
            <a:pPr>
              <a:lnSpc>
                <a:spcPct val="110000"/>
              </a:lnSpc>
            </a:pPr>
            <a:r>
              <a:rPr lang="en-US" sz="1500"/>
              <a:t>Controlled expulsion</a:t>
            </a:r>
          </a:p>
          <a:p>
            <a:pPr>
              <a:lnSpc>
                <a:spcPct val="110000"/>
              </a:lnSpc>
            </a:pPr>
            <a:r>
              <a:rPr lang="en-US" sz="1500"/>
              <a:t>Gentle downward traction on the head</a:t>
            </a:r>
          </a:p>
          <a:p>
            <a:pPr lvl="1">
              <a:lnSpc>
                <a:spcPct val="110000"/>
              </a:lnSpc>
            </a:pPr>
            <a:r>
              <a:rPr lang="en-US" sz="1500"/>
              <a:t>Subsequent upward motion</a:t>
            </a:r>
          </a:p>
          <a:p>
            <a:pPr>
              <a:lnSpc>
                <a:spcPct val="110000"/>
              </a:lnSpc>
            </a:pPr>
            <a:r>
              <a:rPr lang="en-US" sz="1500"/>
              <a:t>Suction the mouth and nose</a:t>
            </a:r>
          </a:p>
          <a:p>
            <a:pPr>
              <a:lnSpc>
                <a:spcPct val="110000"/>
              </a:lnSpc>
            </a:pPr>
            <a:r>
              <a:rPr lang="en-US" sz="1500"/>
              <a:t>Clamp and cut the cord</a:t>
            </a:r>
          </a:p>
          <a:p>
            <a:pPr>
              <a:lnSpc>
                <a:spcPct val="110000"/>
              </a:lnSpc>
            </a:pPr>
            <a:r>
              <a:rPr lang="en-US" sz="1500"/>
              <a:t>Dry and stimulate the infant</a:t>
            </a:r>
          </a:p>
        </p:txBody>
      </p:sp>
      <p:cxnSp>
        <p:nvCxnSpPr>
          <p:cNvPr id="11" name="Straight Connector 10">
            <a:extLst>
              <a:ext uri="{FF2B5EF4-FFF2-40B4-BE49-F238E27FC236}">
                <a16:creationId xmlns:a16="http://schemas.microsoft.com/office/drawing/2014/main" id="{E0DCF65E-F84E-483D-83D7-A1616D5691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656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7599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9"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0-#ppt_h/2"/>
                                          </p:val>
                                        </p:tav>
                                        <p:tav tm="100000">
                                          <p:val>
                                            <p:strVal val="#ppt_y"/>
                                          </p:val>
                                        </p:tav>
                                      </p:tavLst>
                                    </p:anim>
                                  </p:childTnLst>
                                </p:cTn>
                              </p:par>
                              <p:par>
                                <p:cTn id="31" presetID="2" presetClass="entr" presetSubtype="9"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9"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9"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94E213D-3FA7-4D59-80B5-015897DCA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p:cNvSpPr>
            <a:spLocks noGrp="1"/>
          </p:cNvSpPr>
          <p:nvPr>
            <p:ph type="title"/>
          </p:nvPr>
        </p:nvSpPr>
        <p:spPr>
          <a:xfrm>
            <a:off x="6435091" y="609600"/>
            <a:ext cx="4832465" cy="1326321"/>
          </a:xfrm>
        </p:spPr>
        <p:txBody>
          <a:bodyPr vert="horz" lIns="91440" tIns="45720" rIns="91440" bIns="45720" rtlCol="0" anchor="ctr">
            <a:normAutofit/>
          </a:bodyPr>
          <a:lstStyle/>
          <a:p>
            <a:r>
              <a:rPr lang="en-US">
                <a:solidFill>
                  <a:srgbClr val="FFFFFF"/>
                </a:solidFill>
              </a:rPr>
              <a:t>Biggest Issues</a:t>
            </a:r>
          </a:p>
        </p:txBody>
      </p:sp>
      <p:sp>
        <p:nvSpPr>
          <p:cNvPr id="13" name="Rectangle 12">
            <a:extLst>
              <a:ext uri="{FF2B5EF4-FFF2-40B4-BE49-F238E27FC236}">
                <a16:creationId xmlns:a16="http://schemas.microsoft.com/office/drawing/2014/main" id="{0D63BE23-20C0-4F37-860E-0892A4DE0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5229225" cy="5391150"/>
          </a:xfrm>
          <a:prstGeom prst="rect">
            <a:avLst/>
          </a:prstGeom>
          <a:solidFill>
            <a:schemeClr val="bg1"/>
          </a:solidFill>
          <a:ln w="190500" cap="sq">
            <a:solidFill>
              <a:schemeClr val="bg1"/>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6" name="Content Placeholder 5">
            <a:extLst>
              <a:ext uri="{FF2B5EF4-FFF2-40B4-BE49-F238E27FC236}">
                <a16:creationId xmlns:a16="http://schemas.microsoft.com/office/drawing/2014/main" id="{56027D5E-8506-492C-9C60-E3F10C11B0EF}"/>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1141857" y="2177308"/>
            <a:ext cx="4450460" cy="2503384"/>
          </a:xfrm>
          <a:prstGeom prst="rect">
            <a:avLst/>
          </a:prstGeom>
        </p:spPr>
      </p:pic>
      <p:sp>
        <p:nvSpPr>
          <p:cNvPr id="18" name="Rectangle 17">
            <a:extLst>
              <a:ext uri="{FF2B5EF4-FFF2-40B4-BE49-F238E27FC236}">
                <a16:creationId xmlns:a16="http://schemas.microsoft.com/office/drawing/2014/main" id="{D49AB149-D0D3-42EA-8B4C-F39E213AE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496" y="799817"/>
            <a:ext cx="5109182" cy="5258367"/>
          </a:xfrm>
          <a:prstGeom prst="rect">
            <a:avLst/>
          </a:prstGeom>
          <a:noFill/>
          <a:ln w="12700">
            <a:solidFill>
              <a:srgbClr val="2A5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 name="Content Placeholder 2"/>
          <p:cNvSpPr>
            <a:spLocks noGrp="1"/>
          </p:cNvSpPr>
          <p:nvPr>
            <p:ph sz="half" idx="1"/>
          </p:nvPr>
        </p:nvSpPr>
        <p:spPr>
          <a:xfrm>
            <a:off x="6435091" y="2096064"/>
            <a:ext cx="4832465" cy="3962120"/>
          </a:xfrm>
        </p:spPr>
        <p:txBody>
          <a:bodyPr vert="horz" lIns="91440" tIns="45720" rIns="91440" bIns="45720" rtlCol="0">
            <a:normAutofit/>
          </a:bodyPr>
          <a:lstStyle/>
          <a:p>
            <a:r>
              <a:rPr lang="en-US">
                <a:solidFill>
                  <a:srgbClr val="FFFFFF"/>
                </a:solidFill>
              </a:rPr>
              <a:t>Breach</a:t>
            </a:r>
          </a:p>
          <a:p>
            <a:pPr lvl="1"/>
            <a:r>
              <a:rPr lang="en-US">
                <a:solidFill>
                  <a:srgbClr val="FFFFFF"/>
                </a:solidFill>
              </a:rPr>
              <a:t>Most common</a:t>
            </a:r>
          </a:p>
          <a:p>
            <a:pPr lvl="2"/>
            <a:r>
              <a:rPr lang="en-US">
                <a:solidFill>
                  <a:srgbClr val="FFFFFF"/>
                </a:solidFill>
              </a:rPr>
              <a:t>4%</a:t>
            </a:r>
          </a:p>
          <a:p>
            <a:r>
              <a:rPr lang="en-US">
                <a:solidFill>
                  <a:srgbClr val="FFFFFF"/>
                </a:solidFill>
              </a:rPr>
              <a:t>Shoulder dystocia</a:t>
            </a:r>
          </a:p>
          <a:p>
            <a:pPr lvl="2"/>
            <a:r>
              <a:rPr lang="en-US">
                <a:solidFill>
                  <a:srgbClr val="FFFFFF"/>
                </a:solidFill>
              </a:rPr>
              <a:t>3%</a:t>
            </a:r>
          </a:p>
          <a:p>
            <a:r>
              <a:rPr lang="en-US">
                <a:solidFill>
                  <a:srgbClr val="FFFFFF"/>
                </a:solidFill>
              </a:rPr>
              <a:t>Prolapsed cord</a:t>
            </a:r>
          </a:p>
          <a:p>
            <a:pPr lvl="2"/>
            <a:r>
              <a:rPr lang="en-US">
                <a:solidFill>
                  <a:srgbClr val="FFFFFF"/>
                </a:solidFill>
              </a:rPr>
              <a:t>Less the 0.2%</a:t>
            </a:r>
          </a:p>
        </p:txBody>
      </p:sp>
    </p:spTree>
    <p:extLst>
      <p:ext uri="{BB962C8B-B14F-4D97-AF65-F5344CB8AC3E}">
        <p14:creationId xmlns:p14="http://schemas.microsoft.com/office/powerpoint/2010/main" val="33756051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0-#ppt_h/2"/>
                                          </p:val>
                                        </p:tav>
                                        <p:tav tm="100000">
                                          <p:val>
                                            <p:strVal val="#ppt_y"/>
                                          </p:val>
                                        </p:tav>
                                      </p:tavLst>
                                    </p:anim>
                                  </p:childTnLst>
                                </p:cTn>
                              </p:par>
                              <p:par>
                                <p:cTn id="23" presetID="2" presetClass="entr" presetSubtype="3"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0-#ppt_h/2"/>
                                          </p:val>
                                        </p:tav>
                                        <p:tav tm="100000">
                                          <p:val>
                                            <p:strVal val="#ppt_y"/>
                                          </p:val>
                                        </p:tav>
                                      </p:tavLst>
                                    </p:anim>
                                  </p:childTnLst>
                                </p:cTn>
                              </p:par>
                              <p:par>
                                <p:cTn id="33" presetID="2" presetClass="entr" presetSubtype="3"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B3B838-EBBA-44A4-955F-6E5B9A983F7C}"/>
              </a:ext>
            </a:extLst>
          </p:cNvPr>
          <p:cNvSpPr>
            <a:spLocks noGrp="1"/>
          </p:cNvSpPr>
          <p:nvPr>
            <p:ph type="title"/>
          </p:nvPr>
        </p:nvSpPr>
        <p:spPr>
          <a:xfrm>
            <a:off x="913794" y="4819137"/>
            <a:ext cx="10353761" cy="940354"/>
          </a:xfrm>
        </p:spPr>
        <p:txBody>
          <a:bodyPr vert="horz" lIns="91440" tIns="45720" rIns="91440" bIns="45720" rtlCol="0" anchor="b">
            <a:normAutofit/>
          </a:bodyPr>
          <a:lstStyle/>
          <a:p>
            <a:r>
              <a:rPr lang="en-US" sz="3600"/>
              <a:t>Breech Presentation</a:t>
            </a:r>
          </a:p>
        </p:txBody>
      </p:sp>
      <p:pic>
        <p:nvPicPr>
          <p:cNvPr id="11" name="Content Placeholder 10">
            <a:extLst>
              <a:ext uri="{FF2B5EF4-FFF2-40B4-BE49-F238E27FC236}">
                <a16:creationId xmlns:a16="http://schemas.microsoft.com/office/drawing/2014/main" id="{C9E739C2-963A-4852-8406-BBDD7DE092FC}"/>
              </a:ext>
            </a:extLst>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2790536" y="643466"/>
            <a:ext cx="6602578" cy="3928534"/>
          </a:xfrm>
          <a:prstGeom prst="rect">
            <a:avLst/>
          </a:prstGeom>
        </p:spPr>
      </p:pic>
    </p:spTree>
    <p:extLst>
      <p:ext uri="{BB962C8B-B14F-4D97-AF65-F5344CB8AC3E}">
        <p14:creationId xmlns:p14="http://schemas.microsoft.com/office/powerpoint/2010/main" val="33302189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9A5E449-B95D-46A6-9234-5477BCBAD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p:cNvSpPr>
            <a:spLocks noGrp="1"/>
          </p:cNvSpPr>
          <p:nvPr>
            <p:ph type="title"/>
          </p:nvPr>
        </p:nvSpPr>
        <p:spPr>
          <a:xfrm>
            <a:off x="7859488" y="609600"/>
            <a:ext cx="3408068" cy="1326321"/>
          </a:xfrm>
        </p:spPr>
        <p:txBody>
          <a:bodyPr vert="horz" lIns="91440" tIns="45720" rIns="91440" bIns="45720" rtlCol="0" anchor="ctr">
            <a:normAutofit/>
          </a:bodyPr>
          <a:lstStyle/>
          <a:p>
            <a:r>
              <a:rPr lang="en-US" sz="2800">
                <a:solidFill>
                  <a:srgbClr val="FFFFFF"/>
                </a:solidFill>
              </a:rPr>
              <a:t>Breach Delivery</a:t>
            </a:r>
          </a:p>
        </p:txBody>
      </p:sp>
      <p:sp>
        <p:nvSpPr>
          <p:cNvPr id="13" name="Rectangle 12">
            <a:extLst>
              <a:ext uri="{FF2B5EF4-FFF2-40B4-BE49-F238E27FC236}">
                <a16:creationId xmlns:a16="http://schemas.microsoft.com/office/drawing/2014/main" id="{57B113FE-00ED-4DFD-B853-285DBAE33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6696075" cy="5391150"/>
          </a:xfrm>
          <a:prstGeom prst="rect">
            <a:avLst/>
          </a:prstGeom>
          <a:solidFill>
            <a:schemeClr val="bg1"/>
          </a:solidFill>
          <a:ln w="190500" cap="sq">
            <a:solidFill>
              <a:schemeClr val="bg1"/>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6" name="Content Placeholder 5">
            <a:extLst>
              <a:ext uri="{FF2B5EF4-FFF2-40B4-BE49-F238E27FC236}">
                <a16:creationId xmlns:a16="http://schemas.microsoft.com/office/drawing/2014/main" id="{44A41F25-61AC-4B57-9A13-C0C980674651}"/>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1137490" y="1725263"/>
            <a:ext cx="5926045" cy="3407475"/>
          </a:xfrm>
          <a:prstGeom prst="rect">
            <a:avLst/>
          </a:prstGeom>
        </p:spPr>
      </p:pic>
      <p:sp>
        <p:nvSpPr>
          <p:cNvPr id="15" name="Rectangle 14">
            <a:extLst>
              <a:ext uri="{FF2B5EF4-FFF2-40B4-BE49-F238E27FC236}">
                <a16:creationId xmlns:a16="http://schemas.microsoft.com/office/drawing/2014/main" id="{08CC676F-74F1-441D-9B51-42C5B87F1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654" y="799817"/>
            <a:ext cx="6565717" cy="5258367"/>
          </a:xfrm>
          <a:prstGeom prst="rect">
            <a:avLst/>
          </a:prstGeom>
          <a:noFill/>
          <a:ln w="12700">
            <a:solidFill>
              <a:srgbClr val="2A5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 name="Content Placeholder 2"/>
          <p:cNvSpPr>
            <a:spLocks noGrp="1"/>
          </p:cNvSpPr>
          <p:nvPr>
            <p:ph sz="half" idx="1"/>
          </p:nvPr>
        </p:nvSpPr>
        <p:spPr>
          <a:xfrm>
            <a:off x="7859487" y="2096064"/>
            <a:ext cx="3408070" cy="3962120"/>
          </a:xfrm>
        </p:spPr>
        <p:txBody>
          <a:bodyPr vert="horz" lIns="91440" tIns="45720" rIns="91440" bIns="45720" rtlCol="0">
            <a:normAutofit/>
          </a:bodyPr>
          <a:lstStyle/>
          <a:p>
            <a:r>
              <a:rPr lang="en-US" sz="1600">
                <a:solidFill>
                  <a:srgbClr val="FFFFFF"/>
                </a:solidFill>
              </a:rPr>
              <a:t>Three types</a:t>
            </a:r>
          </a:p>
          <a:p>
            <a:pPr lvl="1"/>
            <a:r>
              <a:rPr lang="en-US" sz="1600">
                <a:solidFill>
                  <a:srgbClr val="FFFFFF"/>
                </a:solidFill>
              </a:rPr>
              <a:t>Complete</a:t>
            </a:r>
          </a:p>
          <a:p>
            <a:pPr lvl="1"/>
            <a:r>
              <a:rPr lang="en-US" sz="1600">
                <a:solidFill>
                  <a:srgbClr val="FFFFFF"/>
                </a:solidFill>
              </a:rPr>
              <a:t>Incomplete</a:t>
            </a:r>
          </a:p>
          <a:p>
            <a:pPr lvl="2"/>
            <a:r>
              <a:rPr lang="en-US">
                <a:solidFill>
                  <a:srgbClr val="FFFFFF"/>
                </a:solidFill>
              </a:rPr>
              <a:t>Footling</a:t>
            </a:r>
          </a:p>
          <a:p>
            <a:pPr lvl="1"/>
            <a:r>
              <a:rPr lang="en-US" sz="1600">
                <a:solidFill>
                  <a:srgbClr val="FFFFFF"/>
                </a:solidFill>
              </a:rPr>
              <a:t>Frank</a:t>
            </a:r>
          </a:p>
          <a:p>
            <a:r>
              <a:rPr lang="en-US" sz="1600">
                <a:solidFill>
                  <a:srgbClr val="FFFFFF"/>
                </a:solidFill>
              </a:rPr>
              <a:t>Diagnosis</a:t>
            </a:r>
          </a:p>
          <a:p>
            <a:pPr lvl="1"/>
            <a:r>
              <a:rPr lang="en-US" sz="1600">
                <a:solidFill>
                  <a:srgbClr val="FFFFFF"/>
                </a:solidFill>
              </a:rPr>
              <a:t>Physical exam</a:t>
            </a:r>
          </a:p>
          <a:p>
            <a:pPr lvl="1"/>
            <a:r>
              <a:rPr lang="en-US" sz="1600">
                <a:solidFill>
                  <a:srgbClr val="FFFFFF"/>
                </a:solidFill>
              </a:rPr>
              <a:t>Ultrasound</a:t>
            </a:r>
          </a:p>
        </p:txBody>
      </p:sp>
    </p:spTree>
    <p:extLst>
      <p:ext uri="{BB962C8B-B14F-4D97-AF65-F5344CB8AC3E}">
        <p14:creationId xmlns:p14="http://schemas.microsoft.com/office/powerpoint/2010/main" val="3106693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6"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6"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EF1F-F49D-4579-954C-6C08688D4718}"/>
              </a:ext>
            </a:extLst>
          </p:cNvPr>
          <p:cNvSpPr>
            <a:spLocks noGrp="1"/>
          </p:cNvSpPr>
          <p:nvPr>
            <p:ph type="title"/>
          </p:nvPr>
        </p:nvSpPr>
        <p:spPr>
          <a:xfrm>
            <a:off x="913795" y="609600"/>
            <a:ext cx="10353761" cy="1326321"/>
          </a:xfrm>
        </p:spPr>
        <p:txBody>
          <a:bodyPr vert="horz" lIns="91440" tIns="45720" rIns="91440" bIns="45720" rtlCol="0" anchor="ctr">
            <a:normAutofit/>
          </a:bodyPr>
          <a:lstStyle/>
          <a:p>
            <a:r>
              <a:rPr lang="en-US"/>
              <a:t>Breech Delivery</a:t>
            </a:r>
            <a:endParaRPr lang="en-US" dirty="0"/>
          </a:p>
        </p:txBody>
      </p:sp>
      <p:sp>
        <p:nvSpPr>
          <p:cNvPr id="3" name="Content Placeholder 2">
            <a:extLst>
              <a:ext uri="{FF2B5EF4-FFF2-40B4-BE49-F238E27FC236}">
                <a16:creationId xmlns:a16="http://schemas.microsoft.com/office/drawing/2014/main" id="{A7A2BC04-DE8F-4C86-8717-7F357CD0C2B4}"/>
              </a:ext>
            </a:extLst>
          </p:cNvPr>
          <p:cNvSpPr>
            <a:spLocks noGrp="1"/>
          </p:cNvSpPr>
          <p:nvPr>
            <p:ph sz="half" idx="1"/>
          </p:nvPr>
        </p:nvSpPr>
        <p:spPr>
          <a:xfrm>
            <a:off x="913795" y="2096064"/>
            <a:ext cx="5016860" cy="3695136"/>
          </a:xfrm>
        </p:spPr>
        <p:txBody>
          <a:bodyPr vert="horz" lIns="91440" tIns="45720" rIns="91440" bIns="45720" rtlCol="0">
            <a:normAutofit/>
          </a:bodyPr>
          <a:lstStyle/>
          <a:p>
            <a:r>
              <a:rPr lang="en-US"/>
              <a:t>Don’t pull!</a:t>
            </a:r>
          </a:p>
          <a:p>
            <a:r>
              <a:rPr lang="en-US"/>
              <a:t>Hands off until fetal umbilicus is visualized</a:t>
            </a:r>
          </a:p>
          <a:p>
            <a:pPr lvl="1"/>
            <a:r>
              <a:rPr lang="en-US"/>
              <a:t>Allows better cervical dilation</a:t>
            </a:r>
          </a:p>
          <a:p>
            <a:r>
              <a:rPr lang="en-US"/>
              <a:t>Then you can assist delivery</a:t>
            </a:r>
          </a:p>
          <a:p>
            <a:pPr lvl="1"/>
            <a:r>
              <a:rPr lang="en-US"/>
              <a:t>Arms</a:t>
            </a:r>
          </a:p>
          <a:p>
            <a:pPr lvl="1"/>
            <a:r>
              <a:rPr lang="en-US"/>
              <a:t>Head in flexed position</a:t>
            </a:r>
          </a:p>
          <a:p>
            <a:endParaRPr lang="en-US" dirty="0"/>
          </a:p>
        </p:txBody>
      </p:sp>
      <p:pic>
        <p:nvPicPr>
          <p:cNvPr id="6" name="Content Placeholder 5">
            <a:extLst>
              <a:ext uri="{FF2B5EF4-FFF2-40B4-BE49-F238E27FC236}">
                <a16:creationId xmlns:a16="http://schemas.microsoft.com/office/drawing/2014/main" id="{F25CE564-5FFF-45F2-9912-101DEB2AB621}"/>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357257" y="2229636"/>
            <a:ext cx="4833257" cy="3455778"/>
          </a:xfrm>
          <a:prstGeom prst="rect">
            <a:avLst/>
          </a:prstGeom>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40722765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12"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BD66B-D94E-DC02-3596-F19AFBB69FCA}"/>
            </a:ext>
          </a:extLst>
        </p:cNvPr>
        <p:cNvGrpSpPr/>
        <p:nvPr/>
      </p:nvGrpSpPr>
      <p:grpSpPr>
        <a:xfrm>
          <a:off x="0" y="0"/>
          <a:ext cx="0" cy="0"/>
          <a:chOff x="0" y="0"/>
          <a:chExt cx="0" cy="0"/>
        </a:xfrm>
      </p:grpSpPr>
      <p:sp>
        <p:nvSpPr>
          <p:cNvPr id="6" name="I treat all of my patients the same.">
            <a:extLst>
              <a:ext uri="{FF2B5EF4-FFF2-40B4-BE49-F238E27FC236}">
                <a16:creationId xmlns:a16="http://schemas.microsoft.com/office/drawing/2014/main" id="{157B4EF5-C714-682F-DC51-30DFFD866720}"/>
              </a:ext>
            </a:extLst>
          </p:cNvPr>
          <p:cNvSpPr txBox="1"/>
          <p:nvPr/>
        </p:nvSpPr>
        <p:spPr>
          <a:xfrm>
            <a:off x="1670545" y="1797486"/>
            <a:ext cx="8850910" cy="858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Autofit/>
          </a:bodyPr>
          <a:lstStyle>
            <a:lvl1pPr>
              <a:lnSpc>
                <a:spcPct val="80000"/>
              </a:lnSpc>
              <a:defRPr sz="8500" spc="-170">
                <a:solidFill>
                  <a:srgbClr val="2E6D66"/>
                </a:solidFill>
              </a:defRPr>
            </a:lvl1pPr>
          </a:lstStyle>
          <a:p>
            <a:pPr algn="ctr">
              <a:lnSpc>
                <a:spcPct val="150000"/>
              </a:lnSpc>
            </a:pP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Is it </a:t>
            </a:r>
            <a:r>
              <a:rPr lang="en-US" sz="4800" dirty="0">
                <a:solidFill>
                  <a:srgbClr val="CEAA7C"/>
                </a:solidFill>
                <a:latin typeface="Helvetica Neue" panose="02000503000000020004" pitchFamily="2" charset="0"/>
                <a:ea typeface="Helvetica Neue" panose="02000503000000020004" pitchFamily="2" charset="0"/>
                <a:cs typeface="Helvetica Neue" panose="02000503000000020004" pitchFamily="2" charset="0"/>
              </a:rPr>
              <a:t>common</a:t>
            </a: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enough that we </a:t>
            </a:r>
            <a:r>
              <a:rPr lang="en-US" sz="4800" dirty="0">
                <a:solidFill>
                  <a:srgbClr val="007066"/>
                </a:solidFill>
                <a:latin typeface="Helvetica Neue" panose="02000503000000020004" pitchFamily="2" charset="0"/>
                <a:ea typeface="Helvetica Neue" panose="02000503000000020004" pitchFamily="2" charset="0"/>
                <a:cs typeface="Helvetica Neue" panose="02000503000000020004" pitchFamily="2" charset="0"/>
              </a:rPr>
              <a:t>need</a:t>
            </a: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to worry about it ?</a:t>
            </a:r>
            <a:endParaRPr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descr="A logo with white text and black background&#10;&#10;Description automatically generated">
            <a:extLst>
              <a:ext uri="{FF2B5EF4-FFF2-40B4-BE49-F238E27FC236}">
                <a16:creationId xmlns:a16="http://schemas.microsoft.com/office/drawing/2014/main" id="{6C33B357-09FF-B51B-C8A4-EB155ADA318D}"/>
              </a:ext>
            </a:extLst>
          </p:cNvPr>
          <p:cNvPicPr>
            <a:picLocks noChangeAspect="1"/>
          </p:cNvPicPr>
          <p:nvPr/>
        </p:nvPicPr>
        <p:blipFill>
          <a:blip r:embed="rId2" cstate="hqprint">
            <a:alphaModFix amt="35000"/>
            <a:extLst>
              <a:ext uri="{28A0092B-C50C-407E-A947-70E740481C1C}">
                <a14:useLocalDpi xmlns:a14="http://schemas.microsoft.com/office/drawing/2010/main"/>
              </a:ext>
            </a:extLst>
          </a:blip>
          <a:stretch>
            <a:fillRect/>
          </a:stretch>
        </p:blipFill>
        <p:spPr>
          <a:xfrm>
            <a:off x="10420611" y="5060514"/>
            <a:ext cx="1566623" cy="1566623"/>
          </a:xfrm>
          <a:prstGeom prst="rect">
            <a:avLst/>
          </a:prstGeom>
        </p:spPr>
      </p:pic>
      <p:pic>
        <p:nvPicPr>
          <p:cNvPr id="3" name="Picture 2" descr="A green and white logo&#10;&#10;Description automatically generated">
            <a:extLst>
              <a:ext uri="{FF2B5EF4-FFF2-40B4-BE49-F238E27FC236}">
                <a16:creationId xmlns:a16="http://schemas.microsoft.com/office/drawing/2014/main" id="{E8B3A297-0FE5-44F0-4C2B-EA9E71F9859D}"/>
              </a:ext>
            </a:extLst>
          </p:cNvPr>
          <p:cNvPicPr>
            <a:picLocks noChangeAspect="1"/>
          </p:cNvPicPr>
          <p:nvPr/>
        </p:nvPicPr>
        <p:blipFill>
          <a:blip r:embed="rId3" cstate="hqprint">
            <a:alphaModFix amt="35000"/>
            <a:extLst>
              <a:ext uri="{28A0092B-C50C-407E-A947-70E740481C1C}">
                <a14:useLocalDpi xmlns:a14="http://schemas.microsoft.com/office/drawing/2010/main"/>
              </a:ext>
            </a:extLst>
          </a:blip>
          <a:stretch>
            <a:fillRect/>
          </a:stretch>
        </p:blipFill>
        <p:spPr>
          <a:xfrm>
            <a:off x="8436087" y="5080574"/>
            <a:ext cx="1566623" cy="1569880"/>
          </a:xfrm>
          <a:prstGeom prst="rect">
            <a:avLst/>
          </a:prstGeom>
        </p:spPr>
      </p:pic>
    </p:spTree>
    <p:extLst>
      <p:ext uri="{BB962C8B-B14F-4D97-AF65-F5344CB8AC3E}">
        <p14:creationId xmlns:p14="http://schemas.microsoft.com/office/powerpoint/2010/main" val="35608948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3C266-27CE-4273-8B8D-19F8C2FBD660}"/>
              </a:ext>
            </a:extLst>
          </p:cNvPr>
          <p:cNvSpPr>
            <a:spLocks noGrp="1"/>
          </p:cNvSpPr>
          <p:nvPr>
            <p:ph type="title"/>
          </p:nvPr>
        </p:nvSpPr>
        <p:spPr>
          <a:xfrm>
            <a:off x="913795" y="609600"/>
            <a:ext cx="10353761" cy="1326321"/>
          </a:xfrm>
        </p:spPr>
        <p:txBody>
          <a:bodyPr vert="horz" lIns="91440" tIns="45720" rIns="91440" bIns="45720" rtlCol="0" anchor="ctr">
            <a:normAutofit/>
          </a:bodyPr>
          <a:lstStyle/>
          <a:p>
            <a:r>
              <a:rPr lang="en-US"/>
              <a:t>Breech Delivery</a:t>
            </a:r>
            <a:endParaRPr lang="en-US" dirty="0"/>
          </a:p>
        </p:txBody>
      </p:sp>
      <p:sp>
        <p:nvSpPr>
          <p:cNvPr id="3" name="Content Placeholder 2">
            <a:extLst>
              <a:ext uri="{FF2B5EF4-FFF2-40B4-BE49-F238E27FC236}">
                <a16:creationId xmlns:a16="http://schemas.microsoft.com/office/drawing/2014/main" id="{9976FDCA-353D-4ECB-973D-0985E4DF8C06}"/>
              </a:ext>
            </a:extLst>
          </p:cNvPr>
          <p:cNvSpPr>
            <a:spLocks noGrp="1"/>
          </p:cNvSpPr>
          <p:nvPr>
            <p:ph sz="half" idx="1"/>
          </p:nvPr>
        </p:nvSpPr>
        <p:spPr>
          <a:xfrm>
            <a:off x="913795" y="2096064"/>
            <a:ext cx="5016860" cy="3695136"/>
          </a:xfrm>
        </p:spPr>
        <p:txBody>
          <a:bodyPr vert="horz" lIns="91440" tIns="45720" rIns="91440" bIns="45720" rtlCol="0">
            <a:normAutofit/>
          </a:bodyPr>
          <a:lstStyle/>
          <a:p>
            <a:r>
              <a:rPr lang="en-US"/>
              <a:t>Mauriceau maneuver </a:t>
            </a:r>
          </a:p>
          <a:p>
            <a:pPr lvl="1"/>
            <a:r>
              <a:rPr lang="en-US"/>
              <a:t>Uses the fetal oral aperture to flex the fetal neck and draw in the chin</a:t>
            </a:r>
          </a:p>
          <a:p>
            <a:pPr lvl="2"/>
            <a:r>
              <a:rPr lang="en-US"/>
              <a:t>Should be done after delivery of the elbows</a:t>
            </a:r>
            <a:endParaRPr lang="en-US" dirty="0"/>
          </a:p>
        </p:txBody>
      </p:sp>
      <p:pic>
        <p:nvPicPr>
          <p:cNvPr id="6" name="Content Placeholder 5">
            <a:extLst>
              <a:ext uri="{FF2B5EF4-FFF2-40B4-BE49-F238E27FC236}">
                <a16:creationId xmlns:a16="http://schemas.microsoft.com/office/drawing/2014/main" id="{701627CB-A0EF-477F-B680-5EE5C0303635}"/>
              </a:ext>
            </a:extLst>
          </p:cNvPr>
          <p:cNvPicPr>
            <a:picLocks noGrp="1" noChangeAspect="1"/>
          </p:cNvPicPr>
          <p:nvPr>
            <p:ph sz="half" idx="2"/>
          </p:nvPr>
        </p:nvPicPr>
        <p:blipFill>
          <a:blip r:embed="rId4" cstate="hqprint">
            <a:extLst>
              <a:ext uri="{28A0092B-C50C-407E-A947-70E740481C1C}">
                <a14:useLocalDpi xmlns:a14="http://schemas.microsoft.com/office/drawing/2010/main"/>
              </a:ext>
            </a:extLst>
          </a:blip>
          <a:srcRect r="-1"/>
          <a:stretch>
            <a:fillRect/>
          </a:stretch>
        </p:blipFill>
        <p:spPr>
          <a:xfrm>
            <a:off x="6357257" y="2210935"/>
            <a:ext cx="4833257" cy="3493180"/>
          </a:xfrm>
          <a:prstGeom prst="rect">
            <a:avLst/>
          </a:prstGeom>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16755577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94E213D-3FA7-4D59-80B5-015897DCA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C9948D67-5622-4897-B9A6-F029C41EDAF2}"/>
              </a:ext>
            </a:extLst>
          </p:cNvPr>
          <p:cNvSpPr>
            <a:spLocks noGrp="1"/>
          </p:cNvSpPr>
          <p:nvPr>
            <p:ph type="title"/>
          </p:nvPr>
        </p:nvSpPr>
        <p:spPr>
          <a:xfrm>
            <a:off x="6435091" y="609600"/>
            <a:ext cx="4832465" cy="1326321"/>
          </a:xfrm>
        </p:spPr>
        <p:txBody>
          <a:bodyPr vert="horz" lIns="91440" tIns="45720" rIns="91440" bIns="45720" rtlCol="0" anchor="ctr">
            <a:normAutofit/>
          </a:bodyPr>
          <a:lstStyle/>
          <a:p>
            <a:r>
              <a:rPr lang="en-US">
                <a:solidFill>
                  <a:srgbClr val="FFFFFF"/>
                </a:solidFill>
              </a:rPr>
              <a:t>Shoulder Dystocia</a:t>
            </a:r>
          </a:p>
        </p:txBody>
      </p:sp>
      <p:sp>
        <p:nvSpPr>
          <p:cNvPr id="13" name="Rectangle 12">
            <a:extLst>
              <a:ext uri="{FF2B5EF4-FFF2-40B4-BE49-F238E27FC236}">
                <a16:creationId xmlns:a16="http://schemas.microsoft.com/office/drawing/2014/main" id="{0D63BE23-20C0-4F37-860E-0892A4DE0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5229225" cy="5391150"/>
          </a:xfrm>
          <a:prstGeom prst="rect">
            <a:avLst/>
          </a:prstGeom>
          <a:solidFill>
            <a:schemeClr val="bg1"/>
          </a:solidFill>
          <a:ln w="190500" cap="sq">
            <a:solidFill>
              <a:schemeClr val="bg1"/>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6" name="Content Placeholder 5">
            <a:extLst>
              <a:ext uri="{FF2B5EF4-FFF2-40B4-BE49-F238E27FC236}">
                <a16:creationId xmlns:a16="http://schemas.microsoft.com/office/drawing/2014/main" id="{E710F010-AC73-4F72-B4FF-DA8E1AA89DA9}"/>
              </a:ext>
            </a:extLst>
          </p:cNvPr>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1141857" y="1945514"/>
            <a:ext cx="4450460" cy="2966973"/>
          </a:xfrm>
          <a:prstGeom prst="rect">
            <a:avLst/>
          </a:prstGeom>
        </p:spPr>
      </p:pic>
      <p:sp>
        <p:nvSpPr>
          <p:cNvPr id="15" name="Rectangle 14">
            <a:extLst>
              <a:ext uri="{FF2B5EF4-FFF2-40B4-BE49-F238E27FC236}">
                <a16:creationId xmlns:a16="http://schemas.microsoft.com/office/drawing/2014/main" id="{D49AB149-D0D3-42EA-8B4C-F39E213AE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496" y="799817"/>
            <a:ext cx="5109182" cy="5258367"/>
          </a:xfrm>
          <a:prstGeom prst="rect">
            <a:avLst/>
          </a:prstGeom>
          <a:noFill/>
          <a:ln w="12700">
            <a:solidFill>
              <a:srgbClr val="2A5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 name="Content Placeholder 2">
            <a:extLst>
              <a:ext uri="{FF2B5EF4-FFF2-40B4-BE49-F238E27FC236}">
                <a16:creationId xmlns:a16="http://schemas.microsoft.com/office/drawing/2014/main" id="{F4D3F614-3E5A-4A1A-88D9-9DBA71AF8B51}"/>
              </a:ext>
            </a:extLst>
          </p:cNvPr>
          <p:cNvSpPr>
            <a:spLocks noGrp="1"/>
          </p:cNvSpPr>
          <p:nvPr>
            <p:ph sz="half" idx="1"/>
          </p:nvPr>
        </p:nvSpPr>
        <p:spPr>
          <a:xfrm>
            <a:off x="6435091" y="2096064"/>
            <a:ext cx="4832465" cy="3962120"/>
          </a:xfrm>
        </p:spPr>
        <p:txBody>
          <a:bodyPr vert="horz" lIns="91440" tIns="45720" rIns="91440" bIns="45720" rtlCol="0">
            <a:normAutofit/>
          </a:bodyPr>
          <a:lstStyle/>
          <a:p>
            <a:r>
              <a:rPr lang="en-US">
                <a:solidFill>
                  <a:srgbClr val="FFFFFF"/>
                </a:solidFill>
              </a:rPr>
              <a:t>3% of vaginal deliveries</a:t>
            </a:r>
          </a:p>
          <a:p>
            <a:r>
              <a:rPr lang="en-US">
                <a:solidFill>
                  <a:srgbClr val="FFFFFF"/>
                </a:solidFill>
              </a:rPr>
              <a:t>Turtle sign</a:t>
            </a:r>
          </a:p>
          <a:p>
            <a:pPr lvl="1"/>
            <a:r>
              <a:rPr lang="en-US">
                <a:solidFill>
                  <a:srgbClr val="FFFFFF"/>
                </a:solidFill>
              </a:rPr>
              <a:t>Retraction of baby’s head back into the perineum between contractions</a:t>
            </a:r>
          </a:p>
          <a:p>
            <a:r>
              <a:rPr lang="en-US">
                <a:solidFill>
                  <a:srgbClr val="FFFFFF"/>
                </a:solidFill>
              </a:rPr>
              <a:t>Several maneuvers </a:t>
            </a:r>
          </a:p>
          <a:p>
            <a:pPr lvl="1"/>
            <a:r>
              <a:rPr lang="en-US">
                <a:solidFill>
                  <a:srgbClr val="FFFFFF"/>
                </a:solidFill>
              </a:rPr>
              <a:t>30 seconds each</a:t>
            </a:r>
          </a:p>
        </p:txBody>
      </p:sp>
    </p:spTree>
    <p:extLst>
      <p:ext uri="{BB962C8B-B14F-4D97-AF65-F5344CB8AC3E}">
        <p14:creationId xmlns:p14="http://schemas.microsoft.com/office/powerpoint/2010/main" val="27455476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0-#ppt_h/2"/>
                                          </p:val>
                                        </p:tav>
                                        <p:tav tm="100000">
                                          <p:val>
                                            <p:strVal val="#ppt_y"/>
                                          </p:val>
                                        </p:tav>
                                      </p:tavLst>
                                    </p:anim>
                                  </p:childTnLst>
                                </p:cTn>
                              </p:par>
                              <p:par>
                                <p:cTn id="15" presetID="2" presetClass="entr" presetSubtype="3"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DD78C92-C5B4-4C0E-AFB5-D8A40D4DD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p:cNvSpPr>
            <a:spLocks noGrp="1"/>
          </p:cNvSpPr>
          <p:nvPr>
            <p:ph type="title"/>
          </p:nvPr>
        </p:nvSpPr>
        <p:spPr>
          <a:xfrm>
            <a:off x="913795" y="609600"/>
            <a:ext cx="10353761" cy="1326321"/>
          </a:xfrm>
        </p:spPr>
        <p:txBody>
          <a:bodyPr vert="horz" lIns="91440" tIns="45720" rIns="91440" bIns="45720" rtlCol="0" anchor="ctr">
            <a:normAutofit/>
          </a:bodyPr>
          <a:lstStyle/>
          <a:p>
            <a:r>
              <a:rPr lang="en-US" dirty="0"/>
              <a:t>Shoulder Dystocia	</a:t>
            </a:r>
          </a:p>
        </p:txBody>
      </p:sp>
      <p:sp>
        <p:nvSpPr>
          <p:cNvPr id="3" name="Content Placeholder 2"/>
          <p:cNvSpPr>
            <a:spLocks noGrp="1"/>
          </p:cNvSpPr>
          <p:nvPr>
            <p:ph sz="half" idx="1"/>
          </p:nvPr>
        </p:nvSpPr>
        <p:spPr>
          <a:xfrm>
            <a:off x="913795" y="2096064"/>
            <a:ext cx="5016860" cy="3695136"/>
          </a:xfrm>
        </p:spPr>
        <p:txBody>
          <a:bodyPr vert="horz" lIns="91440" tIns="45720" rIns="91440" bIns="45720" rtlCol="0">
            <a:normAutofit/>
          </a:bodyPr>
          <a:lstStyle/>
          <a:p>
            <a:r>
              <a:rPr lang="en-US" dirty="0"/>
              <a:t>McRoberts</a:t>
            </a:r>
          </a:p>
          <a:p>
            <a:pPr lvl="1"/>
            <a:r>
              <a:rPr lang="en-US" dirty="0"/>
              <a:t>Hyperflexion of the thighs</a:t>
            </a:r>
          </a:p>
          <a:p>
            <a:pPr lvl="1"/>
            <a:r>
              <a:rPr lang="en-US" dirty="0"/>
              <a:t>Back flat</a:t>
            </a:r>
          </a:p>
          <a:p>
            <a:pPr lvl="1"/>
            <a:r>
              <a:rPr lang="en-US" dirty="0"/>
              <a:t>Pressure over the pubic synthesis</a:t>
            </a:r>
          </a:p>
          <a:p>
            <a:pPr lvl="2"/>
            <a:r>
              <a:rPr lang="en-US" dirty="0"/>
              <a:t>Not fundal pressure</a:t>
            </a:r>
          </a:p>
          <a:p>
            <a:r>
              <a:rPr lang="en-US" dirty="0"/>
              <a:t>Relieves 50% of </a:t>
            </a:r>
            <a:r>
              <a:rPr lang="en-US"/>
              <a:t>dystocias</a:t>
            </a:r>
            <a:r>
              <a:rPr lang="en-US" dirty="0"/>
              <a:t>	</a:t>
            </a:r>
          </a:p>
        </p:txBody>
      </p:sp>
      <p:sp>
        <p:nvSpPr>
          <p:cNvPr id="13" name="Rectangle 12">
            <a:extLst>
              <a:ext uri="{FF2B5EF4-FFF2-40B4-BE49-F238E27FC236}">
                <a16:creationId xmlns:a16="http://schemas.microsoft.com/office/drawing/2014/main" id="{3B94086C-D1A0-4B3D-9778-995E6FF52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7257" y="2210935"/>
            <a:ext cx="4833257" cy="3493180"/>
          </a:xfrm>
          <a:prstGeom prst="rect">
            <a:avLst/>
          </a:prstGeom>
          <a:solidFill>
            <a:srgbClr val="FFFFFF"/>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Picture 4">
            <a:extLst>
              <a:ext uri="{FF2B5EF4-FFF2-40B4-BE49-F238E27FC236}">
                <a16:creationId xmlns:a16="http://schemas.microsoft.com/office/drawing/2014/main" id="{E08CB840-280B-4E29-9F36-AB5417C5A535}"/>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545312" y="2348859"/>
            <a:ext cx="2148139" cy="3217332"/>
          </a:xfrm>
          <a:prstGeom prst="rect">
            <a:avLst/>
          </a:prstGeom>
        </p:spPr>
      </p:pic>
      <p:pic>
        <p:nvPicPr>
          <p:cNvPr id="6" name="Content Placeholder 5">
            <a:extLst>
              <a:ext uri="{FF2B5EF4-FFF2-40B4-BE49-F238E27FC236}">
                <a16:creationId xmlns:a16="http://schemas.microsoft.com/office/drawing/2014/main" id="{3149621D-0651-4CCC-B963-02B9B3E2F752}"/>
              </a:ext>
            </a:extLst>
          </p:cNvPr>
          <p:cNvPicPr>
            <a:picLocks noGrp="1" noChangeAspect="1"/>
          </p:cNvPicPr>
          <p:nvPr>
            <p:ph sz="half" idx="2"/>
          </p:nvPr>
        </p:nvPicPr>
        <p:blipFill>
          <a:blip r:embed="rId4" cstate="hqprint">
            <a:extLst>
              <a:ext uri="{28A0092B-C50C-407E-A947-70E740481C1C}">
                <a14:useLocalDpi xmlns:a14="http://schemas.microsoft.com/office/drawing/2010/main"/>
              </a:ext>
            </a:extLst>
          </a:blip>
          <a:srcRect/>
          <a:stretch>
            <a:fillRect/>
          </a:stretch>
        </p:blipFill>
        <p:spPr>
          <a:xfrm>
            <a:off x="8854318" y="2348860"/>
            <a:ext cx="2119008" cy="3217332"/>
          </a:xfrm>
          <a:prstGeom prst="rect">
            <a:avLst/>
          </a:prstGeom>
        </p:spPr>
      </p:pic>
    </p:spTree>
    <p:extLst>
      <p:ext uri="{BB962C8B-B14F-4D97-AF65-F5344CB8AC3E}">
        <p14:creationId xmlns:p14="http://schemas.microsoft.com/office/powerpoint/2010/main" val="38110397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C87C8-6E79-43FF-BE5D-92F2BB59E744}"/>
              </a:ext>
            </a:extLst>
          </p:cNvPr>
          <p:cNvSpPr>
            <a:spLocks noGrp="1"/>
          </p:cNvSpPr>
          <p:nvPr>
            <p:ph type="title"/>
          </p:nvPr>
        </p:nvSpPr>
        <p:spPr>
          <a:xfrm>
            <a:off x="643467" y="643467"/>
            <a:ext cx="3361498" cy="1267810"/>
          </a:xfrm>
        </p:spPr>
        <p:txBody>
          <a:bodyPr vert="horz" lIns="91440" tIns="45720" rIns="91440" bIns="45720" rtlCol="0" anchor="b">
            <a:normAutofit/>
          </a:bodyPr>
          <a:lstStyle/>
          <a:p>
            <a:pPr algn="l"/>
            <a:r>
              <a:rPr lang="en-US" sz="2400"/>
              <a:t>Shoulder Dystocia</a:t>
            </a:r>
          </a:p>
        </p:txBody>
      </p:sp>
      <p:sp>
        <p:nvSpPr>
          <p:cNvPr id="3" name="Content Placeholder 2">
            <a:extLst>
              <a:ext uri="{FF2B5EF4-FFF2-40B4-BE49-F238E27FC236}">
                <a16:creationId xmlns:a16="http://schemas.microsoft.com/office/drawing/2014/main" id="{5E1F1DAA-8FC0-4A1E-8035-6F77909B88D9}"/>
              </a:ext>
            </a:extLst>
          </p:cNvPr>
          <p:cNvSpPr>
            <a:spLocks noGrp="1"/>
          </p:cNvSpPr>
          <p:nvPr>
            <p:ph sz="half" idx="1"/>
          </p:nvPr>
        </p:nvSpPr>
        <p:spPr>
          <a:xfrm>
            <a:off x="643467" y="2096063"/>
            <a:ext cx="3361498" cy="4028512"/>
          </a:xfrm>
        </p:spPr>
        <p:txBody>
          <a:bodyPr vert="horz" lIns="91440" tIns="45720" rIns="91440" bIns="45720" rtlCol="0">
            <a:normAutofit/>
          </a:bodyPr>
          <a:lstStyle/>
          <a:p>
            <a:r>
              <a:rPr lang="en-US" sz="1400"/>
              <a:t>Delivery of the posterior shoulder</a:t>
            </a:r>
          </a:p>
          <a:p>
            <a:pPr lvl="1"/>
            <a:r>
              <a:rPr lang="en-US" sz="1400"/>
              <a:t>Insert your hand and locate the posterior elbow</a:t>
            </a:r>
          </a:p>
          <a:p>
            <a:pPr lvl="2"/>
            <a:r>
              <a:rPr lang="en-US" sz="1400"/>
              <a:t>Flex the elbow and sweep the forearm across the chest and face</a:t>
            </a:r>
          </a:p>
        </p:txBody>
      </p:sp>
      <p:sp>
        <p:nvSpPr>
          <p:cNvPr id="17" name="Rectangle 16">
            <a:extLst>
              <a:ext uri="{FF2B5EF4-FFF2-40B4-BE49-F238E27FC236}">
                <a16:creationId xmlns:a16="http://schemas.microsoft.com/office/drawing/2014/main" id="{B1007713-5891-46A9-BACA-FAD760FE2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8793" y="733425"/>
            <a:ext cx="6696075" cy="5391150"/>
          </a:xfrm>
          <a:prstGeom prst="rect">
            <a:avLst/>
          </a:prstGeom>
          <a:solidFill>
            <a:schemeClr val="bg2">
              <a:lumMod val="75000"/>
            </a:schemeClr>
          </a:solidFill>
          <a:ln w="190500" cap="sq">
            <a:solidFill>
              <a:schemeClr val="bg2">
                <a:lumMod val="75000"/>
              </a:schemeClr>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8" name="Rectangle 17">
            <a:extLst>
              <a:ext uri="{FF2B5EF4-FFF2-40B4-BE49-F238E27FC236}">
                <a16:creationId xmlns:a16="http://schemas.microsoft.com/office/drawing/2014/main" id="{74BB6AA7-7EAD-4D3B-9335-B6E8BD7E6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3972" y="799817"/>
            <a:ext cx="6565717"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6" name="Content Placeholder 5">
            <a:extLst>
              <a:ext uri="{FF2B5EF4-FFF2-40B4-BE49-F238E27FC236}">
                <a16:creationId xmlns:a16="http://schemas.microsoft.com/office/drawing/2014/main" id="{E3F11E16-101C-45DF-8A8F-41F46B793F0E}"/>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5170931" y="2148930"/>
            <a:ext cx="5895257" cy="2590501"/>
          </a:xfrm>
          <a:prstGeom prst="rect">
            <a:avLst/>
          </a:prstGeom>
        </p:spPr>
      </p:pic>
    </p:spTree>
    <p:extLst>
      <p:ext uri="{BB962C8B-B14F-4D97-AF65-F5344CB8AC3E}">
        <p14:creationId xmlns:p14="http://schemas.microsoft.com/office/powerpoint/2010/main" val="32860661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DADC-100E-47B2-867C-161189B69F90}"/>
              </a:ext>
            </a:extLst>
          </p:cNvPr>
          <p:cNvSpPr>
            <a:spLocks noGrp="1"/>
          </p:cNvSpPr>
          <p:nvPr>
            <p:ph type="title"/>
          </p:nvPr>
        </p:nvSpPr>
        <p:spPr>
          <a:xfrm>
            <a:off x="913795" y="609600"/>
            <a:ext cx="10353761" cy="1326321"/>
          </a:xfrm>
        </p:spPr>
        <p:txBody>
          <a:bodyPr vert="horz" lIns="91440" tIns="45720" rIns="91440" bIns="45720" rtlCol="0" anchor="ctr">
            <a:normAutofit/>
          </a:bodyPr>
          <a:lstStyle/>
          <a:p>
            <a:r>
              <a:rPr lang="en-US" dirty="0"/>
              <a:t>Shoulder Dystocia</a:t>
            </a:r>
          </a:p>
        </p:txBody>
      </p:sp>
      <p:sp>
        <p:nvSpPr>
          <p:cNvPr id="3" name="Content Placeholder 2">
            <a:extLst>
              <a:ext uri="{FF2B5EF4-FFF2-40B4-BE49-F238E27FC236}">
                <a16:creationId xmlns:a16="http://schemas.microsoft.com/office/drawing/2014/main" id="{44569C97-72A9-4DEF-BF80-27F949F6152A}"/>
              </a:ext>
            </a:extLst>
          </p:cNvPr>
          <p:cNvSpPr>
            <a:spLocks noGrp="1"/>
          </p:cNvSpPr>
          <p:nvPr>
            <p:ph sz="half" idx="1"/>
          </p:nvPr>
        </p:nvSpPr>
        <p:spPr>
          <a:xfrm>
            <a:off x="913795" y="2096064"/>
            <a:ext cx="5016860" cy="3695136"/>
          </a:xfrm>
        </p:spPr>
        <p:txBody>
          <a:bodyPr vert="horz" lIns="91440" tIns="45720" rIns="91440" bIns="45720" rtlCol="0">
            <a:normAutofit/>
          </a:bodyPr>
          <a:lstStyle/>
          <a:p>
            <a:r>
              <a:rPr lang="en-US" dirty="0"/>
              <a:t>Wood’s corkscrew maneuver</a:t>
            </a:r>
          </a:p>
          <a:p>
            <a:pPr lvl="1"/>
            <a:r>
              <a:rPr lang="en-US" dirty="0"/>
              <a:t>2 fingers behind the anterior shoulder and 2 fingers in front of the posterior shoulder</a:t>
            </a:r>
          </a:p>
          <a:p>
            <a:r>
              <a:rPr lang="en-US" dirty="0"/>
              <a:t>Reverse Wood’s corkscrew maneuver</a:t>
            </a:r>
          </a:p>
        </p:txBody>
      </p:sp>
      <p:pic>
        <p:nvPicPr>
          <p:cNvPr id="6" name="Content Placeholder 5">
            <a:extLst>
              <a:ext uri="{FF2B5EF4-FFF2-40B4-BE49-F238E27FC236}">
                <a16:creationId xmlns:a16="http://schemas.microsoft.com/office/drawing/2014/main" id="{BF82D08B-4B73-4F5E-9BE3-3BCB393AC28D}"/>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357257" y="2346439"/>
            <a:ext cx="4833257" cy="3222171"/>
          </a:xfrm>
          <a:prstGeom prst="rect">
            <a:avLst/>
          </a:prstGeom>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423347216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99FF037-F179-44F2-8110-A76AD8C7FB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2F78F991-5D45-41A1-B2AD-0C966B669DFA}"/>
              </a:ext>
            </a:extLst>
          </p:cNvPr>
          <p:cNvSpPr>
            <a:spLocks noGrp="1"/>
          </p:cNvSpPr>
          <p:nvPr>
            <p:ph type="title"/>
          </p:nvPr>
        </p:nvSpPr>
        <p:spPr>
          <a:xfrm>
            <a:off x="4927472" y="609600"/>
            <a:ext cx="6340084" cy="1326321"/>
          </a:xfrm>
        </p:spPr>
        <p:txBody>
          <a:bodyPr vert="horz" lIns="91440" tIns="45720" rIns="91440" bIns="45720" rtlCol="0" anchor="ctr">
            <a:normAutofit/>
          </a:bodyPr>
          <a:lstStyle/>
          <a:p>
            <a:r>
              <a:rPr lang="en-US" dirty="0"/>
              <a:t>Shoulder Dystocia</a:t>
            </a:r>
          </a:p>
        </p:txBody>
      </p:sp>
      <p:sp>
        <p:nvSpPr>
          <p:cNvPr id="15" name="Rectangle 14">
            <a:extLst>
              <a:ext uri="{FF2B5EF4-FFF2-40B4-BE49-F238E27FC236}">
                <a16:creationId xmlns:a16="http://schemas.microsoft.com/office/drawing/2014/main" id="{8D83E6CB-DF74-4884-A854-7F9B9A1B03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3743325" cy="5391150"/>
          </a:xfrm>
          <a:prstGeom prst="rect">
            <a:avLst/>
          </a:prstGeom>
          <a:solidFill>
            <a:schemeClr val="tx1"/>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2" name="Rectangle 21">
            <a:extLst>
              <a:ext uri="{FF2B5EF4-FFF2-40B4-BE49-F238E27FC236}">
                <a16:creationId xmlns:a16="http://schemas.microsoft.com/office/drawing/2014/main" id="{6384A6A1-1D76-452D-B158-00B067BD18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340" y="804806"/>
            <a:ext cx="3625595" cy="5248389"/>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6" name="Content Placeholder 5">
            <a:extLst>
              <a:ext uri="{FF2B5EF4-FFF2-40B4-BE49-F238E27FC236}">
                <a16:creationId xmlns:a16="http://schemas.microsoft.com/office/drawing/2014/main" id="{5F27A2F2-B53E-44CF-81B5-AEB52609DDFC}"/>
              </a:ext>
            </a:extLst>
          </p:cNvPr>
          <p:cNvPicPr>
            <a:picLocks noGrp="1" noChangeAspect="1"/>
          </p:cNvPicPr>
          <p:nvPr>
            <p:ph sz="half" idx="2"/>
          </p:nvPr>
        </p:nvPicPr>
        <p:blipFill>
          <a:blip r:embed="rId3" cstate="hqprint">
            <a:extLst>
              <a:ext uri="{28A0092B-C50C-407E-A947-70E740481C1C}">
                <a14:useLocalDpi xmlns:a14="http://schemas.microsoft.com/office/drawing/2010/main"/>
              </a:ext>
            </a:extLst>
          </a:blip>
          <a:srcRect/>
          <a:stretch>
            <a:fillRect/>
          </a:stretch>
        </p:blipFill>
        <p:spPr>
          <a:xfrm>
            <a:off x="1141857" y="1114868"/>
            <a:ext cx="2964561" cy="2233698"/>
          </a:xfrm>
          <a:prstGeom prst="rect">
            <a:avLst/>
          </a:prstGeom>
        </p:spPr>
      </p:pic>
      <p:pic>
        <p:nvPicPr>
          <p:cNvPr id="8" name="Picture 7">
            <a:extLst>
              <a:ext uri="{FF2B5EF4-FFF2-40B4-BE49-F238E27FC236}">
                <a16:creationId xmlns:a16="http://schemas.microsoft.com/office/drawing/2014/main" id="{EC920C25-A700-4D4A-AC21-4B01FD9A6D42}"/>
              </a:ext>
            </a:extLst>
          </p:cNvPr>
          <p:cNvPicPr>
            <a:picLocks noChangeAspect="1"/>
          </p:cNvPicPr>
          <p:nvPr/>
        </p:nvPicPr>
        <p:blipFill>
          <a:blip r:embed="rId4" cstate="hqprint">
            <a:extLst>
              <a:ext uri="{28A0092B-C50C-407E-A947-70E740481C1C}">
                <a14:useLocalDpi xmlns:a14="http://schemas.microsoft.com/office/drawing/2010/main"/>
              </a:ext>
            </a:extLst>
          </a:blip>
          <a:srcRect r="-5"/>
          <a:stretch>
            <a:fillRect/>
          </a:stretch>
        </p:blipFill>
        <p:spPr>
          <a:xfrm>
            <a:off x="1141856" y="3509433"/>
            <a:ext cx="2964561" cy="2233701"/>
          </a:xfrm>
          <a:prstGeom prst="rect">
            <a:avLst/>
          </a:prstGeom>
        </p:spPr>
      </p:pic>
      <p:sp>
        <p:nvSpPr>
          <p:cNvPr id="3" name="Content Placeholder 2">
            <a:extLst>
              <a:ext uri="{FF2B5EF4-FFF2-40B4-BE49-F238E27FC236}">
                <a16:creationId xmlns:a16="http://schemas.microsoft.com/office/drawing/2014/main" id="{7A77AE81-A7F3-4114-8760-A4B6C2D61AB8}"/>
              </a:ext>
            </a:extLst>
          </p:cNvPr>
          <p:cNvSpPr>
            <a:spLocks noGrp="1"/>
          </p:cNvSpPr>
          <p:nvPr>
            <p:ph sz="half" idx="1"/>
          </p:nvPr>
        </p:nvSpPr>
        <p:spPr>
          <a:xfrm>
            <a:off x="4927471" y="2096063"/>
            <a:ext cx="6340085" cy="3957131"/>
          </a:xfrm>
        </p:spPr>
        <p:txBody>
          <a:bodyPr vert="horz" lIns="91440" tIns="45720" rIns="91440" bIns="45720" rtlCol="0">
            <a:normAutofit/>
          </a:bodyPr>
          <a:lstStyle/>
          <a:p>
            <a:r>
              <a:rPr lang="en-US" dirty="0"/>
              <a:t>Gaskin maneuver</a:t>
            </a:r>
          </a:p>
          <a:p>
            <a:pPr lvl="1"/>
            <a:r>
              <a:rPr lang="en-US" dirty="0"/>
              <a:t>Roll to “all fours”</a:t>
            </a:r>
          </a:p>
          <a:p>
            <a:pPr lvl="1"/>
            <a:r>
              <a:rPr lang="en-US" dirty="0"/>
              <a:t>Act of turning the mother may be most useful</a:t>
            </a:r>
          </a:p>
          <a:p>
            <a:pPr lvl="2"/>
            <a:r>
              <a:rPr lang="en-US" dirty="0"/>
              <a:t>Can get an extra 10-20 mm of the pelvic outlet</a:t>
            </a:r>
          </a:p>
        </p:txBody>
      </p:sp>
    </p:spTree>
    <p:extLst>
      <p:ext uri="{BB962C8B-B14F-4D97-AF65-F5344CB8AC3E}">
        <p14:creationId xmlns:p14="http://schemas.microsoft.com/office/powerpoint/2010/main" val="8690031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94E213D-3FA7-4D59-80B5-015897DCA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p:cNvSpPr>
            <a:spLocks noGrp="1"/>
          </p:cNvSpPr>
          <p:nvPr>
            <p:ph type="title"/>
          </p:nvPr>
        </p:nvSpPr>
        <p:spPr>
          <a:xfrm>
            <a:off x="6435091" y="609600"/>
            <a:ext cx="4832465" cy="1326321"/>
          </a:xfrm>
        </p:spPr>
        <p:txBody>
          <a:bodyPr vert="horz" lIns="91440" tIns="45720" rIns="91440" bIns="45720" rtlCol="0" anchor="ctr">
            <a:normAutofit/>
          </a:bodyPr>
          <a:lstStyle/>
          <a:p>
            <a:r>
              <a:rPr lang="en-US">
                <a:solidFill>
                  <a:srgbClr val="FFFFFF"/>
                </a:solidFill>
              </a:rPr>
              <a:t>Shoulder Dystocia</a:t>
            </a:r>
          </a:p>
        </p:txBody>
      </p:sp>
      <p:sp>
        <p:nvSpPr>
          <p:cNvPr id="13" name="Rectangle 12">
            <a:extLst>
              <a:ext uri="{FF2B5EF4-FFF2-40B4-BE49-F238E27FC236}">
                <a16:creationId xmlns:a16="http://schemas.microsoft.com/office/drawing/2014/main" id="{0D63BE23-20C0-4F37-860E-0892A4DE0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5229225" cy="5391150"/>
          </a:xfrm>
          <a:prstGeom prst="rect">
            <a:avLst/>
          </a:prstGeom>
          <a:solidFill>
            <a:schemeClr val="bg1"/>
          </a:solidFill>
          <a:ln w="190500" cap="sq">
            <a:solidFill>
              <a:schemeClr val="bg1"/>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6" name="Content Placeholder 5">
            <a:extLst>
              <a:ext uri="{FF2B5EF4-FFF2-40B4-BE49-F238E27FC236}">
                <a16:creationId xmlns:a16="http://schemas.microsoft.com/office/drawing/2014/main" id="{0D4C0250-A0C5-4E0B-9CB9-E61F43DFC387}"/>
              </a:ext>
            </a:extLst>
          </p:cNvPr>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1141857" y="1760078"/>
            <a:ext cx="4450460" cy="3337845"/>
          </a:xfrm>
          <a:prstGeom prst="rect">
            <a:avLst/>
          </a:prstGeom>
        </p:spPr>
      </p:pic>
      <p:sp>
        <p:nvSpPr>
          <p:cNvPr id="15" name="Rectangle 14">
            <a:extLst>
              <a:ext uri="{FF2B5EF4-FFF2-40B4-BE49-F238E27FC236}">
                <a16:creationId xmlns:a16="http://schemas.microsoft.com/office/drawing/2014/main" id="{D49AB149-D0D3-42EA-8B4C-F39E213AE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496" y="799817"/>
            <a:ext cx="5109182" cy="5258367"/>
          </a:xfrm>
          <a:prstGeom prst="rect">
            <a:avLst/>
          </a:prstGeom>
          <a:noFill/>
          <a:ln w="12700">
            <a:solidFill>
              <a:srgbClr val="2A5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 name="Content Placeholder 2"/>
          <p:cNvSpPr>
            <a:spLocks noGrp="1"/>
          </p:cNvSpPr>
          <p:nvPr>
            <p:ph sz="half" idx="1"/>
          </p:nvPr>
        </p:nvSpPr>
        <p:spPr>
          <a:xfrm>
            <a:off x="6435091" y="2096064"/>
            <a:ext cx="4832465" cy="3962120"/>
          </a:xfrm>
        </p:spPr>
        <p:txBody>
          <a:bodyPr vert="horz" lIns="91440" tIns="45720" rIns="91440" bIns="45720" rtlCol="0">
            <a:normAutofit/>
          </a:bodyPr>
          <a:lstStyle/>
          <a:p>
            <a:pPr>
              <a:lnSpc>
                <a:spcPct val="110000"/>
              </a:lnSpc>
            </a:pPr>
            <a:r>
              <a:rPr lang="en-US">
                <a:solidFill>
                  <a:srgbClr val="FFFFFF"/>
                </a:solidFill>
              </a:rPr>
              <a:t>HELPER</a:t>
            </a:r>
          </a:p>
          <a:p>
            <a:pPr lvl="1">
              <a:lnSpc>
                <a:spcPct val="110000"/>
              </a:lnSpc>
            </a:pPr>
            <a:r>
              <a:rPr lang="en-US">
                <a:solidFill>
                  <a:srgbClr val="FFFFFF"/>
                </a:solidFill>
              </a:rPr>
              <a:t>Help</a:t>
            </a:r>
          </a:p>
          <a:p>
            <a:pPr lvl="1">
              <a:lnSpc>
                <a:spcPct val="110000"/>
              </a:lnSpc>
            </a:pPr>
            <a:r>
              <a:rPr lang="en-US">
                <a:solidFill>
                  <a:srgbClr val="FFFFFF"/>
                </a:solidFill>
              </a:rPr>
              <a:t>Episiotomy</a:t>
            </a:r>
          </a:p>
          <a:p>
            <a:pPr lvl="1">
              <a:lnSpc>
                <a:spcPct val="110000"/>
              </a:lnSpc>
            </a:pPr>
            <a:r>
              <a:rPr lang="en-US">
                <a:solidFill>
                  <a:srgbClr val="FFFFFF"/>
                </a:solidFill>
              </a:rPr>
              <a:t>Legs flexed</a:t>
            </a:r>
          </a:p>
          <a:p>
            <a:pPr lvl="2">
              <a:lnSpc>
                <a:spcPct val="110000"/>
              </a:lnSpc>
            </a:pPr>
            <a:r>
              <a:rPr lang="en-US">
                <a:solidFill>
                  <a:srgbClr val="FFFFFF"/>
                </a:solidFill>
              </a:rPr>
              <a:t>McRoberts’</a:t>
            </a:r>
          </a:p>
          <a:p>
            <a:pPr lvl="1">
              <a:lnSpc>
                <a:spcPct val="110000"/>
              </a:lnSpc>
            </a:pPr>
            <a:r>
              <a:rPr lang="en-US">
                <a:solidFill>
                  <a:srgbClr val="FFFFFF"/>
                </a:solidFill>
              </a:rPr>
              <a:t>Pressure</a:t>
            </a:r>
          </a:p>
          <a:p>
            <a:pPr lvl="2">
              <a:lnSpc>
                <a:spcPct val="110000"/>
              </a:lnSpc>
            </a:pPr>
            <a:r>
              <a:rPr lang="en-US">
                <a:solidFill>
                  <a:srgbClr val="FFFFFF"/>
                </a:solidFill>
              </a:rPr>
              <a:t>Suprapubic</a:t>
            </a:r>
          </a:p>
          <a:p>
            <a:pPr lvl="1">
              <a:lnSpc>
                <a:spcPct val="110000"/>
              </a:lnSpc>
            </a:pPr>
            <a:r>
              <a:rPr lang="en-US">
                <a:solidFill>
                  <a:srgbClr val="FFFFFF"/>
                </a:solidFill>
              </a:rPr>
              <a:t>Enter</a:t>
            </a:r>
          </a:p>
          <a:p>
            <a:pPr lvl="2">
              <a:lnSpc>
                <a:spcPct val="110000"/>
              </a:lnSpc>
            </a:pPr>
            <a:r>
              <a:rPr lang="en-US">
                <a:solidFill>
                  <a:srgbClr val="FFFFFF"/>
                </a:solidFill>
              </a:rPr>
              <a:t>Vagina</a:t>
            </a:r>
          </a:p>
          <a:p>
            <a:pPr lvl="1">
              <a:lnSpc>
                <a:spcPct val="110000"/>
              </a:lnSpc>
            </a:pPr>
            <a:r>
              <a:rPr lang="en-US">
                <a:solidFill>
                  <a:srgbClr val="FFFFFF"/>
                </a:solidFill>
              </a:rPr>
              <a:t>Remove</a:t>
            </a:r>
          </a:p>
          <a:p>
            <a:pPr lvl="2">
              <a:lnSpc>
                <a:spcPct val="110000"/>
              </a:lnSpc>
            </a:pPr>
            <a:r>
              <a:rPr lang="en-US">
                <a:solidFill>
                  <a:srgbClr val="FFFFFF"/>
                </a:solidFill>
              </a:rPr>
              <a:t>Posterior arm</a:t>
            </a:r>
          </a:p>
        </p:txBody>
      </p:sp>
    </p:spTree>
    <p:extLst>
      <p:ext uri="{BB962C8B-B14F-4D97-AF65-F5344CB8AC3E}">
        <p14:creationId xmlns:p14="http://schemas.microsoft.com/office/powerpoint/2010/main" val="6309899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6"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6"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6"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6" fill="hold" grpId="0"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C9EAB-18A1-474F-A8CB-EF78EC3CBC66}"/>
              </a:ext>
            </a:extLst>
          </p:cNvPr>
          <p:cNvSpPr>
            <a:spLocks noGrp="1"/>
          </p:cNvSpPr>
          <p:nvPr>
            <p:ph type="title"/>
          </p:nvPr>
        </p:nvSpPr>
        <p:spPr>
          <a:xfrm>
            <a:off x="7872575" y="628651"/>
            <a:ext cx="3643150" cy="3495674"/>
          </a:xfrm>
        </p:spPr>
        <p:txBody>
          <a:bodyPr vert="horz" lIns="91440" tIns="45720" rIns="91440" bIns="45720" rtlCol="0" anchor="b">
            <a:normAutofit/>
          </a:bodyPr>
          <a:lstStyle/>
          <a:p>
            <a:pPr algn="l"/>
            <a:r>
              <a:rPr lang="en-US" sz="4000"/>
              <a:t>Umbilical Cord Prolapse</a:t>
            </a:r>
          </a:p>
        </p:txBody>
      </p:sp>
      <p:sp>
        <p:nvSpPr>
          <p:cNvPr id="11" name="Rectangle 10">
            <a:extLst>
              <a:ext uri="{FF2B5EF4-FFF2-40B4-BE49-F238E27FC236}">
                <a16:creationId xmlns:a16="http://schemas.microsoft.com/office/drawing/2014/main" id="{5BC51F77-AE74-4F38-B1DC-29475E38CA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6696075" cy="5391150"/>
          </a:xfrm>
          <a:prstGeom prst="rect">
            <a:avLst/>
          </a:prstGeom>
          <a:solidFill>
            <a:schemeClr val="tx1"/>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6" name="Content Placeholder 5">
            <a:extLst>
              <a:ext uri="{FF2B5EF4-FFF2-40B4-BE49-F238E27FC236}">
                <a16:creationId xmlns:a16="http://schemas.microsoft.com/office/drawing/2014/main" id="{73D092E6-43F7-4626-99C9-F7A5916B848E}"/>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a:stretch>
            <a:fillRect/>
          </a:stretch>
        </p:blipFill>
        <p:spPr>
          <a:xfrm>
            <a:off x="1137490" y="1114868"/>
            <a:ext cx="5926045" cy="4628265"/>
          </a:xfrm>
          <a:prstGeom prst="rect">
            <a:avLst/>
          </a:prstGeom>
        </p:spPr>
      </p:pic>
      <p:sp>
        <p:nvSpPr>
          <p:cNvPr id="13" name="Rectangle 12">
            <a:extLst>
              <a:ext uri="{FF2B5EF4-FFF2-40B4-BE49-F238E27FC236}">
                <a16:creationId xmlns:a16="http://schemas.microsoft.com/office/drawing/2014/main" id="{FCE87B8C-E5AA-4044-AB91-DDA3084B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654" y="799817"/>
            <a:ext cx="6565717"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143037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8957C-70DC-49FB-AF43-A04AC30A3552}"/>
              </a:ext>
            </a:extLst>
          </p:cNvPr>
          <p:cNvSpPr>
            <a:spLocks noGrp="1"/>
          </p:cNvSpPr>
          <p:nvPr>
            <p:ph type="title"/>
          </p:nvPr>
        </p:nvSpPr>
        <p:spPr>
          <a:xfrm>
            <a:off x="913795" y="609600"/>
            <a:ext cx="10353761" cy="1326321"/>
          </a:xfrm>
        </p:spPr>
        <p:txBody>
          <a:bodyPr vert="horz" lIns="91440" tIns="45720" rIns="91440" bIns="45720" rtlCol="0" anchor="ctr">
            <a:normAutofit/>
          </a:bodyPr>
          <a:lstStyle/>
          <a:p>
            <a:r>
              <a:rPr lang="en-US" dirty="0"/>
              <a:t>Prolapsed Cord</a:t>
            </a:r>
          </a:p>
        </p:txBody>
      </p:sp>
      <p:sp>
        <p:nvSpPr>
          <p:cNvPr id="3" name="Content Placeholder 2">
            <a:extLst>
              <a:ext uri="{FF2B5EF4-FFF2-40B4-BE49-F238E27FC236}">
                <a16:creationId xmlns:a16="http://schemas.microsoft.com/office/drawing/2014/main" id="{16821CEB-359E-4892-9997-118EAC5B9BB5}"/>
              </a:ext>
            </a:extLst>
          </p:cNvPr>
          <p:cNvSpPr>
            <a:spLocks noGrp="1"/>
          </p:cNvSpPr>
          <p:nvPr>
            <p:ph sz="half" idx="1"/>
          </p:nvPr>
        </p:nvSpPr>
        <p:spPr>
          <a:xfrm>
            <a:off x="913795" y="2096064"/>
            <a:ext cx="5016860" cy="3695136"/>
          </a:xfrm>
        </p:spPr>
        <p:txBody>
          <a:bodyPr vert="horz" lIns="91440" tIns="45720" rIns="91440" bIns="45720" rtlCol="0">
            <a:normAutofit/>
          </a:bodyPr>
          <a:lstStyle/>
          <a:p>
            <a:r>
              <a:rPr lang="en-US" dirty="0"/>
              <a:t>Cord slides past the presenting part</a:t>
            </a:r>
          </a:p>
          <a:p>
            <a:pPr lvl="1"/>
            <a:r>
              <a:rPr lang="en-US" dirty="0"/>
              <a:t>Cord compression</a:t>
            </a:r>
          </a:p>
          <a:p>
            <a:pPr lvl="2"/>
            <a:r>
              <a:rPr lang="en-US" dirty="0"/>
              <a:t>Hypoxia, acidosis</a:t>
            </a:r>
          </a:p>
          <a:p>
            <a:r>
              <a:rPr lang="en-US" dirty="0"/>
              <a:t>Diagnosis</a:t>
            </a:r>
          </a:p>
          <a:p>
            <a:pPr lvl="1"/>
            <a:r>
              <a:rPr lang="en-US" dirty="0"/>
              <a:t>Palpation of the umbilical cord on vaginal examination or</a:t>
            </a:r>
          </a:p>
          <a:p>
            <a:pPr lvl="1"/>
            <a:r>
              <a:rPr lang="en-US" dirty="0"/>
              <a:t>Visualization of the cord protruding through the introitus</a:t>
            </a:r>
          </a:p>
          <a:p>
            <a:pPr lvl="1"/>
            <a:endParaRPr lang="en-US" dirty="0"/>
          </a:p>
        </p:txBody>
      </p:sp>
      <p:pic>
        <p:nvPicPr>
          <p:cNvPr id="6" name="Content Placeholder 5">
            <a:extLst>
              <a:ext uri="{FF2B5EF4-FFF2-40B4-BE49-F238E27FC236}">
                <a16:creationId xmlns:a16="http://schemas.microsoft.com/office/drawing/2014/main" id="{400A7184-96E9-46FB-BC12-4DF1E1CCBBA3}"/>
              </a:ext>
            </a:extLst>
          </p:cNvPr>
          <p:cNvPicPr>
            <a:picLocks noGrp="1" noChangeAspect="1"/>
          </p:cNvPicPr>
          <p:nvPr>
            <p:ph sz="half" idx="2"/>
          </p:nvPr>
        </p:nvPicPr>
        <p:blipFill>
          <a:blip r:embed="rId3" cstate="hqprint">
            <a:extLst>
              <a:ext uri="{28A0092B-C50C-407E-A947-70E740481C1C}">
                <a14:useLocalDpi xmlns:a14="http://schemas.microsoft.com/office/drawing/2010/main"/>
              </a:ext>
            </a:extLst>
          </a:blip>
          <a:srcRect b="-1"/>
          <a:stretch>
            <a:fillRect/>
          </a:stretch>
        </p:blipFill>
        <p:spPr>
          <a:xfrm>
            <a:off x="6357257" y="2210935"/>
            <a:ext cx="4833257" cy="3493180"/>
          </a:xfrm>
          <a:prstGeom prst="rect">
            <a:avLst/>
          </a:prstGeom>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37532827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12"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12"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5C467-FEF6-456A-8E69-045493B05192}"/>
              </a:ext>
            </a:extLst>
          </p:cNvPr>
          <p:cNvSpPr>
            <a:spLocks noGrp="1"/>
          </p:cNvSpPr>
          <p:nvPr>
            <p:ph type="title"/>
          </p:nvPr>
        </p:nvSpPr>
        <p:spPr>
          <a:xfrm>
            <a:off x="913795" y="609600"/>
            <a:ext cx="10353761" cy="1326321"/>
          </a:xfrm>
        </p:spPr>
        <p:txBody>
          <a:bodyPr vert="horz" lIns="91440" tIns="45720" rIns="91440" bIns="45720" rtlCol="0" anchor="ctr">
            <a:normAutofit/>
          </a:bodyPr>
          <a:lstStyle/>
          <a:p>
            <a:r>
              <a:rPr lang="en-US"/>
              <a:t>Prolapsed Cord</a:t>
            </a:r>
            <a:endParaRPr lang="en-US" dirty="0"/>
          </a:p>
        </p:txBody>
      </p:sp>
      <p:sp>
        <p:nvSpPr>
          <p:cNvPr id="3" name="Content Placeholder 2">
            <a:extLst>
              <a:ext uri="{FF2B5EF4-FFF2-40B4-BE49-F238E27FC236}">
                <a16:creationId xmlns:a16="http://schemas.microsoft.com/office/drawing/2014/main" id="{42AF318E-AEE6-4084-95A4-849A1541AC62}"/>
              </a:ext>
            </a:extLst>
          </p:cNvPr>
          <p:cNvSpPr>
            <a:spLocks noGrp="1"/>
          </p:cNvSpPr>
          <p:nvPr>
            <p:ph sz="half" idx="1"/>
          </p:nvPr>
        </p:nvSpPr>
        <p:spPr>
          <a:xfrm>
            <a:off x="913795" y="2096064"/>
            <a:ext cx="6352824" cy="3695136"/>
          </a:xfrm>
        </p:spPr>
        <p:txBody>
          <a:bodyPr vert="horz" lIns="91440" tIns="45720" rIns="91440" bIns="45720" rtlCol="0">
            <a:normAutofit/>
          </a:bodyPr>
          <a:lstStyle/>
          <a:p>
            <a:r>
              <a:rPr lang="en-US"/>
              <a:t>Manually lift up presenting fetal part</a:t>
            </a:r>
          </a:p>
          <a:p>
            <a:pPr lvl="1"/>
            <a:r>
              <a:rPr lang="en-US"/>
              <a:t>Relieving pressure on the umbilical cord</a:t>
            </a:r>
          </a:p>
          <a:p>
            <a:pPr lvl="1"/>
            <a:r>
              <a:rPr lang="en-US"/>
              <a:t>Maintain presenting part away from prolapsed cord</a:t>
            </a:r>
          </a:p>
          <a:p>
            <a:r>
              <a:rPr lang="en-US"/>
              <a:t>Prepare for emergency delivery while maintaining presenting part off the cord</a:t>
            </a:r>
            <a:endParaRPr lang="en-US" dirty="0"/>
          </a:p>
        </p:txBody>
      </p:sp>
      <p:pic>
        <p:nvPicPr>
          <p:cNvPr id="6" name="Content Placeholder 5">
            <a:extLst>
              <a:ext uri="{FF2B5EF4-FFF2-40B4-BE49-F238E27FC236}">
                <a16:creationId xmlns:a16="http://schemas.microsoft.com/office/drawing/2014/main" id="{83C98B51-15AB-4DFB-8903-FAA7A124801B}"/>
              </a:ext>
            </a:extLst>
          </p:cNvPr>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rcRect/>
          <a:stretch/>
        </p:blipFill>
        <p:spPr>
          <a:xfrm>
            <a:off x="7678736" y="2385304"/>
            <a:ext cx="3511778" cy="3144442"/>
          </a:xfrm>
          <a:prstGeom prst="rect">
            <a:avLst/>
          </a:prstGeom>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34191091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white text and black background&#10;&#10;Description automatically generated">
            <a:extLst>
              <a:ext uri="{FF2B5EF4-FFF2-40B4-BE49-F238E27FC236}">
                <a16:creationId xmlns:a16="http://schemas.microsoft.com/office/drawing/2014/main" id="{F251DDB8-4F2E-885C-4D86-FE67F85FD947}"/>
              </a:ext>
            </a:extLst>
          </p:cNvPr>
          <p:cNvPicPr>
            <a:picLocks noChangeAspect="1"/>
          </p:cNvPicPr>
          <p:nvPr/>
        </p:nvPicPr>
        <p:blipFill>
          <a:blip r:embed="rId2" cstate="hqprint">
            <a:alphaModFix amt="35000"/>
            <a:extLst>
              <a:ext uri="{28A0092B-C50C-407E-A947-70E740481C1C}">
                <a14:useLocalDpi xmlns:a14="http://schemas.microsoft.com/office/drawing/2010/main"/>
              </a:ext>
            </a:extLst>
          </a:blip>
          <a:stretch>
            <a:fillRect/>
          </a:stretch>
        </p:blipFill>
        <p:spPr>
          <a:xfrm>
            <a:off x="10420611" y="5060514"/>
            <a:ext cx="1566623" cy="1566623"/>
          </a:xfrm>
          <a:prstGeom prst="rect">
            <a:avLst/>
          </a:prstGeom>
        </p:spPr>
      </p:pic>
      <p:pic>
        <p:nvPicPr>
          <p:cNvPr id="5" name="Picture 4" descr="A green and white logo&#10;&#10;Description automatically generated">
            <a:extLst>
              <a:ext uri="{FF2B5EF4-FFF2-40B4-BE49-F238E27FC236}">
                <a16:creationId xmlns:a16="http://schemas.microsoft.com/office/drawing/2014/main" id="{32FCB562-951A-B97B-3617-3FD914378DFC}"/>
              </a:ext>
            </a:extLst>
          </p:cNvPr>
          <p:cNvPicPr>
            <a:picLocks noChangeAspect="1"/>
          </p:cNvPicPr>
          <p:nvPr/>
        </p:nvPicPr>
        <p:blipFill>
          <a:blip r:embed="rId3" cstate="hqprint">
            <a:alphaModFix amt="35000"/>
            <a:extLst>
              <a:ext uri="{28A0092B-C50C-407E-A947-70E740481C1C}">
                <a14:useLocalDpi xmlns:a14="http://schemas.microsoft.com/office/drawing/2010/main"/>
              </a:ext>
            </a:extLst>
          </a:blip>
          <a:stretch>
            <a:fillRect/>
          </a:stretch>
        </p:blipFill>
        <p:spPr>
          <a:xfrm>
            <a:off x="8436087" y="5080574"/>
            <a:ext cx="1566623" cy="1569880"/>
          </a:xfrm>
          <a:prstGeom prst="rect">
            <a:avLst/>
          </a:prstGeom>
        </p:spPr>
      </p:pic>
      <p:sp>
        <p:nvSpPr>
          <p:cNvPr id="6" name="I treat all of my patients the same.">
            <a:extLst>
              <a:ext uri="{FF2B5EF4-FFF2-40B4-BE49-F238E27FC236}">
                <a16:creationId xmlns:a16="http://schemas.microsoft.com/office/drawing/2014/main" id="{0274D4A2-E943-BAC6-A4D0-BF584C10E52C}"/>
              </a:ext>
            </a:extLst>
          </p:cNvPr>
          <p:cNvSpPr txBox="1"/>
          <p:nvPr/>
        </p:nvSpPr>
        <p:spPr>
          <a:xfrm>
            <a:off x="2086435" y="662056"/>
            <a:ext cx="7795392" cy="858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Autofit/>
          </a:bodyPr>
          <a:lstStyle>
            <a:lvl1pPr>
              <a:lnSpc>
                <a:spcPct val="80000"/>
              </a:lnSpc>
              <a:defRPr sz="8500" spc="-170">
                <a:solidFill>
                  <a:srgbClr val="2E6D66"/>
                </a:solidFill>
              </a:defRPr>
            </a:lvl1pPr>
          </a:lstStyle>
          <a:p>
            <a:r>
              <a:rPr lang="en-US" sz="4800" dirty="0">
                <a:solidFill>
                  <a:srgbClr val="007066"/>
                </a:solidFill>
                <a:latin typeface="Helvetica Neue" panose="02000503000000020004" pitchFamily="2" charset="0"/>
                <a:ea typeface="Helvetica Neue" panose="02000503000000020004" pitchFamily="2" charset="0"/>
                <a:cs typeface="Helvetica Neue" panose="02000503000000020004" pitchFamily="2" charset="0"/>
              </a:rPr>
              <a:t>150,000</a:t>
            </a: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patients</a:t>
            </a:r>
          </a:p>
        </p:txBody>
      </p:sp>
      <p:sp>
        <p:nvSpPr>
          <p:cNvPr id="2" name="TextBox 1">
            <a:extLst>
              <a:ext uri="{FF2B5EF4-FFF2-40B4-BE49-F238E27FC236}">
                <a16:creationId xmlns:a16="http://schemas.microsoft.com/office/drawing/2014/main" id="{C0B55D06-5359-F052-13BF-20C863380C19}"/>
              </a:ext>
            </a:extLst>
          </p:cNvPr>
          <p:cNvSpPr txBox="1"/>
          <p:nvPr/>
        </p:nvSpPr>
        <p:spPr>
          <a:xfrm>
            <a:off x="1248032" y="5931243"/>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0AAF140B-041A-3946-3B7D-9CB382F4CAFA}"/>
              </a:ext>
            </a:extLst>
          </p:cNvPr>
          <p:cNvSpPr txBox="1"/>
          <p:nvPr/>
        </p:nvSpPr>
        <p:spPr>
          <a:xfrm>
            <a:off x="1050324" y="5561911"/>
            <a:ext cx="6610865" cy="923330"/>
          </a:xfrm>
          <a:prstGeom prst="rect">
            <a:avLst/>
          </a:prstGeom>
          <a:noFill/>
        </p:spPr>
        <p:txBody>
          <a:bodyPr wrap="square" rtlCol="0">
            <a:spAutoFit/>
          </a:bodyPr>
          <a:lstStyle/>
          <a:p>
            <a:r>
              <a:rPr lang="en-US" sz="1200" kern="100" dirty="0" err="1">
                <a:effectLst/>
                <a:latin typeface="Segoe UI" panose="020B0502040204020203" pitchFamily="34" charset="0"/>
                <a:ea typeface="Calibri" panose="020F0502020204030204" pitchFamily="34" charset="0"/>
                <a:cs typeface="Times New Roman" panose="02020603050405020304" pitchFamily="18" charset="0"/>
              </a:rPr>
              <a:t>Hutchcraft</a:t>
            </a:r>
            <a:r>
              <a:rPr lang="en-US" sz="1200" kern="100" dirty="0">
                <a:effectLst/>
                <a:latin typeface="Segoe UI" panose="020B0502040204020203" pitchFamily="34" charset="0"/>
                <a:ea typeface="Calibri" panose="020F0502020204030204" pitchFamily="34" charset="0"/>
                <a:cs typeface="Times New Roman" panose="02020603050405020304" pitchFamily="18" charset="0"/>
              </a:rPr>
              <a:t> ML, Ola O, McLaughlin EM, Hade EM, Murphy AJ, Frey HA, Larrimore A, Panchal AR. A One-Year Cross Sectional Analysis of Emergency Medical Services Utilization and Its Association with Hypertension in Pregnancy. </a:t>
            </a:r>
            <a:r>
              <a:rPr lang="en-US" sz="1200" kern="100" dirty="0" err="1">
                <a:effectLst/>
                <a:latin typeface="Segoe UI" panose="020B0502040204020203" pitchFamily="34" charset="0"/>
                <a:ea typeface="Calibri" panose="020F0502020204030204" pitchFamily="34" charset="0"/>
                <a:cs typeface="Times New Roman" panose="02020603050405020304" pitchFamily="18" charset="0"/>
              </a:rPr>
              <a:t>Prehosp</a:t>
            </a:r>
            <a:r>
              <a:rPr lang="en-US" sz="1200" kern="100" dirty="0">
                <a:effectLst/>
                <a:latin typeface="Segoe UI" panose="020B0502040204020203" pitchFamily="34" charset="0"/>
                <a:ea typeface="Calibri" panose="020F0502020204030204" pitchFamily="34" charset="0"/>
                <a:cs typeface="Times New Roman" panose="02020603050405020304" pitchFamily="18" charset="0"/>
              </a:rPr>
              <a:t> </a:t>
            </a:r>
            <a:r>
              <a:rPr lang="en-US" sz="1200" kern="100" dirty="0" err="1">
                <a:effectLst/>
                <a:latin typeface="Segoe UI" panose="020B0502040204020203" pitchFamily="34" charset="0"/>
                <a:ea typeface="Calibri" panose="020F0502020204030204" pitchFamily="34" charset="0"/>
                <a:cs typeface="Times New Roman" panose="02020603050405020304" pitchFamily="18" charset="0"/>
              </a:rPr>
              <a:t>Emerg</a:t>
            </a:r>
            <a:r>
              <a:rPr lang="en-US" sz="1200" kern="100" dirty="0">
                <a:effectLst/>
                <a:latin typeface="Segoe UI" panose="020B0502040204020203" pitchFamily="34" charset="0"/>
                <a:ea typeface="Calibri" panose="020F0502020204030204" pitchFamily="34" charset="0"/>
                <a:cs typeface="Times New Roman" panose="02020603050405020304" pitchFamily="18" charset="0"/>
              </a:rPr>
              <a:t> Care. 2022 Nov-Dec;26(6):838-847.</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I treat all of my patients the same.">
            <a:extLst>
              <a:ext uri="{FF2B5EF4-FFF2-40B4-BE49-F238E27FC236}">
                <a16:creationId xmlns:a16="http://schemas.microsoft.com/office/drawing/2014/main" id="{FC40DEC9-3B30-5320-14D9-3F1F1F62C2C2}"/>
              </a:ext>
            </a:extLst>
          </p:cNvPr>
          <p:cNvSpPr txBox="1"/>
          <p:nvPr/>
        </p:nvSpPr>
        <p:spPr>
          <a:xfrm>
            <a:off x="2086435" y="1556020"/>
            <a:ext cx="6859856" cy="858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Autofit/>
          </a:bodyPr>
          <a:lstStyle>
            <a:lvl1pPr>
              <a:lnSpc>
                <a:spcPct val="80000"/>
              </a:lnSpc>
              <a:defRPr sz="8500" spc="-170">
                <a:solidFill>
                  <a:srgbClr val="2E6D66"/>
                </a:solidFill>
              </a:defRPr>
            </a:lvl1pPr>
          </a:lstStyle>
          <a:p>
            <a:r>
              <a:rPr lang="en-US" sz="4800" dirty="0">
                <a:solidFill>
                  <a:srgbClr val="CEAA7C"/>
                </a:solidFill>
                <a:latin typeface="Helvetica Neue" panose="02000503000000020004" pitchFamily="2" charset="0"/>
                <a:ea typeface="Helvetica Neue" panose="02000503000000020004" pitchFamily="2" charset="0"/>
                <a:cs typeface="Helvetica Neue" panose="02000503000000020004" pitchFamily="2" charset="0"/>
              </a:rPr>
              <a:t>1,575</a:t>
            </a: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pregnant</a:t>
            </a:r>
          </a:p>
        </p:txBody>
      </p:sp>
      <p:sp>
        <p:nvSpPr>
          <p:cNvPr id="8" name="I treat all of my patients the same.">
            <a:extLst>
              <a:ext uri="{FF2B5EF4-FFF2-40B4-BE49-F238E27FC236}">
                <a16:creationId xmlns:a16="http://schemas.microsoft.com/office/drawing/2014/main" id="{E912237E-93EF-10B1-D2ED-99567E3371C2}"/>
              </a:ext>
            </a:extLst>
          </p:cNvPr>
          <p:cNvSpPr txBox="1"/>
          <p:nvPr/>
        </p:nvSpPr>
        <p:spPr>
          <a:xfrm>
            <a:off x="2086435" y="2449984"/>
            <a:ext cx="6476797" cy="858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Autofit/>
          </a:bodyPr>
          <a:lstStyle>
            <a:lvl1pPr>
              <a:lnSpc>
                <a:spcPct val="80000"/>
              </a:lnSpc>
              <a:defRPr sz="8500" spc="-170">
                <a:solidFill>
                  <a:srgbClr val="2E6D66"/>
                </a:solidFill>
              </a:defRPr>
            </a:lvl1pPr>
          </a:lstStyle>
          <a:p>
            <a:r>
              <a:rPr lang="en-US" sz="4800" dirty="0">
                <a:solidFill>
                  <a:srgbClr val="007066"/>
                </a:solidFill>
                <a:latin typeface="Helvetica Neue" panose="02000503000000020004" pitchFamily="2" charset="0"/>
                <a:ea typeface="Helvetica Neue" panose="02000503000000020004" pitchFamily="2" charset="0"/>
                <a:cs typeface="Helvetica Neue" panose="02000503000000020004" pitchFamily="2" charset="0"/>
              </a:rPr>
              <a:t>504</a:t>
            </a: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hypertensive</a:t>
            </a:r>
          </a:p>
        </p:txBody>
      </p:sp>
      <p:sp>
        <p:nvSpPr>
          <p:cNvPr id="9" name="I treat all of my patients the same.">
            <a:extLst>
              <a:ext uri="{FF2B5EF4-FFF2-40B4-BE49-F238E27FC236}">
                <a16:creationId xmlns:a16="http://schemas.microsoft.com/office/drawing/2014/main" id="{931323F5-FCF1-C12B-7A60-626391CB4CF2}"/>
              </a:ext>
            </a:extLst>
          </p:cNvPr>
          <p:cNvSpPr txBox="1"/>
          <p:nvPr/>
        </p:nvSpPr>
        <p:spPr>
          <a:xfrm>
            <a:off x="2086435" y="3344935"/>
            <a:ext cx="7692419" cy="858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Autofit/>
          </a:bodyPr>
          <a:lstStyle>
            <a:lvl1pPr>
              <a:lnSpc>
                <a:spcPct val="80000"/>
              </a:lnSpc>
              <a:defRPr sz="8500" spc="-170">
                <a:solidFill>
                  <a:srgbClr val="2E6D66"/>
                </a:solidFill>
              </a:defRPr>
            </a:lvl1pPr>
          </a:lstStyle>
          <a:p>
            <a:r>
              <a:rPr lang="en-US" sz="4800" dirty="0">
                <a:solidFill>
                  <a:srgbClr val="CEAA7C"/>
                </a:solidFill>
                <a:latin typeface="Helvetica Neue" panose="02000503000000020004" pitchFamily="2" charset="0"/>
                <a:ea typeface="Helvetica Neue" panose="02000503000000020004" pitchFamily="2" charset="0"/>
                <a:cs typeface="Helvetica Neue" panose="02000503000000020004" pitchFamily="2" charset="0"/>
              </a:rPr>
              <a:t>75</a:t>
            </a:r>
            <a:r>
              <a:rPr lang="en-US" sz="4800" dirty="0">
                <a:solidFill>
                  <a:srgbClr val="007066"/>
                </a:solidFill>
                <a:latin typeface="Helvetica Neue" panose="02000503000000020004" pitchFamily="2" charset="0"/>
                <a:ea typeface="Helvetica Neue" panose="02000503000000020004" pitchFamily="2" charset="0"/>
                <a:cs typeface="Helvetica Neue" panose="02000503000000020004" pitchFamily="2" charset="0"/>
              </a:rPr>
              <a:t> </a:t>
            </a: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severe hypertensive</a:t>
            </a:r>
          </a:p>
        </p:txBody>
      </p:sp>
      <p:sp>
        <p:nvSpPr>
          <p:cNvPr id="10" name="I treat all of my patients the same.">
            <a:extLst>
              <a:ext uri="{FF2B5EF4-FFF2-40B4-BE49-F238E27FC236}">
                <a16:creationId xmlns:a16="http://schemas.microsoft.com/office/drawing/2014/main" id="{B97C77EB-9917-3B32-2E9D-E37412FBBF91}"/>
              </a:ext>
            </a:extLst>
          </p:cNvPr>
          <p:cNvSpPr txBox="1"/>
          <p:nvPr/>
        </p:nvSpPr>
        <p:spPr>
          <a:xfrm>
            <a:off x="2063122" y="4237353"/>
            <a:ext cx="10910610" cy="858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Autofit/>
          </a:bodyPr>
          <a:lstStyle>
            <a:lvl1pPr>
              <a:lnSpc>
                <a:spcPct val="80000"/>
              </a:lnSpc>
              <a:defRPr sz="8500" spc="-170">
                <a:solidFill>
                  <a:srgbClr val="2E6D66"/>
                </a:solidFill>
              </a:defRPr>
            </a:lvl1pPr>
          </a:lstStyle>
          <a:p>
            <a:endPar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849025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13534" y="609600"/>
            <a:ext cx="4754022" cy="1326321"/>
          </a:xfrm>
        </p:spPr>
        <p:txBody>
          <a:bodyPr vert="horz" lIns="91440" tIns="45720" rIns="91440" bIns="45720" rtlCol="0" anchor="ctr">
            <a:normAutofit/>
          </a:bodyPr>
          <a:lstStyle/>
          <a:p>
            <a:r>
              <a:rPr lang="en-US" dirty="0"/>
              <a:t>Summary</a:t>
            </a:r>
          </a:p>
        </p:txBody>
      </p:sp>
      <p:pic>
        <p:nvPicPr>
          <p:cNvPr id="6" name="Content Placeholder 5">
            <a:extLst>
              <a:ext uri="{FF2B5EF4-FFF2-40B4-BE49-F238E27FC236}">
                <a16:creationId xmlns:a16="http://schemas.microsoft.com/office/drawing/2014/main" id="{6B0323C3-849D-4A37-9630-B6529A132C6B}"/>
              </a:ext>
            </a:extLst>
          </p:cNvPr>
          <p:cNvPicPr>
            <a:picLocks noGrp="1" noChangeAspect="1"/>
          </p:cNvPicPr>
          <p:nvPr>
            <p:ph sz="half" idx="2"/>
          </p:nvPr>
        </p:nvPicPr>
        <p:blipFill>
          <a:blip r:embed="rId4" cstate="hqprint">
            <a:extLst>
              <a:ext uri="{28A0092B-C50C-407E-A947-70E740481C1C}">
                <a14:useLocalDpi xmlns:a14="http://schemas.microsoft.com/office/drawing/2010/main"/>
              </a:ext>
            </a:extLst>
          </a:blip>
          <a:srcRect r="-1"/>
          <a:stretch>
            <a:fillRect/>
          </a:stretch>
        </p:blipFill>
        <p:spPr>
          <a:xfrm>
            <a:off x="20" y="10"/>
            <a:ext cx="6095980" cy="6857990"/>
          </a:xfrm>
          <a:prstGeom prst="rect">
            <a:avLst/>
          </a:prstGeom>
        </p:spPr>
      </p:pic>
      <p:sp>
        <p:nvSpPr>
          <p:cNvPr id="3" name="Content Placeholder 2"/>
          <p:cNvSpPr>
            <a:spLocks noGrp="1"/>
          </p:cNvSpPr>
          <p:nvPr>
            <p:ph sz="half" idx="1"/>
          </p:nvPr>
        </p:nvSpPr>
        <p:spPr>
          <a:xfrm>
            <a:off x="6513534" y="2096064"/>
            <a:ext cx="4754022" cy="3695136"/>
          </a:xfrm>
        </p:spPr>
        <p:txBody>
          <a:bodyPr vert="horz" lIns="91440" tIns="45720" rIns="91440" bIns="45720" rtlCol="0">
            <a:normAutofit/>
          </a:bodyPr>
          <a:lstStyle/>
          <a:p>
            <a:r>
              <a:rPr lang="en-US" dirty="0"/>
              <a:t>Think about this before it happens</a:t>
            </a:r>
          </a:p>
          <a:p>
            <a:r>
              <a:rPr lang="en-US" dirty="0"/>
              <a:t>If one maneuver is not working, move to another</a:t>
            </a:r>
          </a:p>
          <a:p>
            <a:pPr lvl="1"/>
            <a:r>
              <a:rPr lang="en-US" dirty="0"/>
              <a:t>30 seconds</a:t>
            </a:r>
          </a:p>
          <a:p>
            <a:r>
              <a:rPr lang="en-US" dirty="0"/>
              <a:t>Don’t forget post-delivery care</a:t>
            </a:r>
          </a:p>
        </p:txBody>
      </p:sp>
      <p:cxnSp>
        <p:nvCxnSpPr>
          <p:cNvPr id="11" name="Straight Connector 10">
            <a:extLst>
              <a:ext uri="{FF2B5EF4-FFF2-40B4-BE49-F238E27FC236}">
                <a16:creationId xmlns:a16="http://schemas.microsoft.com/office/drawing/2014/main" id="{E0DCF65E-F84E-483D-83D7-A1616D5691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656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245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0-#ppt_h/2"/>
                                          </p:val>
                                        </p:tav>
                                        <p:tav tm="100000">
                                          <p:val>
                                            <p:strVal val="#ppt_y"/>
                                          </p:val>
                                        </p:tav>
                                      </p:tavLst>
                                    </p:anim>
                                  </p:childTnLst>
                                </p:cTn>
                              </p:par>
                              <p:par>
                                <p:cTn id="15" presetID="2" presetClass="entr" presetSubtype="3"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712BF7-BC7E-9941-C234-C04BE5145C7B}"/>
              </a:ext>
            </a:extLst>
          </p:cNvPr>
          <p:cNvSpPr>
            <a:spLocks noGrp="1"/>
          </p:cNvSpPr>
          <p:nvPr>
            <p:ph type="title"/>
          </p:nvPr>
        </p:nvSpPr>
        <p:spPr/>
        <p:txBody>
          <a:bodyPr>
            <a:normAutofit/>
          </a:bodyPr>
          <a:lstStyle/>
          <a:p>
            <a:r>
              <a:rPr lang="en-US" sz="4800" dirty="0"/>
              <a:t>Thank you!</a:t>
            </a:r>
          </a:p>
        </p:txBody>
      </p:sp>
      <p:sp>
        <p:nvSpPr>
          <p:cNvPr id="6" name="Content Placeholder 5">
            <a:extLst>
              <a:ext uri="{FF2B5EF4-FFF2-40B4-BE49-F238E27FC236}">
                <a16:creationId xmlns:a16="http://schemas.microsoft.com/office/drawing/2014/main" id="{27C5F7F3-0219-C402-6A22-2665A412687A}"/>
              </a:ext>
            </a:extLst>
          </p:cNvPr>
          <p:cNvSpPr>
            <a:spLocks noGrp="1"/>
          </p:cNvSpPr>
          <p:nvPr>
            <p:ph idx="1"/>
          </p:nvPr>
        </p:nvSpPr>
        <p:spPr/>
        <p:txBody>
          <a:bodyPr/>
          <a:lstStyle/>
          <a:p>
            <a:endParaRPr lang="en-US" dirty="0"/>
          </a:p>
          <a:p>
            <a:endParaRPr lang="en-US" dirty="0"/>
          </a:p>
          <a:p>
            <a:endParaRPr lang="en-US" dirty="0"/>
          </a:p>
          <a:p>
            <a:r>
              <a:rPr lang="en-US" sz="4800" dirty="0"/>
              <a:t>Christopher.Colwell@ucsf.edu</a:t>
            </a:r>
          </a:p>
        </p:txBody>
      </p:sp>
    </p:spTree>
    <p:extLst>
      <p:ext uri="{BB962C8B-B14F-4D97-AF65-F5344CB8AC3E}">
        <p14:creationId xmlns:p14="http://schemas.microsoft.com/office/powerpoint/2010/main" val="3414482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F3CC9-13F1-B537-3FBD-F18F10A3A93E}"/>
              </a:ext>
            </a:extLst>
          </p:cNvPr>
          <p:cNvSpPr>
            <a:spLocks noGrp="1"/>
          </p:cNvSpPr>
          <p:nvPr>
            <p:ph type="ctrTitle"/>
          </p:nvPr>
        </p:nvSpPr>
        <p:spPr/>
        <p:txBody>
          <a:bodyPr>
            <a:normAutofit fontScale="90000"/>
          </a:bodyPr>
          <a:lstStyle/>
          <a:p>
            <a:r>
              <a:rPr lang="en-US" dirty="0"/>
              <a:t>911 calls at birthing centers, what could go wrong?</a:t>
            </a:r>
          </a:p>
        </p:txBody>
      </p:sp>
      <p:sp>
        <p:nvSpPr>
          <p:cNvPr id="3" name="Subtitle 2">
            <a:extLst>
              <a:ext uri="{FF2B5EF4-FFF2-40B4-BE49-F238E27FC236}">
                <a16:creationId xmlns:a16="http://schemas.microsoft.com/office/drawing/2014/main" id="{19926C6F-DB01-9687-8536-B66CADD3E3E3}"/>
              </a:ext>
            </a:extLst>
          </p:cNvPr>
          <p:cNvSpPr>
            <a:spLocks noGrp="1"/>
          </p:cNvSpPr>
          <p:nvPr>
            <p:ph type="subTitle" idx="1"/>
          </p:nvPr>
        </p:nvSpPr>
        <p:spPr/>
        <p:txBody>
          <a:bodyPr/>
          <a:lstStyle/>
          <a:p>
            <a:r>
              <a:rPr lang="en-US" dirty="0"/>
              <a:t>Gail H Bradley, MD, FACEP FAEMS</a:t>
            </a:r>
          </a:p>
        </p:txBody>
      </p:sp>
    </p:spTree>
    <p:extLst>
      <p:ext uri="{BB962C8B-B14F-4D97-AF65-F5344CB8AC3E}">
        <p14:creationId xmlns:p14="http://schemas.microsoft.com/office/powerpoint/2010/main" val="2915243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EFA7F-1320-E788-7DA7-5E1A68F1EA64}"/>
              </a:ext>
            </a:extLst>
          </p:cNvPr>
          <p:cNvSpPr>
            <a:spLocks noGrp="1"/>
          </p:cNvSpPr>
          <p:nvPr>
            <p:ph type="title"/>
          </p:nvPr>
        </p:nvSpPr>
        <p:spPr/>
        <p:txBody>
          <a:bodyPr/>
          <a:lstStyle/>
          <a:p>
            <a:r>
              <a:rPr lang="en-US" dirty="0"/>
              <a:t>Goals for today</a:t>
            </a:r>
          </a:p>
        </p:txBody>
      </p:sp>
      <p:sp>
        <p:nvSpPr>
          <p:cNvPr id="3" name="Content Placeholder 2">
            <a:extLst>
              <a:ext uri="{FF2B5EF4-FFF2-40B4-BE49-F238E27FC236}">
                <a16:creationId xmlns:a16="http://schemas.microsoft.com/office/drawing/2014/main" id="{962935B5-B007-62A2-2FD2-1335AF59BAAC}"/>
              </a:ext>
            </a:extLst>
          </p:cNvPr>
          <p:cNvSpPr>
            <a:spLocks noGrp="1"/>
          </p:cNvSpPr>
          <p:nvPr>
            <p:ph sz="quarter" idx="13"/>
          </p:nvPr>
        </p:nvSpPr>
        <p:spPr/>
        <p:txBody>
          <a:bodyPr/>
          <a:lstStyle/>
          <a:p>
            <a:r>
              <a:rPr lang="en-US" sz="3200" dirty="0"/>
              <a:t>Why do birthing centers call 911?</a:t>
            </a:r>
          </a:p>
          <a:p>
            <a:r>
              <a:rPr lang="en-US" sz="3200" dirty="0"/>
              <a:t>What are the issues/problems we can anticipate?</a:t>
            </a:r>
          </a:p>
          <a:p>
            <a:r>
              <a:rPr lang="en-US" sz="3200" dirty="0"/>
              <a:t>What can we do?</a:t>
            </a:r>
          </a:p>
          <a:p>
            <a:endParaRPr lang="en-US" dirty="0"/>
          </a:p>
        </p:txBody>
      </p:sp>
    </p:spTree>
    <p:extLst>
      <p:ext uri="{BB962C8B-B14F-4D97-AF65-F5344CB8AC3E}">
        <p14:creationId xmlns:p14="http://schemas.microsoft.com/office/powerpoint/2010/main" val="28885956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4634-6E70-4A98-7DD5-3F931CCA9712}"/>
              </a:ext>
            </a:extLst>
          </p:cNvPr>
          <p:cNvSpPr>
            <a:spLocks noGrp="1"/>
          </p:cNvSpPr>
          <p:nvPr>
            <p:ph type="title"/>
          </p:nvPr>
        </p:nvSpPr>
        <p:spPr/>
        <p:txBody>
          <a:bodyPr/>
          <a:lstStyle/>
          <a:p>
            <a:r>
              <a:rPr lang="en-US" dirty="0"/>
              <a:t>Why are we called?</a:t>
            </a:r>
          </a:p>
        </p:txBody>
      </p:sp>
      <p:sp>
        <p:nvSpPr>
          <p:cNvPr id="3" name="Content Placeholder 2">
            <a:extLst>
              <a:ext uri="{FF2B5EF4-FFF2-40B4-BE49-F238E27FC236}">
                <a16:creationId xmlns:a16="http://schemas.microsoft.com/office/drawing/2014/main" id="{1A7CF05E-29CB-9F14-EB15-80DFCDDE3BCB}"/>
              </a:ext>
            </a:extLst>
          </p:cNvPr>
          <p:cNvSpPr>
            <a:spLocks noGrp="1"/>
          </p:cNvSpPr>
          <p:nvPr>
            <p:ph idx="1"/>
          </p:nvPr>
        </p:nvSpPr>
        <p:spPr/>
        <p:txBody>
          <a:bodyPr/>
          <a:lstStyle/>
          <a:p>
            <a:r>
              <a:rPr lang="en-US" dirty="0"/>
              <a:t>Things are not going well!</a:t>
            </a:r>
          </a:p>
          <a:p>
            <a:r>
              <a:rPr lang="en-US" dirty="0"/>
              <a:t>Realize, that once 911 has been called, something is wrong.</a:t>
            </a:r>
          </a:p>
          <a:p>
            <a:r>
              <a:rPr lang="en-US" dirty="0"/>
              <a:t>You are not part of mom’s birth plan!</a:t>
            </a:r>
          </a:p>
          <a:p>
            <a:r>
              <a:rPr lang="en-US" dirty="0"/>
              <a:t>Anticipate that everyone’s stress level is going to be high</a:t>
            </a:r>
          </a:p>
          <a:p>
            <a:pPr lvl="1"/>
            <a:r>
              <a:rPr lang="en-US" dirty="0"/>
              <a:t>Mom</a:t>
            </a:r>
          </a:p>
          <a:p>
            <a:pPr lvl="1"/>
            <a:r>
              <a:rPr lang="en-US" dirty="0"/>
              <a:t>Midwife and birthing center staff</a:t>
            </a:r>
          </a:p>
          <a:p>
            <a:pPr lvl="1"/>
            <a:r>
              <a:rPr lang="en-US" dirty="0"/>
              <a:t>EMS crew</a:t>
            </a:r>
          </a:p>
        </p:txBody>
      </p:sp>
      <p:pic>
        <p:nvPicPr>
          <p:cNvPr id="1026" name="Picture 2" descr="video shows Duval County bus wheel ...">
            <a:extLst>
              <a:ext uri="{FF2B5EF4-FFF2-40B4-BE49-F238E27FC236}">
                <a16:creationId xmlns:a16="http://schemas.microsoft.com/office/drawing/2014/main" id="{F627CDDB-FA4B-C20D-AEDA-8D284798E9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13257" y="2197100"/>
            <a:ext cx="3289300" cy="246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334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63B34-BD5E-E25D-E26A-782360FC5104}"/>
              </a:ext>
            </a:extLst>
          </p:cNvPr>
          <p:cNvSpPr>
            <a:spLocks noGrp="1"/>
          </p:cNvSpPr>
          <p:nvPr>
            <p:ph type="title"/>
          </p:nvPr>
        </p:nvSpPr>
        <p:spPr/>
        <p:txBody>
          <a:bodyPr>
            <a:normAutofit fontScale="90000"/>
          </a:bodyPr>
          <a:lstStyle/>
          <a:p>
            <a:r>
              <a:rPr lang="en-US" dirty="0"/>
              <a:t>What are the ramifications of these calls?</a:t>
            </a:r>
          </a:p>
        </p:txBody>
      </p:sp>
      <p:sp>
        <p:nvSpPr>
          <p:cNvPr id="3" name="Content Placeholder 2">
            <a:extLst>
              <a:ext uri="{FF2B5EF4-FFF2-40B4-BE49-F238E27FC236}">
                <a16:creationId xmlns:a16="http://schemas.microsoft.com/office/drawing/2014/main" id="{475FBEA7-84A5-95E4-E55A-E470ECB54056}"/>
              </a:ext>
            </a:extLst>
          </p:cNvPr>
          <p:cNvSpPr>
            <a:spLocks noGrp="1"/>
          </p:cNvSpPr>
          <p:nvPr>
            <p:ph idx="1"/>
          </p:nvPr>
        </p:nvSpPr>
        <p:spPr/>
        <p:txBody>
          <a:bodyPr>
            <a:normAutofit/>
          </a:bodyPr>
          <a:lstStyle/>
          <a:p>
            <a:r>
              <a:rPr lang="en-US" sz="2400" dirty="0"/>
              <a:t>Adverse outcomes with high risk for litigation</a:t>
            </a:r>
          </a:p>
          <a:p>
            <a:r>
              <a:rPr lang="en-US" sz="2400" dirty="0"/>
              <a:t>Complaints to </a:t>
            </a:r>
            <a:r>
              <a:rPr lang="en-US" sz="2400" dirty="0" err="1"/>
              <a:t>ems</a:t>
            </a:r>
            <a:r>
              <a:rPr lang="en-US" sz="2400" dirty="0"/>
              <a:t> agency</a:t>
            </a:r>
          </a:p>
          <a:p>
            <a:r>
              <a:rPr lang="en-US" sz="2400" dirty="0"/>
              <a:t>Complaints to licensing entities </a:t>
            </a:r>
          </a:p>
          <a:p>
            <a:pPr lvl="1"/>
            <a:r>
              <a:rPr lang="en-US" sz="2400" dirty="0"/>
              <a:t>Facility licensing oversight</a:t>
            </a:r>
          </a:p>
          <a:p>
            <a:pPr lvl="1"/>
            <a:r>
              <a:rPr lang="en-US" sz="2400" dirty="0"/>
              <a:t>Midwife licensure/certifying body</a:t>
            </a:r>
          </a:p>
          <a:p>
            <a:r>
              <a:rPr lang="en-US" sz="2400" dirty="0"/>
              <a:t>Increase in EMS and staff stress for future calls at facility</a:t>
            </a:r>
          </a:p>
        </p:txBody>
      </p:sp>
    </p:spTree>
    <p:extLst>
      <p:ext uri="{BB962C8B-B14F-4D97-AF65-F5344CB8AC3E}">
        <p14:creationId xmlns:p14="http://schemas.microsoft.com/office/powerpoint/2010/main" val="26457312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FAC48-B2DB-DF0E-B054-7301086B0A38}"/>
              </a:ext>
            </a:extLst>
          </p:cNvPr>
          <p:cNvSpPr>
            <a:spLocks noGrp="1"/>
          </p:cNvSpPr>
          <p:nvPr>
            <p:ph type="title"/>
          </p:nvPr>
        </p:nvSpPr>
        <p:spPr>
          <a:xfrm>
            <a:off x="685801" y="685800"/>
            <a:ext cx="6398496" cy="1151965"/>
          </a:xfrm>
        </p:spPr>
        <p:txBody>
          <a:bodyPr>
            <a:normAutofit/>
          </a:bodyPr>
          <a:lstStyle/>
          <a:p>
            <a:r>
              <a:rPr lang="en-US" sz="4600"/>
              <a:t>What is happening now?</a:t>
            </a:r>
          </a:p>
        </p:txBody>
      </p:sp>
      <p:sp>
        <p:nvSpPr>
          <p:cNvPr id="3" name="Content Placeholder 2">
            <a:extLst>
              <a:ext uri="{FF2B5EF4-FFF2-40B4-BE49-F238E27FC236}">
                <a16:creationId xmlns:a16="http://schemas.microsoft.com/office/drawing/2014/main" id="{964B9985-0C22-3BC4-8817-27A13724AB0C}"/>
              </a:ext>
            </a:extLst>
          </p:cNvPr>
          <p:cNvSpPr>
            <a:spLocks noGrp="1"/>
          </p:cNvSpPr>
          <p:nvPr>
            <p:ph idx="1"/>
          </p:nvPr>
        </p:nvSpPr>
        <p:spPr>
          <a:xfrm>
            <a:off x="685800" y="2063397"/>
            <a:ext cx="6397157" cy="3237468"/>
          </a:xfrm>
        </p:spPr>
        <p:txBody>
          <a:bodyPr>
            <a:normAutofit/>
          </a:bodyPr>
          <a:lstStyle/>
          <a:p>
            <a:r>
              <a:rPr lang="en-US" sz="2800" dirty="0"/>
              <a:t>Facility licensing complaints</a:t>
            </a:r>
          </a:p>
          <a:p>
            <a:r>
              <a:rPr lang="en-US" sz="2800" dirty="0"/>
              <a:t>News media coverage</a:t>
            </a:r>
          </a:p>
          <a:p>
            <a:r>
              <a:rPr lang="en-US" sz="2800" dirty="0"/>
              <a:t>Social media coverage</a:t>
            </a:r>
          </a:p>
          <a:p>
            <a:endParaRPr lang="en-US" dirty="0"/>
          </a:p>
        </p:txBody>
      </p:sp>
      <p:pic>
        <p:nvPicPr>
          <p:cNvPr id="4" name="Picture 3" descr="A person and person fighting&#10;&#10;Description automatically generated">
            <a:extLst>
              <a:ext uri="{FF2B5EF4-FFF2-40B4-BE49-F238E27FC236}">
                <a16:creationId xmlns:a16="http://schemas.microsoft.com/office/drawing/2014/main" id="{85512E62-01F6-25CA-56F2-20FA45AB0506}"/>
              </a:ext>
            </a:extLst>
          </p:cNvPr>
          <p:cNvPicPr>
            <a:picLocks noChangeAspect="1"/>
          </p:cNvPicPr>
          <p:nvPr/>
        </p:nvPicPr>
        <p:blipFill>
          <a:blip r:embed="rId4" cstate="hqprint">
            <a:extLst>
              <a:ext uri="{28A0092B-C50C-407E-A947-70E740481C1C}">
                <a14:useLocalDpi xmlns:a14="http://schemas.microsoft.com/office/drawing/2010/main"/>
              </a:ext>
            </a:extLst>
          </a:blip>
          <a:srcRect r="-2"/>
          <a:stretch>
            <a:fillRect/>
          </a:stretch>
        </p:blipFill>
        <p:spPr>
          <a:xfrm>
            <a:off x="7568124" y="170138"/>
            <a:ext cx="3836475" cy="2526610"/>
          </a:xfrm>
          <a:prstGeom prst="rect">
            <a:avLst/>
          </a:prstGeom>
          <a:ln w="57150" cmpd="thinThick">
            <a:solidFill>
              <a:schemeClr val="bg1">
                <a:lumMod val="50000"/>
              </a:schemeClr>
            </a:solidFill>
            <a:miter lim="800000"/>
          </a:ln>
        </p:spPr>
      </p:pic>
      <p:pic>
        <p:nvPicPr>
          <p:cNvPr id="1028" name="Picture 4" descr="Nuclear Society">
            <a:extLst>
              <a:ext uri="{FF2B5EF4-FFF2-40B4-BE49-F238E27FC236}">
                <a16:creationId xmlns:a16="http://schemas.microsoft.com/office/drawing/2014/main" id="{3DDB0C29-72FC-9034-CF82-554BFF3A6B4C}"/>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7568124" y="2965633"/>
            <a:ext cx="3836475" cy="2526622"/>
          </a:xfrm>
          <a:prstGeom prst="rect">
            <a:avLst/>
          </a:prstGeom>
          <a:noFill/>
          <a:ln w="57150" cmpd="thinThick">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9291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26E698-3CD3-0FA1-4E4F-9F2B5D7048D2}"/>
              </a:ext>
            </a:extLst>
          </p:cNvPr>
          <p:cNvSpPr>
            <a:spLocks noGrp="1"/>
          </p:cNvSpPr>
          <p:nvPr>
            <p:ph type="title"/>
          </p:nvPr>
        </p:nvSpPr>
        <p:spPr>
          <a:xfrm>
            <a:off x="683868" y="324585"/>
            <a:ext cx="10396882" cy="1158140"/>
          </a:xfrm>
        </p:spPr>
        <p:txBody>
          <a:bodyPr/>
          <a:lstStyle/>
          <a:p>
            <a:pPr algn="ctr"/>
            <a:r>
              <a:rPr lang="en-US" dirty="0"/>
              <a:t>cases across the US</a:t>
            </a:r>
          </a:p>
        </p:txBody>
      </p:sp>
      <p:pic>
        <p:nvPicPr>
          <p:cNvPr id="9" name="Content Placeholder 8">
            <a:extLst>
              <a:ext uri="{FF2B5EF4-FFF2-40B4-BE49-F238E27FC236}">
                <a16:creationId xmlns:a16="http://schemas.microsoft.com/office/drawing/2014/main" id="{D0503686-30A8-232D-B267-962536C97F52}"/>
              </a:ext>
            </a:extLst>
          </p:cNvPr>
          <p:cNvPicPr>
            <a:picLocks noGrp="1" noChangeAspect="1"/>
          </p:cNvPicPr>
          <p:nvPr>
            <p:ph sz="quarter" idx="14"/>
          </p:nvPr>
        </p:nvPicPr>
        <p:blipFill>
          <a:blip r:embed="rId2"/>
          <a:stretch>
            <a:fillRect/>
          </a:stretch>
        </p:blipFill>
        <p:spPr>
          <a:xfrm>
            <a:off x="4306957" y="3557692"/>
            <a:ext cx="6773793" cy="1700908"/>
          </a:xfrm>
        </p:spPr>
      </p:pic>
      <p:pic>
        <p:nvPicPr>
          <p:cNvPr id="2" name="Picture 1">
            <a:extLst>
              <a:ext uri="{FF2B5EF4-FFF2-40B4-BE49-F238E27FC236}">
                <a16:creationId xmlns:a16="http://schemas.microsoft.com/office/drawing/2014/main" id="{1AC61475-4E65-9B5C-5119-132CBAF04E65}"/>
              </a:ext>
            </a:extLst>
          </p:cNvPr>
          <p:cNvPicPr>
            <a:picLocks noChangeAspect="1"/>
          </p:cNvPicPr>
          <p:nvPr/>
        </p:nvPicPr>
        <p:blipFill>
          <a:blip r:embed="rId3"/>
          <a:stretch>
            <a:fillRect/>
          </a:stretch>
        </p:blipFill>
        <p:spPr>
          <a:xfrm>
            <a:off x="407809" y="1806441"/>
            <a:ext cx="7772400" cy="1622559"/>
          </a:xfrm>
          <a:prstGeom prst="rect">
            <a:avLst/>
          </a:prstGeom>
        </p:spPr>
      </p:pic>
    </p:spTree>
    <p:extLst>
      <p:ext uri="{BB962C8B-B14F-4D97-AF65-F5344CB8AC3E}">
        <p14:creationId xmlns:p14="http://schemas.microsoft.com/office/powerpoint/2010/main" val="23759528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C587F-D85B-8190-CDD2-6D0A0E26671C}"/>
              </a:ext>
            </a:extLst>
          </p:cNvPr>
          <p:cNvSpPr>
            <a:spLocks noGrp="1"/>
          </p:cNvSpPr>
          <p:nvPr>
            <p:ph type="title"/>
          </p:nvPr>
        </p:nvSpPr>
        <p:spPr>
          <a:xfrm>
            <a:off x="685801" y="313661"/>
            <a:ext cx="10396882" cy="1151965"/>
          </a:xfrm>
        </p:spPr>
        <p:txBody>
          <a:bodyPr>
            <a:normAutofit/>
          </a:bodyPr>
          <a:lstStyle/>
          <a:p>
            <a:r>
              <a:rPr lang="en-US" dirty="0"/>
              <a:t>What can you or your agency do?</a:t>
            </a:r>
          </a:p>
        </p:txBody>
      </p:sp>
      <p:sp>
        <p:nvSpPr>
          <p:cNvPr id="3" name="Content Placeholder 2">
            <a:extLst>
              <a:ext uri="{FF2B5EF4-FFF2-40B4-BE49-F238E27FC236}">
                <a16:creationId xmlns:a16="http://schemas.microsoft.com/office/drawing/2014/main" id="{6A2CE975-9074-8707-4A13-E57DC721E347}"/>
              </a:ext>
            </a:extLst>
          </p:cNvPr>
          <p:cNvSpPr>
            <a:spLocks noGrp="1"/>
          </p:cNvSpPr>
          <p:nvPr>
            <p:ph idx="1"/>
          </p:nvPr>
        </p:nvSpPr>
        <p:spPr>
          <a:xfrm>
            <a:off x="685801" y="1465626"/>
            <a:ext cx="10396883" cy="4361015"/>
          </a:xfrm>
        </p:spPr>
        <p:txBody>
          <a:bodyPr>
            <a:normAutofit/>
          </a:bodyPr>
          <a:lstStyle/>
          <a:p>
            <a:pPr marL="0" indent="0">
              <a:buNone/>
            </a:pPr>
            <a:endParaRPr lang="en-US" dirty="0"/>
          </a:p>
          <a:p>
            <a:r>
              <a:rPr lang="en-US" sz="2400" dirty="0"/>
              <a:t>Work collaboratively with birthing center</a:t>
            </a:r>
          </a:p>
          <a:p>
            <a:pPr lvl="1"/>
            <a:r>
              <a:rPr lang="en-US" sz="2400" dirty="0"/>
              <a:t>Reach out to birthing center and establish a relationship with them</a:t>
            </a:r>
          </a:p>
          <a:p>
            <a:pPr lvl="1"/>
            <a:r>
              <a:rPr lang="en-US" sz="2400" dirty="0"/>
              <a:t>Understand why/when they will call 911</a:t>
            </a:r>
          </a:p>
          <a:p>
            <a:pPr lvl="1"/>
            <a:r>
              <a:rPr lang="en-US" sz="2400" dirty="0"/>
              <a:t>What are their expectation for EMS?</a:t>
            </a:r>
          </a:p>
          <a:p>
            <a:pPr lvl="1"/>
            <a:r>
              <a:rPr lang="en-US" sz="2400" dirty="0"/>
              <a:t>Explain what you can/cannot do</a:t>
            </a:r>
          </a:p>
          <a:p>
            <a:r>
              <a:rPr lang="en-US" sz="2400" dirty="0"/>
              <a:t>Play nice in the sandbox – kill them with kindness</a:t>
            </a:r>
          </a:p>
          <a:p>
            <a:r>
              <a:rPr lang="en-US" sz="2400" dirty="0"/>
              <a:t>Know when to escalate reporting </a:t>
            </a:r>
          </a:p>
          <a:p>
            <a:endParaRPr lang="en-US" dirty="0"/>
          </a:p>
        </p:txBody>
      </p:sp>
    </p:spTree>
    <p:extLst>
      <p:ext uri="{BB962C8B-B14F-4D97-AF65-F5344CB8AC3E}">
        <p14:creationId xmlns:p14="http://schemas.microsoft.com/office/powerpoint/2010/main" val="9610829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054C8-0404-C243-5D90-DC61B705A498}"/>
              </a:ext>
            </a:extLst>
          </p:cNvPr>
          <p:cNvSpPr>
            <a:spLocks noGrp="1"/>
          </p:cNvSpPr>
          <p:nvPr>
            <p:ph type="title"/>
          </p:nvPr>
        </p:nvSpPr>
        <p:spPr/>
        <p:txBody>
          <a:bodyPr>
            <a:normAutofit fontScale="90000"/>
          </a:bodyPr>
          <a:lstStyle/>
          <a:p>
            <a:r>
              <a:rPr lang="en-US" sz="2700" b="1" dirty="0">
                <a:solidFill>
                  <a:srgbClr val="104B4D"/>
                </a:solidFill>
                <a:effectLst/>
                <a:latin typeface="Montserrat" pitchFamily="2" charset="77"/>
              </a:rPr>
              <a:t>AABC Toolkit - Coordination + Collaboration with EMS for Safe, Timely Transfer</a:t>
            </a:r>
            <a:br>
              <a:rPr lang="en-US" sz="2700" b="1" dirty="0">
                <a:solidFill>
                  <a:srgbClr val="104B4D"/>
                </a:solidFill>
                <a:effectLst/>
                <a:latin typeface="Montserrat" pitchFamily="2" charset="77"/>
              </a:rPr>
            </a:br>
            <a:r>
              <a:rPr lang="en-US" sz="2700" b="0" dirty="0">
                <a:solidFill>
                  <a:srgbClr val="104B4D"/>
                </a:solidFill>
                <a:effectLst/>
                <a:latin typeface="Oxygen" panose="020F0502020204030204" pitchFamily="34" charset="0"/>
              </a:rPr>
              <a:t>A member benefit for Birth Center and Alongside Midwifery Unit Members</a:t>
            </a:r>
            <a:endParaRPr lang="en-US" dirty="0"/>
          </a:p>
        </p:txBody>
      </p:sp>
      <p:sp>
        <p:nvSpPr>
          <p:cNvPr id="3" name="Content Placeholder 2">
            <a:extLst>
              <a:ext uri="{FF2B5EF4-FFF2-40B4-BE49-F238E27FC236}">
                <a16:creationId xmlns:a16="http://schemas.microsoft.com/office/drawing/2014/main" id="{47FCEAE2-FCF4-AFAF-7CD0-4FF9E0DE1160}"/>
              </a:ext>
            </a:extLst>
          </p:cNvPr>
          <p:cNvSpPr>
            <a:spLocks noGrp="1"/>
          </p:cNvSpPr>
          <p:nvPr>
            <p:ph idx="1"/>
          </p:nvPr>
        </p:nvSpPr>
        <p:spPr/>
        <p:txBody>
          <a:bodyPr>
            <a:normAutofit fontScale="85000" lnSpcReduction="10000"/>
          </a:bodyPr>
          <a:lstStyle/>
          <a:p>
            <a:pPr algn="l"/>
            <a:r>
              <a:rPr lang="en-US" b="0" i="0" dirty="0">
                <a:solidFill>
                  <a:srgbClr val="444242"/>
                </a:solidFill>
                <a:effectLst/>
                <a:highlight>
                  <a:srgbClr val="FFFFFF"/>
                </a:highlight>
                <a:latin typeface="Oxygen" panose="02000503000000000000" pitchFamily="2" charset="77"/>
              </a:rPr>
              <a:t>Emergency transport from a birth center to a hospital is rarely needed, with only about </a:t>
            </a:r>
            <a:r>
              <a:rPr lang="en-US" b="0" i="0" dirty="0">
                <a:solidFill>
                  <a:srgbClr val="444242"/>
                </a:solidFill>
                <a:effectLst/>
                <a:highlight>
                  <a:srgbClr val="FFFF00"/>
                </a:highlight>
                <a:latin typeface="Oxygen" panose="02000503000000000000" pitchFamily="2" charset="77"/>
              </a:rPr>
              <a:t>2%</a:t>
            </a:r>
            <a:r>
              <a:rPr lang="en-US" b="0" i="0" dirty="0">
                <a:solidFill>
                  <a:srgbClr val="444242"/>
                </a:solidFill>
                <a:effectLst/>
                <a:highlight>
                  <a:srgbClr val="FFFFFF"/>
                </a:highlight>
                <a:latin typeface="Oxygen" panose="02000503000000000000" pitchFamily="2" charset="77"/>
              </a:rPr>
              <a:t> of births requiring urgent transport of the birthing person or baby for serious or potentially serious complications.  However, when emergencies do occur in the birth center setting, swift and coordinated transport to a higher level of care is needed.  </a:t>
            </a:r>
            <a:r>
              <a:rPr lang="en-US" b="0" i="0" dirty="0">
                <a:solidFill>
                  <a:srgbClr val="444242"/>
                </a:solidFill>
                <a:effectLst/>
                <a:highlight>
                  <a:srgbClr val="FFFF00"/>
                </a:highlight>
                <a:latin typeface="Oxygen" panose="02000503000000000000" pitchFamily="2" charset="77"/>
              </a:rPr>
              <a:t>Emergency medical services (EMS), therefore, play an important role in the overall safety of birth centers.</a:t>
            </a:r>
          </a:p>
          <a:p>
            <a:pPr algn="l"/>
            <a:r>
              <a:rPr lang="en-US" b="0" dirty="0">
                <a:solidFill>
                  <a:srgbClr val="444242"/>
                </a:solidFill>
                <a:effectLst/>
                <a:highlight>
                  <a:srgbClr val="FFFFFF"/>
                </a:highlight>
                <a:latin typeface="Oxygen" panose="02000503000000000000" pitchFamily="2" charset="77"/>
              </a:rPr>
              <a:t>Birth centers, their collaborating hospitals, and local EMS systems need tools to support effective, team-based care across the continuum from the birth suite to the appropriate hospital unit. This </a:t>
            </a:r>
            <a:r>
              <a:rPr lang="en-US" b="0" dirty="0">
                <a:solidFill>
                  <a:srgbClr val="444242"/>
                </a:solidFill>
                <a:effectLst/>
                <a:highlight>
                  <a:srgbClr val="FFFF00"/>
                </a:highlight>
                <a:latin typeface="Oxygen" panose="02000503000000000000" pitchFamily="2" charset="77"/>
              </a:rPr>
              <a:t>toolkit is designed to help facilitate safe and seamless emergency transport between facilities through active engagement and teamwork with EMS providers</a:t>
            </a:r>
          </a:p>
        </p:txBody>
      </p:sp>
      <p:sp>
        <p:nvSpPr>
          <p:cNvPr id="4" name="TextBox 3">
            <a:extLst>
              <a:ext uri="{FF2B5EF4-FFF2-40B4-BE49-F238E27FC236}">
                <a16:creationId xmlns:a16="http://schemas.microsoft.com/office/drawing/2014/main" id="{C66C1B1B-D3E6-E069-7FF1-F074DC5C63B5}"/>
              </a:ext>
            </a:extLst>
          </p:cNvPr>
          <p:cNvSpPr txBox="1"/>
          <p:nvPr/>
        </p:nvSpPr>
        <p:spPr>
          <a:xfrm>
            <a:off x="6096000" y="5092995"/>
            <a:ext cx="515324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Impact" panose="020B0806030902050204"/>
                <a:ea typeface="+mn-ea"/>
                <a:cs typeface="+mn-cs"/>
              </a:rPr>
              <a:t>https://</a:t>
            </a:r>
            <a:r>
              <a:rPr kumimoji="0" lang="en-US" sz="1400" b="0" i="0" u="none" strike="noStrike" kern="1200" cap="none" spc="0" normalizeH="0" baseline="0" noProof="0" dirty="0" err="1">
                <a:ln>
                  <a:noFill/>
                </a:ln>
                <a:solidFill>
                  <a:prstClr val="black"/>
                </a:solidFill>
                <a:effectLst/>
                <a:uLnTx/>
                <a:uFillTx/>
                <a:latin typeface="Impact" panose="020B0806030902050204"/>
                <a:ea typeface="+mn-ea"/>
                <a:cs typeface="+mn-cs"/>
              </a:rPr>
              <a:t>www.birthcenters.org</a:t>
            </a:r>
            <a:r>
              <a:rPr kumimoji="0" lang="en-US" sz="1400" b="0" i="0" u="none" strike="noStrike" kern="1200" cap="none" spc="0" normalizeH="0" baseline="0" noProof="0" dirty="0">
                <a:ln>
                  <a:noFill/>
                </a:ln>
                <a:solidFill>
                  <a:prstClr val="black"/>
                </a:solidFill>
                <a:effectLst/>
                <a:uLnTx/>
                <a:uFillTx/>
                <a:latin typeface="Impact" panose="020B0806030902050204"/>
                <a:ea typeface="+mn-ea"/>
                <a:cs typeface="+mn-cs"/>
              </a:rPr>
              <a:t>/</a:t>
            </a:r>
            <a:r>
              <a:rPr kumimoji="0" lang="en-US" sz="1400" b="0" i="0" u="none" strike="noStrike" kern="1200" cap="none" spc="0" normalizeH="0" baseline="0" noProof="0" dirty="0" err="1">
                <a:ln>
                  <a:noFill/>
                </a:ln>
                <a:solidFill>
                  <a:prstClr val="black"/>
                </a:solidFill>
                <a:effectLst/>
                <a:uLnTx/>
                <a:uFillTx/>
                <a:latin typeface="Impact" panose="020B0806030902050204"/>
                <a:ea typeface="+mn-ea"/>
                <a:cs typeface="+mn-cs"/>
              </a:rPr>
              <a:t>aabc</a:t>
            </a:r>
            <a:r>
              <a:rPr kumimoji="0" lang="en-US" sz="1400" b="0" i="0" u="none" strike="noStrike" kern="1200" cap="none" spc="0" normalizeH="0" baseline="0" noProof="0" dirty="0">
                <a:ln>
                  <a:noFill/>
                </a:ln>
                <a:solidFill>
                  <a:prstClr val="black"/>
                </a:solidFill>
                <a:effectLst/>
                <a:uLnTx/>
                <a:uFillTx/>
                <a:latin typeface="Impact" panose="020B0806030902050204"/>
                <a:ea typeface="+mn-ea"/>
                <a:cs typeface="+mn-cs"/>
              </a:rPr>
              <a:t>-toolkit-</a:t>
            </a:r>
            <a:r>
              <a:rPr kumimoji="0" lang="en-US" sz="1400" b="0" i="0" u="none" strike="noStrike" kern="1200" cap="none" spc="0" normalizeH="0" baseline="0" noProof="0" dirty="0" err="1">
                <a:ln>
                  <a:noFill/>
                </a:ln>
                <a:solidFill>
                  <a:prstClr val="black"/>
                </a:solidFill>
                <a:effectLst/>
                <a:uLnTx/>
                <a:uFillTx/>
                <a:latin typeface="Impact" panose="020B0806030902050204"/>
                <a:ea typeface="+mn-ea"/>
                <a:cs typeface="+mn-cs"/>
              </a:rPr>
              <a:t>ems</a:t>
            </a:r>
            <a:r>
              <a:rPr kumimoji="0" lang="en-US" sz="1400" b="0" i="0" u="none" strike="noStrike" kern="1200" cap="none" spc="0" normalizeH="0" baseline="0" noProof="0" dirty="0">
                <a:ln>
                  <a:noFill/>
                </a:ln>
                <a:solidFill>
                  <a:prstClr val="black"/>
                </a:solidFill>
                <a:effectLst/>
                <a:uLnTx/>
                <a:uFillTx/>
                <a:latin typeface="Impact" panose="020B0806030902050204"/>
                <a:ea typeface="+mn-ea"/>
                <a:cs typeface="+mn-cs"/>
              </a:rPr>
              <a:t>-collaboration</a:t>
            </a:r>
          </a:p>
        </p:txBody>
      </p:sp>
    </p:spTree>
    <p:extLst>
      <p:ext uri="{BB962C8B-B14F-4D97-AF65-F5344CB8AC3E}">
        <p14:creationId xmlns:p14="http://schemas.microsoft.com/office/powerpoint/2010/main" val="2208813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33352-78ED-2400-AD6F-AC6A04DCA086}"/>
            </a:ext>
          </a:extLst>
        </p:cNvPr>
        <p:cNvGrpSpPr/>
        <p:nvPr/>
      </p:nvGrpSpPr>
      <p:grpSpPr>
        <a:xfrm>
          <a:off x="0" y="0"/>
          <a:ext cx="0" cy="0"/>
          <a:chOff x="0" y="0"/>
          <a:chExt cx="0" cy="0"/>
        </a:xfrm>
      </p:grpSpPr>
      <p:sp>
        <p:nvSpPr>
          <p:cNvPr id="6" name="I treat all of my patients the same.">
            <a:extLst>
              <a:ext uri="{FF2B5EF4-FFF2-40B4-BE49-F238E27FC236}">
                <a16:creationId xmlns:a16="http://schemas.microsoft.com/office/drawing/2014/main" id="{DDED9C8E-6032-C35B-E105-3A8A95C18486}"/>
              </a:ext>
            </a:extLst>
          </p:cNvPr>
          <p:cNvSpPr txBox="1"/>
          <p:nvPr/>
        </p:nvSpPr>
        <p:spPr>
          <a:xfrm>
            <a:off x="1670545" y="2570905"/>
            <a:ext cx="8850910" cy="858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Autofit/>
          </a:bodyPr>
          <a:lstStyle>
            <a:lvl1pPr>
              <a:lnSpc>
                <a:spcPct val="80000"/>
              </a:lnSpc>
              <a:defRPr sz="8500" spc="-170">
                <a:solidFill>
                  <a:srgbClr val="2E6D66"/>
                </a:solidFill>
              </a:defRPr>
            </a:lvl1pPr>
          </a:lstStyle>
          <a:p>
            <a:pPr algn="ct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If you don’t </a:t>
            </a:r>
            <a:r>
              <a:rPr lang="en-US" sz="4800" dirty="0">
                <a:solidFill>
                  <a:srgbClr val="CEAA7C"/>
                </a:solidFill>
                <a:latin typeface="Helvetica Neue" panose="02000503000000020004" pitchFamily="2" charset="0"/>
                <a:ea typeface="Helvetica Neue" panose="02000503000000020004" pitchFamily="2" charset="0"/>
                <a:cs typeface="Helvetica Neue" panose="02000503000000020004" pitchFamily="2" charset="0"/>
              </a:rPr>
              <a:t>look</a:t>
            </a: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you don’t </a:t>
            </a:r>
            <a:r>
              <a:rPr lang="en-US" sz="4800" dirty="0">
                <a:solidFill>
                  <a:srgbClr val="007066"/>
                </a:solidFill>
                <a:latin typeface="Helvetica Neue" panose="02000503000000020004" pitchFamily="2" charset="0"/>
                <a:ea typeface="Helvetica Neue" panose="02000503000000020004" pitchFamily="2" charset="0"/>
                <a:cs typeface="Helvetica Neue" panose="02000503000000020004" pitchFamily="2" charset="0"/>
              </a:rPr>
              <a:t>see</a:t>
            </a: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t>
            </a:r>
            <a:endParaRPr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descr="A logo with white text and black background&#10;&#10;Description automatically generated">
            <a:extLst>
              <a:ext uri="{FF2B5EF4-FFF2-40B4-BE49-F238E27FC236}">
                <a16:creationId xmlns:a16="http://schemas.microsoft.com/office/drawing/2014/main" id="{3B235A53-A866-5651-7D14-77B1B9918142}"/>
              </a:ext>
            </a:extLst>
          </p:cNvPr>
          <p:cNvPicPr>
            <a:picLocks noChangeAspect="1"/>
          </p:cNvPicPr>
          <p:nvPr/>
        </p:nvPicPr>
        <p:blipFill>
          <a:blip r:embed="rId2" cstate="hqprint">
            <a:alphaModFix amt="35000"/>
            <a:extLst>
              <a:ext uri="{28A0092B-C50C-407E-A947-70E740481C1C}">
                <a14:useLocalDpi xmlns:a14="http://schemas.microsoft.com/office/drawing/2010/main"/>
              </a:ext>
            </a:extLst>
          </a:blip>
          <a:stretch>
            <a:fillRect/>
          </a:stretch>
        </p:blipFill>
        <p:spPr>
          <a:xfrm>
            <a:off x="10420611" y="5060514"/>
            <a:ext cx="1566623" cy="1566623"/>
          </a:xfrm>
          <a:prstGeom prst="rect">
            <a:avLst/>
          </a:prstGeom>
        </p:spPr>
      </p:pic>
      <p:pic>
        <p:nvPicPr>
          <p:cNvPr id="3" name="Picture 2" descr="A green and white logo&#10;&#10;Description automatically generated">
            <a:extLst>
              <a:ext uri="{FF2B5EF4-FFF2-40B4-BE49-F238E27FC236}">
                <a16:creationId xmlns:a16="http://schemas.microsoft.com/office/drawing/2014/main" id="{BA61CD34-1F58-E943-10D7-6D72053EAD41}"/>
              </a:ext>
            </a:extLst>
          </p:cNvPr>
          <p:cNvPicPr>
            <a:picLocks noChangeAspect="1"/>
          </p:cNvPicPr>
          <p:nvPr/>
        </p:nvPicPr>
        <p:blipFill>
          <a:blip r:embed="rId3" cstate="hqprint">
            <a:alphaModFix amt="35000"/>
            <a:extLst>
              <a:ext uri="{28A0092B-C50C-407E-A947-70E740481C1C}">
                <a14:useLocalDpi xmlns:a14="http://schemas.microsoft.com/office/drawing/2010/main"/>
              </a:ext>
            </a:extLst>
          </a:blip>
          <a:stretch>
            <a:fillRect/>
          </a:stretch>
        </p:blipFill>
        <p:spPr>
          <a:xfrm>
            <a:off x="8436087" y="5080574"/>
            <a:ext cx="1566623" cy="1569880"/>
          </a:xfrm>
          <a:prstGeom prst="rect">
            <a:avLst/>
          </a:prstGeom>
        </p:spPr>
      </p:pic>
    </p:spTree>
    <p:extLst>
      <p:ext uri="{BB962C8B-B14F-4D97-AF65-F5344CB8AC3E}">
        <p14:creationId xmlns:p14="http://schemas.microsoft.com/office/powerpoint/2010/main" val="82666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26EE3-E389-1EF2-AB1E-4B1871268662}"/>
              </a:ext>
            </a:extLst>
          </p:cNvPr>
          <p:cNvSpPr>
            <a:spLocks noGrp="1"/>
          </p:cNvSpPr>
          <p:nvPr>
            <p:ph type="title"/>
          </p:nvPr>
        </p:nvSpPr>
        <p:spPr/>
        <p:txBody>
          <a:bodyPr/>
          <a:lstStyle/>
          <a:p>
            <a:r>
              <a:rPr lang="en-US" dirty="0"/>
              <a:t>What can you or your agency do?</a:t>
            </a:r>
          </a:p>
        </p:txBody>
      </p:sp>
      <p:sp>
        <p:nvSpPr>
          <p:cNvPr id="3" name="Content Placeholder 2">
            <a:extLst>
              <a:ext uri="{FF2B5EF4-FFF2-40B4-BE49-F238E27FC236}">
                <a16:creationId xmlns:a16="http://schemas.microsoft.com/office/drawing/2014/main" id="{EE4FC8C4-1899-0B11-D937-7951B2ECA4DC}"/>
              </a:ext>
            </a:extLst>
          </p:cNvPr>
          <p:cNvSpPr>
            <a:spLocks noGrp="1"/>
          </p:cNvSpPr>
          <p:nvPr>
            <p:ph idx="1"/>
          </p:nvPr>
        </p:nvSpPr>
        <p:spPr/>
        <p:txBody>
          <a:bodyPr/>
          <a:lstStyle/>
          <a:p>
            <a:r>
              <a:rPr lang="en-US" sz="2600" dirty="0"/>
              <a:t>Document, document, document </a:t>
            </a:r>
          </a:p>
          <a:p>
            <a:pPr lvl="1"/>
            <a:r>
              <a:rPr lang="en-US" sz="2600" dirty="0"/>
              <a:t>your chart will be reviewed as part of any complaint or litigation</a:t>
            </a:r>
          </a:p>
          <a:p>
            <a:pPr lvl="1"/>
            <a:r>
              <a:rPr lang="en-US" sz="2600" dirty="0"/>
              <a:t>Be detailed and factual</a:t>
            </a:r>
          </a:p>
          <a:p>
            <a:pPr lvl="1"/>
            <a:r>
              <a:rPr lang="en-US" sz="2600" dirty="0"/>
              <a:t>Avoid including your opinions</a:t>
            </a:r>
          </a:p>
          <a:p>
            <a:endParaRPr lang="en-US" dirty="0"/>
          </a:p>
        </p:txBody>
      </p:sp>
      <p:pic>
        <p:nvPicPr>
          <p:cNvPr id="3074" name="Picture 2" descr="Courtroom Trial Tech ...">
            <a:extLst>
              <a:ext uri="{FF2B5EF4-FFF2-40B4-BE49-F238E27FC236}">
                <a16:creationId xmlns:a16="http://schemas.microsoft.com/office/drawing/2014/main" id="{F8A72B08-B274-FF71-0CCA-5B23F8ECE8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3200" y="3744666"/>
            <a:ext cx="4953000"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2906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057" name="Picture 2056">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useBgFill="1">
        <p:nvSpPr>
          <p:cNvPr id="2059"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061"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063"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065"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2067"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useBgFill="1">
        <p:nvSpPr>
          <p:cNvPr id="2069" name="Rectangle 2068">
            <a:extLst>
              <a:ext uri="{FF2B5EF4-FFF2-40B4-BE49-F238E27FC236}">
                <a16:creationId xmlns:a16="http://schemas.microsoft.com/office/drawing/2014/main" id="{81DCCE50-5BF6-42F8-A562-F8C543ADF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 name="Title 1">
            <a:extLst>
              <a:ext uri="{FF2B5EF4-FFF2-40B4-BE49-F238E27FC236}">
                <a16:creationId xmlns:a16="http://schemas.microsoft.com/office/drawing/2014/main" id="{CF912AAB-BE9C-4FC2-4679-7EB361428F89}"/>
              </a:ext>
            </a:extLst>
          </p:cNvPr>
          <p:cNvSpPr>
            <a:spLocks noGrp="1"/>
          </p:cNvSpPr>
          <p:nvPr>
            <p:ph type="title"/>
          </p:nvPr>
        </p:nvSpPr>
        <p:spPr>
          <a:xfrm>
            <a:off x="447039" y="854078"/>
            <a:ext cx="5648960" cy="3352161"/>
          </a:xfrm>
        </p:spPr>
        <p:txBody>
          <a:bodyPr vert="horz" lIns="91440" tIns="45720" rIns="91440" bIns="45720" rtlCol="0" anchor="b">
            <a:normAutofit/>
          </a:bodyPr>
          <a:lstStyle/>
          <a:p>
            <a:pPr algn="r"/>
            <a:r>
              <a:rPr lang="en-US" sz="8000"/>
              <a:t>Questions?</a:t>
            </a:r>
          </a:p>
        </p:txBody>
      </p:sp>
      <p:sp>
        <p:nvSpPr>
          <p:cNvPr id="2074" name="Rectangle 2073">
            <a:extLst>
              <a:ext uri="{FF2B5EF4-FFF2-40B4-BE49-F238E27FC236}">
                <a16:creationId xmlns:a16="http://schemas.microsoft.com/office/drawing/2014/main" id="{D78A776B-E301-4D5C-A1B5-A17C1BE18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052" name="Picture 4" descr="100 Funny Questions with Answers - WinZO">
            <a:extLst>
              <a:ext uri="{FF2B5EF4-FFF2-40B4-BE49-F238E27FC236}">
                <a16:creationId xmlns:a16="http://schemas.microsoft.com/office/drawing/2014/main" id="{9D04CDBC-ABDD-A14C-DE0A-D26A95C781A1}"/>
              </a:ext>
            </a:extLst>
          </p:cNvPr>
          <p:cNvPicPr>
            <a:picLocks noGrp="1" noChangeAspect="1" noChangeArrowheads="1"/>
          </p:cNvPicPr>
          <p:nvPr>
            <p:ph idx="1"/>
          </p:nvPr>
        </p:nvPicPr>
        <p:blipFill>
          <a:blip r:embed="rId4">
            <a:extLst>
              <a:ext uri="{28A0092B-C50C-407E-A947-70E740481C1C}">
                <a14:useLocalDpi xmlns:a14="http://schemas.microsoft.com/office/drawing/2010/main"/>
              </a:ext>
            </a:extLst>
          </a:blip>
          <a:stretch>
            <a:fillRect/>
          </a:stretch>
        </p:blipFill>
        <p:spPr bwMode="auto">
          <a:xfrm>
            <a:off x="6724871" y="1626777"/>
            <a:ext cx="4823662" cy="2701250"/>
          </a:xfrm>
          <a:prstGeom prst="rect">
            <a:avLst/>
          </a:prstGeom>
          <a:noFill/>
          <a:extLst>
            <a:ext uri="{909E8E84-426E-40DD-AFC4-6F175D3DCCD1}">
              <a14:hiddenFill xmlns:a14="http://schemas.microsoft.com/office/drawing/2010/main">
                <a:solidFill>
                  <a:srgbClr val="FFFFFF"/>
                </a:solidFill>
              </a14:hiddenFill>
            </a:ext>
          </a:extLst>
        </p:spPr>
      </p:pic>
      <p:sp>
        <p:nvSpPr>
          <p:cNvPr id="2073" name="Rectangle 2072">
            <a:extLst>
              <a:ext uri="{FF2B5EF4-FFF2-40B4-BE49-F238E27FC236}">
                <a16:creationId xmlns:a16="http://schemas.microsoft.com/office/drawing/2014/main" id="{0DDFA573-E787-440F-8A24-6F6D3D549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12188952" cy="780581"/>
          </a:xfrm>
          <a:prstGeom prst="rect">
            <a:avLst/>
          </a:prstGeom>
          <a:gradFill flip="none" rotWithShape="1">
            <a:gsLst>
              <a:gs pos="49000">
                <a:schemeClr val="accent1"/>
              </a:gs>
              <a:gs pos="100000">
                <a:schemeClr val="accent1">
                  <a:lumMod val="62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Tree>
    <p:extLst>
      <p:ext uri="{BB962C8B-B14F-4D97-AF65-F5344CB8AC3E}">
        <p14:creationId xmlns:p14="http://schemas.microsoft.com/office/powerpoint/2010/main" val="12278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057" name="Picture 2056">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useBgFill="1">
        <p:nvSpPr>
          <p:cNvPr id="2059"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061"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063"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065"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2067"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useBgFill="1">
        <p:nvSpPr>
          <p:cNvPr id="2069" name="Rectangle 2068">
            <a:extLst>
              <a:ext uri="{FF2B5EF4-FFF2-40B4-BE49-F238E27FC236}">
                <a16:creationId xmlns:a16="http://schemas.microsoft.com/office/drawing/2014/main" id="{81DCCE50-5BF6-42F8-A562-F8C543ADF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 name="Title 1">
            <a:extLst>
              <a:ext uri="{FF2B5EF4-FFF2-40B4-BE49-F238E27FC236}">
                <a16:creationId xmlns:a16="http://schemas.microsoft.com/office/drawing/2014/main" id="{CF912AAB-BE9C-4FC2-4679-7EB361428F89}"/>
              </a:ext>
            </a:extLst>
          </p:cNvPr>
          <p:cNvSpPr>
            <a:spLocks noGrp="1"/>
          </p:cNvSpPr>
          <p:nvPr>
            <p:ph type="title"/>
          </p:nvPr>
        </p:nvSpPr>
        <p:spPr>
          <a:xfrm>
            <a:off x="447039" y="854078"/>
            <a:ext cx="5648960" cy="3352161"/>
          </a:xfrm>
        </p:spPr>
        <p:txBody>
          <a:bodyPr vert="horz" lIns="91440" tIns="45720" rIns="91440" bIns="45720" rtlCol="0" anchor="b">
            <a:normAutofit/>
          </a:bodyPr>
          <a:lstStyle/>
          <a:p>
            <a:pPr algn="r"/>
            <a:r>
              <a:rPr lang="en-US" sz="8000"/>
              <a:t>Questions?</a:t>
            </a:r>
          </a:p>
        </p:txBody>
      </p:sp>
      <p:sp>
        <p:nvSpPr>
          <p:cNvPr id="2074" name="Rectangle 2073">
            <a:extLst>
              <a:ext uri="{FF2B5EF4-FFF2-40B4-BE49-F238E27FC236}">
                <a16:creationId xmlns:a16="http://schemas.microsoft.com/office/drawing/2014/main" id="{D78A776B-E301-4D5C-A1B5-A17C1BE18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052" name="Picture 4" descr="100 Funny Questions with Answers - WinZO">
            <a:extLst>
              <a:ext uri="{FF2B5EF4-FFF2-40B4-BE49-F238E27FC236}">
                <a16:creationId xmlns:a16="http://schemas.microsoft.com/office/drawing/2014/main" id="{9D04CDBC-ABDD-A14C-DE0A-D26A95C781A1}"/>
              </a:ext>
            </a:extLst>
          </p:cNvPr>
          <p:cNvPicPr>
            <a:picLocks noGrp="1" noChangeAspect="1" noChangeArrowheads="1"/>
          </p:cNvPicPr>
          <p:nvPr>
            <p:ph idx="1"/>
          </p:nvPr>
        </p:nvPicPr>
        <p:blipFill>
          <a:blip r:embed="rId4">
            <a:extLst>
              <a:ext uri="{28A0092B-C50C-407E-A947-70E740481C1C}">
                <a14:useLocalDpi xmlns:a14="http://schemas.microsoft.com/office/drawing/2010/main"/>
              </a:ext>
            </a:extLst>
          </a:blip>
          <a:stretch>
            <a:fillRect/>
          </a:stretch>
        </p:blipFill>
        <p:spPr bwMode="auto">
          <a:xfrm>
            <a:off x="6724871" y="1626777"/>
            <a:ext cx="4823662" cy="2701250"/>
          </a:xfrm>
          <a:prstGeom prst="rect">
            <a:avLst/>
          </a:prstGeom>
          <a:noFill/>
          <a:extLst>
            <a:ext uri="{909E8E84-426E-40DD-AFC4-6F175D3DCCD1}">
              <a14:hiddenFill xmlns:a14="http://schemas.microsoft.com/office/drawing/2010/main">
                <a:solidFill>
                  <a:srgbClr val="FFFFFF"/>
                </a:solidFill>
              </a14:hiddenFill>
            </a:ext>
          </a:extLst>
        </p:spPr>
      </p:pic>
      <p:sp>
        <p:nvSpPr>
          <p:cNvPr id="2073" name="Rectangle 2072">
            <a:extLst>
              <a:ext uri="{FF2B5EF4-FFF2-40B4-BE49-F238E27FC236}">
                <a16:creationId xmlns:a16="http://schemas.microsoft.com/office/drawing/2014/main" id="{0DDFA573-E787-440F-8A24-6F6D3D549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12188952" cy="780581"/>
          </a:xfrm>
          <a:prstGeom prst="rect">
            <a:avLst/>
          </a:prstGeom>
          <a:gradFill flip="none" rotWithShape="1">
            <a:gsLst>
              <a:gs pos="49000">
                <a:schemeClr val="accent1"/>
              </a:gs>
              <a:gs pos="100000">
                <a:schemeClr val="accent1">
                  <a:lumMod val="62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Tree>
    <p:extLst>
      <p:ext uri="{BB962C8B-B14F-4D97-AF65-F5344CB8AC3E}">
        <p14:creationId xmlns:p14="http://schemas.microsoft.com/office/powerpoint/2010/main" val="2231745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BD1B9-57F2-B306-7277-E8B756EC6695}"/>
            </a:ext>
          </a:extLst>
        </p:cNvPr>
        <p:cNvGrpSpPr/>
        <p:nvPr/>
      </p:nvGrpSpPr>
      <p:grpSpPr>
        <a:xfrm>
          <a:off x="0" y="0"/>
          <a:ext cx="0" cy="0"/>
          <a:chOff x="0" y="0"/>
          <a:chExt cx="0" cy="0"/>
        </a:xfrm>
      </p:grpSpPr>
      <p:pic>
        <p:nvPicPr>
          <p:cNvPr id="4" name="Picture 3" descr="A logo with white text and black background&#10;&#10;Description automatically generated">
            <a:extLst>
              <a:ext uri="{FF2B5EF4-FFF2-40B4-BE49-F238E27FC236}">
                <a16:creationId xmlns:a16="http://schemas.microsoft.com/office/drawing/2014/main" id="{7893F60B-9419-4D61-C936-6071904DDCA7}"/>
              </a:ext>
            </a:extLst>
          </p:cNvPr>
          <p:cNvPicPr>
            <a:picLocks noChangeAspect="1"/>
          </p:cNvPicPr>
          <p:nvPr/>
        </p:nvPicPr>
        <p:blipFill>
          <a:blip r:embed="rId2" cstate="hqprint">
            <a:alphaModFix amt="35000"/>
            <a:extLst>
              <a:ext uri="{28A0092B-C50C-407E-A947-70E740481C1C}">
                <a14:useLocalDpi xmlns:a14="http://schemas.microsoft.com/office/drawing/2010/main"/>
              </a:ext>
            </a:extLst>
          </a:blip>
          <a:stretch>
            <a:fillRect/>
          </a:stretch>
        </p:blipFill>
        <p:spPr>
          <a:xfrm>
            <a:off x="10420611" y="5060514"/>
            <a:ext cx="1566623" cy="1566623"/>
          </a:xfrm>
          <a:prstGeom prst="rect">
            <a:avLst/>
          </a:prstGeom>
        </p:spPr>
      </p:pic>
      <p:pic>
        <p:nvPicPr>
          <p:cNvPr id="5" name="Picture 4" descr="A green and white logo&#10;&#10;Description automatically generated">
            <a:extLst>
              <a:ext uri="{FF2B5EF4-FFF2-40B4-BE49-F238E27FC236}">
                <a16:creationId xmlns:a16="http://schemas.microsoft.com/office/drawing/2014/main" id="{720DF66B-8732-72F9-A653-5B0EF293C5E3}"/>
              </a:ext>
            </a:extLst>
          </p:cNvPr>
          <p:cNvPicPr>
            <a:picLocks noChangeAspect="1"/>
          </p:cNvPicPr>
          <p:nvPr/>
        </p:nvPicPr>
        <p:blipFill>
          <a:blip r:embed="rId3" cstate="hqprint">
            <a:alphaModFix amt="35000"/>
            <a:extLst>
              <a:ext uri="{28A0092B-C50C-407E-A947-70E740481C1C}">
                <a14:useLocalDpi xmlns:a14="http://schemas.microsoft.com/office/drawing/2010/main"/>
              </a:ext>
            </a:extLst>
          </a:blip>
          <a:stretch>
            <a:fillRect/>
          </a:stretch>
        </p:blipFill>
        <p:spPr>
          <a:xfrm>
            <a:off x="8436087" y="5080574"/>
            <a:ext cx="1566623" cy="1569880"/>
          </a:xfrm>
          <a:prstGeom prst="rect">
            <a:avLst/>
          </a:prstGeom>
        </p:spPr>
      </p:pic>
      <p:sp>
        <p:nvSpPr>
          <p:cNvPr id="6" name="I treat all of my patients the same.">
            <a:extLst>
              <a:ext uri="{FF2B5EF4-FFF2-40B4-BE49-F238E27FC236}">
                <a16:creationId xmlns:a16="http://schemas.microsoft.com/office/drawing/2014/main" id="{52CBD2DA-2E44-C871-39C7-7A6433F2139C}"/>
              </a:ext>
            </a:extLst>
          </p:cNvPr>
          <p:cNvSpPr txBox="1"/>
          <p:nvPr/>
        </p:nvSpPr>
        <p:spPr>
          <a:xfrm>
            <a:off x="2086435" y="662056"/>
            <a:ext cx="7795392" cy="858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Autofit/>
          </a:bodyPr>
          <a:lstStyle>
            <a:lvl1pPr>
              <a:lnSpc>
                <a:spcPct val="80000"/>
              </a:lnSpc>
              <a:defRPr sz="8500" spc="-170">
                <a:solidFill>
                  <a:srgbClr val="2E6D66"/>
                </a:solidFill>
              </a:defRPr>
            </a:lvl1pPr>
          </a:lstStyle>
          <a:p>
            <a:r>
              <a:rPr lang="en-US" sz="4800" dirty="0">
                <a:solidFill>
                  <a:srgbClr val="007066"/>
                </a:solidFill>
                <a:latin typeface="Helvetica Neue" panose="02000503000000020004" pitchFamily="2" charset="0"/>
                <a:ea typeface="Helvetica Neue" panose="02000503000000020004" pitchFamily="2" charset="0"/>
                <a:cs typeface="Helvetica Neue" panose="02000503000000020004" pitchFamily="2" charset="0"/>
              </a:rPr>
              <a:t>150,000</a:t>
            </a: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patients</a:t>
            </a:r>
          </a:p>
        </p:txBody>
      </p:sp>
      <p:sp>
        <p:nvSpPr>
          <p:cNvPr id="2" name="TextBox 1">
            <a:extLst>
              <a:ext uri="{FF2B5EF4-FFF2-40B4-BE49-F238E27FC236}">
                <a16:creationId xmlns:a16="http://schemas.microsoft.com/office/drawing/2014/main" id="{5EDE1F6F-E8F9-540C-1178-CD2C25A2CC9D}"/>
              </a:ext>
            </a:extLst>
          </p:cNvPr>
          <p:cNvSpPr txBox="1"/>
          <p:nvPr/>
        </p:nvSpPr>
        <p:spPr>
          <a:xfrm>
            <a:off x="1248032" y="5931243"/>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544A1802-7DF8-0711-B99A-2B9E18627F44}"/>
              </a:ext>
            </a:extLst>
          </p:cNvPr>
          <p:cNvSpPr txBox="1"/>
          <p:nvPr/>
        </p:nvSpPr>
        <p:spPr>
          <a:xfrm>
            <a:off x="1050324" y="5561911"/>
            <a:ext cx="6610865" cy="923330"/>
          </a:xfrm>
          <a:prstGeom prst="rect">
            <a:avLst/>
          </a:prstGeom>
          <a:noFill/>
        </p:spPr>
        <p:txBody>
          <a:bodyPr wrap="square" rtlCol="0">
            <a:spAutoFit/>
          </a:bodyPr>
          <a:lstStyle/>
          <a:p>
            <a:r>
              <a:rPr lang="en-US" sz="1200" kern="100" dirty="0" err="1">
                <a:effectLst/>
                <a:latin typeface="Segoe UI" panose="020B0502040204020203" pitchFamily="34" charset="0"/>
                <a:ea typeface="Calibri" panose="020F0502020204030204" pitchFamily="34" charset="0"/>
                <a:cs typeface="Times New Roman" panose="02020603050405020304" pitchFamily="18" charset="0"/>
              </a:rPr>
              <a:t>Hutchcraft</a:t>
            </a:r>
            <a:r>
              <a:rPr lang="en-US" sz="1200" kern="100" dirty="0">
                <a:effectLst/>
                <a:latin typeface="Segoe UI" panose="020B0502040204020203" pitchFamily="34" charset="0"/>
                <a:ea typeface="Calibri" panose="020F0502020204030204" pitchFamily="34" charset="0"/>
                <a:cs typeface="Times New Roman" panose="02020603050405020304" pitchFamily="18" charset="0"/>
              </a:rPr>
              <a:t> ML, Ola O, McLaughlin EM, Hade EM, Murphy AJ, Frey HA, Larrimore A, Panchal AR. A One-Year Cross Sectional Analysis of Emergency Medical Services Utilization and Its Association with Hypertension in Pregnancy. </a:t>
            </a:r>
            <a:r>
              <a:rPr lang="en-US" sz="1200" kern="100" dirty="0" err="1">
                <a:effectLst/>
                <a:latin typeface="Segoe UI" panose="020B0502040204020203" pitchFamily="34" charset="0"/>
                <a:ea typeface="Calibri" panose="020F0502020204030204" pitchFamily="34" charset="0"/>
                <a:cs typeface="Times New Roman" panose="02020603050405020304" pitchFamily="18" charset="0"/>
              </a:rPr>
              <a:t>Prehosp</a:t>
            </a:r>
            <a:r>
              <a:rPr lang="en-US" sz="1200" kern="100" dirty="0">
                <a:effectLst/>
                <a:latin typeface="Segoe UI" panose="020B0502040204020203" pitchFamily="34" charset="0"/>
                <a:ea typeface="Calibri" panose="020F0502020204030204" pitchFamily="34" charset="0"/>
                <a:cs typeface="Times New Roman" panose="02020603050405020304" pitchFamily="18" charset="0"/>
              </a:rPr>
              <a:t> </a:t>
            </a:r>
            <a:r>
              <a:rPr lang="en-US" sz="1200" kern="100" dirty="0" err="1">
                <a:effectLst/>
                <a:latin typeface="Segoe UI" panose="020B0502040204020203" pitchFamily="34" charset="0"/>
                <a:ea typeface="Calibri" panose="020F0502020204030204" pitchFamily="34" charset="0"/>
                <a:cs typeface="Times New Roman" panose="02020603050405020304" pitchFamily="18" charset="0"/>
              </a:rPr>
              <a:t>Emerg</a:t>
            </a:r>
            <a:r>
              <a:rPr lang="en-US" sz="1200" kern="100" dirty="0">
                <a:effectLst/>
                <a:latin typeface="Segoe UI" panose="020B0502040204020203" pitchFamily="34" charset="0"/>
                <a:ea typeface="Calibri" panose="020F0502020204030204" pitchFamily="34" charset="0"/>
                <a:cs typeface="Times New Roman" panose="02020603050405020304" pitchFamily="18" charset="0"/>
              </a:rPr>
              <a:t> Care. 2022 Nov-Dec;26(6):838-847.</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I treat all of my patients the same.">
            <a:extLst>
              <a:ext uri="{FF2B5EF4-FFF2-40B4-BE49-F238E27FC236}">
                <a16:creationId xmlns:a16="http://schemas.microsoft.com/office/drawing/2014/main" id="{14FA48FA-8C7F-5F2C-4F64-FFB3C5BBDB4A}"/>
              </a:ext>
            </a:extLst>
          </p:cNvPr>
          <p:cNvSpPr txBox="1"/>
          <p:nvPr/>
        </p:nvSpPr>
        <p:spPr>
          <a:xfrm>
            <a:off x="2086435" y="1556020"/>
            <a:ext cx="6859856" cy="858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Autofit/>
          </a:bodyPr>
          <a:lstStyle>
            <a:lvl1pPr>
              <a:lnSpc>
                <a:spcPct val="80000"/>
              </a:lnSpc>
              <a:defRPr sz="8500" spc="-170">
                <a:solidFill>
                  <a:srgbClr val="2E6D66"/>
                </a:solidFill>
              </a:defRPr>
            </a:lvl1pPr>
          </a:lstStyle>
          <a:p>
            <a:r>
              <a:rPr lang="en-US" sz="4800" dirty="0">
                <a:solidFill>
                  <a:srgbClr val="CEAA7C"/>
                </a:solidFill>
                <a:latin typeface="Helvetica Neue" panose="02000503000000020004" pitchFamily="2" charset="0"/>
                <a:ea typeface="Helvetica Neue" panose="02000503000000020004" pitchFamily="2" charset="0"/>
                <a:cs typeface="Helvetica Neue" panose="02000503000000020004" pitchFamily="2" charset="0"/>
              </a:rPr>
              <a:t>1,575</a:t>
            </a: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pregnant</a:t>
            </a:r>
          </a:p>
        </p:txBody>
      </p:sp>
      <p:sp>
        <p:nvSpPr>
          <p:cNvPr id="8" name="I treat all of my patients the same.">
            <a:extLst>
              <a:ext uri="{FF2B5EF4-FFF2-40B4-BE49-F238E27FC236}">
                <a16:creationId xmlns:a16="http://schemas.microsoft.com/office/drawing/2014/main" id="{FF9E2A8B-C940-695C-20BE-5B7EFBE69B24}"/>
              </a:ext>
            </a:extLst>
          </p:cNvPr>
          <p:cNvSpPr txBox="1"/>
          <p:nvPr/>
        </p:nvSpPr>
        <p:spPr>
          <a:xfrm>
            <a:off x="2086435" y="2449984"/>
            <a:ext cx="6476797" cy="858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Autofit/>
          </a:bodyPr>
          <a:lstStyle>
            <a:lvl1pPr>
              <a:lnSpc>
                <a:spcPct val="80000"/>
              </a:lnSpc>
              <a:defRPr sz="8500" spc="-170">
                <a:solidFill>
                  <a:srgbClr val="2E6D66"/>
                </a:solidFill>
              </a:defRPr>
            </a:lvl1pPr>
          </a:lstStyle>
          <a:p>
            <a:r>
              <a:rPr lang="en-US" sz="4800" dirty="0">
                <a:solidFill>
                  <a:srgbClr val="007066"/>
                </a:solidFill>
                <a:latin typeface="Helvetica Neue" panose="02000503000000020004" pitchFamily="2" charset="0"/>
                <a:ea typeface="Helvetica Neue" panose="02000503000000020004" pitchFamily="2" charset="0"/>
                <a:cs typeface="Helvetica Neue" panose="02000503000000020004" pitchFamily="2" charset="0"/>
              </a:rPr>
              <a:t>504</a:t>
            </a: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hypertensive</a:t>
            </a:r>
          </a:p>
        </p:txBody>
      </p:sp>
      <p:sp>
        <p:nvSpPr>
          <p:cNvPr id="9" name="I treat all of my patients the same.">
            <a:extLst>
              <a:ext uri="{FF2B5EF4-FFF2-40B4-BE49-F238E27FC236}">
                <a16:creationId xmlns:a16="http://schemas.microsoft.com/office/drawing/2014/main" id="{B27F5D4F-02F4-ABE1-A63B-F9402BF15A89}"/>
              </a:ext>
            </a:extLst>
          </p:cNvPr>
          <p:cNvSpPr txBox="1"/>
          <p:nvPr/>
        </p:nvSpPr>
        <p:spPr>
          <a:xfrm>
            <a:off x="2086435" y="3344935"/>
            <a:ext cx="7692419" cy="858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Autofit/>
          </a:bodyPr>
          <a:lstStyle>
            <a:lvl1pPr>
              <a:lnSpc>
                <a:spcPct val="80000"/>
              </a:lnSpc>
              <a:defRPr sz="8500" spc="-170">
                <a:solidFill>
                  <a:srgbClr val="2E6D66"/>
                </a:solidFill>
              </a:defRPr>
            </a:lvl1pPr>
          </a:lstStyle>
          <a:p>
            <a:r>
              <a:rPr lang="en-US" sz="4800" dirty="0">
                <a:solidFill>
                  <a:srgbClr val="CEAA7C"/>
                </a:solidFill>
                <a:latin typeface="Helvetica Neue" panose="02000503000000020004" pitchFamily="2" charset="0"/>
                <a:ea typeface="Helvetica Neue" panose="02000503000000020004" pitchFamily="2" charset="0"/>
                <a:cs typeface="Helvetica Neue" panose="02000503000000020004" pitchFamily="2" charset="0"/>
              </a:rPr>
              <a:t>75</a:t>
            </a:r>
            <a:r>
              <a:rPr lang="en-US" sz="4800" dirty="0">
                <a:solidFill>
                  <a:srgbClr val="007066"/>
                </a:solidFill>
                <a:latin typeface="Helvetica Neue" panose="02000503000000020004" pitchFamily="2" charset="0"/>
                <a:ea typeface="Helvetica Neue" panose="02000503000000020004" pitchFamily="2" charset="0"/>
                <a:cs typeface="Helvetica Neue" panose="02000503000000020004" pitchFamily="2" charset="0"/>
              </a:rPr>
              <a:t> </a:t>
            </a: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severe hypertensive</a:t>
            </a:r>
          </a:p>
        </p:txBody>
      </p:sp>
      <p:sp>
        <p:nvSpPr>
          <p:cNvPr id="10" name="I treat all of my patients the same.">
            <a:extLst>
              <a:ext uri="{FF2B5EF4-FFF2-40B4-BE49-F238E27FC236}">
                <a16:creationId xmlns:a16="http://schemas.microsoft.com/office/drawing/2014/main" id="{F8C3704E-12AC-D3DE-E89B-2EB9F90DCA31}"/>
              </a:ext>
            </a:extLst>
          </p:cNvPr>
          <p:cNvSpPr txBox="1"/>
          <p:nvPr/>
        </p:nvSpPr>
        <p:spPr>
          <a:xfrm>
            <a:off x="2063122" y="4237353"/>
            <a:ext cx="10910610" cy="858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Autofit/>
          </a:bodyPr>
          <a:lstStyle>
            <a:lvl1pPr>
              <a:lnSpc>
                <a:spcPct val="80000"/>
              </a:lnSpc>
              <a:defRPr sz="8500" spc="-170">
                <a:solidFill>
                  <a:srgbClr val="2E6D66"/>
                </a:solidFill>
              </a:defRPr>
            </a:lvl1pPr>
          </a:lstStyle>
          <a:p>
            <a:r>
              <a:rPr lang="en-US" sz="48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1</a:t>
            </a:r>
            <a:r>
              <a:rPr lang="en-US" sz="4800" dirty="0">
                <a:solidFill>
                  <a:srgbClr val="007066"/>
                </a:solidFill>
                <a:latin typeface="Helvetica Neue" panose="02000503000000020004" pitchFamily="2" charset="0"/>
                <a:ea typeface="Helvetica Neue" panose="02000503000000020004" pitchFamily="2" charset="0"/>
                <a:cs typeface="Helvetica Neue" panose="02000503000000020004" pitchFamily="2" charset="0"/>
              </a:rPr>
              <a:t> </a:t>
            </a: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hypertension as chief complaint</a:t>
            </a:r>
          </a:p>
        </p:txBody>
      </p:sp>
    </p:spTree>
    <p:extLst>
      <p:ext uri="{BB962C8B-B14F-4D97-AF65-F5344CB8AC3E}">
        <p14:creationId xmlns:p14="http://schemas.microsoft.com/office/powerpoint/2010/main" val="42060231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9" presetClass="emph" presetSubtype="0" grpId="0" nodeType="withEffect">
                                  <p:stCondLst>
                                    <p:cond delay="0"/>
                                  </p:stCondLst>
                                  <p:childTnLst>
                                    <p:set>
                                      <p:cBhvr>
                                        <p:cTn id="9" dur="indefinite"/>
                                        <p:tgtEl>
                                          <p:spTgt spid="7"/>
                                        </p:tgtEl>
                                        <p:attrNameLst>
                                          <p:attrName>style.opacity</p:attrName>
                                        </p:attrNameLst>
                                      </p:cBhvr>
                                      <p:to>
                                        <p:strVal val="0.5"/>
                                      </p:to>
                                    </p:set>
                                    <p:animEffect filter="image" prLst="opacity: 0.5">
                                      <p:cBhvr rctx="IE">
                                        <p:cTn id="10" dur="indefinite"/>
                                        <p:tgtEl>
                                          <p:spTgt spid="7"/>
                                        </p:tgtEl>
                                      </p:cBhvr>
                                    </p:animEffect>
                                  </p:childTnLst>
                                </p:cTn>
                              </p:par>
                              <p:par>
                                <p:cTn id="11" presetID="9" presetClass="emph" presetSubtype="0" grpId="0" nodeType="withEffect">
                                  <p:stCondLst>
                                    <p:cond delay="0"/>
                                  </p:stCondLst>
                                  <p:childTnLst>
                                    <p:set>
                                      <p:cBhvr>
                                        <p:cTn id="12" dur="indefinite"/>
                                        <p:tgtEl>
                                          <p:spTgt spid="6"/>
                                        </p:tgtEl>
                                        <p:attrNameLst>
                                          <p:attrName>style.opacity</p:attrName>
                                        </p:attrNameLst>
                                      </p:cBhvr>
                                      <p:to>
                                        <p:strVal val="0.5"/>
                                      </p:to>
                                    </p:set>
                                    <p:animEffect filter="image" prLst="opacity: 0.5">
                                      <p:cBhvr rctx="IE">
                                        <p:cTn id="13" dur="indefinite"/>
                                        <p:tgtEl>
                                          <p:spTgt spid="6"/>
                                        </p:tgtEl>
                                      </p:cBhvr>
                                    </p:animEffect>
                                  </p:childTnLst>
                                </p:cTn>
                              </p:par>
                              <p:par>
                                <p:cTn id="14" presetID="9" presetClass="emph" presetSubtype="0" grpId="0" nodeType="withEffect">
                                  <p:stCondLst>
                                    <p:cond delay="0"/>
                                  </p:stCondLst>
                                  <p:childTnLst>
                                    <p:set>
                                      <p:cBhvr>
                                        <p:cTn id="15" dur="indefinite"/>
                                        <p:tgtEl>
                                          <p:spTgt spid="9"/>
                                        </p:tgtEl>
                                        <p:attrNameLst>
                                          <p:attrName>style.opacity</p:attrName>
                                        </p:attrNameLst>
                                      </p:cBhvr>
                                      <p:to>
                                        <p:strVal val="0.5"/>
                                      </p:to>
                                    </p:set>
                                    <p:animEffect filter="image" prLst="opacity: 0.5">
                                      <p:cBhvr rctx="IE">
                                        <p:cTn id="16" dur="indefinite"/>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 treat all of my patients the same.">
            <a:extLst>
              <a:ext uri="{FF2B5EF4-FFF2-40B4-BE49-F238E27FC236}">
                <a16:creationId xmlns:a16="http://schemas.microsoft.com/office/drawing/2014/main" id="{0274D4A2-E943-BAC6-A4D0-BF584C10E52C}"/>
              </a:ext>
            </a:extLst>
          </p:cNvPr>
          <p:cNvSpPr txBox="1"/>
          <p:nvPr/>
        </p:nvSpPr>
        <p:spPr>
          <a:xfrm>
            <a:off x="266920" y="1483511"/>
            <a:ext cx="11650039" cy="41635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Autofit/>
          </a:bodyPr>
          <a:lstStyle>
            <a:lvl1pPr>
              <a:lnSpc>
                <a:spcPct val="80000"/>
              </a:lnSpc>
              <a:defRPr sz="8500" spc="-170">
                <a:solidFill>
                  <a:srgbClr val="2E6D66"/>
                </a:solidFill>
              </a:defRPr>
            </a:lvl1pPr>
          </a:lstStyle>
          <a:p>
            <a:pPr algn="ctr">
              <a:lnSpc>
                <a:spcPct val="150000"/>
              </a:lnSpc>
            </a:pP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We are missing </a:t>
            </a:r>
            <a:r>
              <a:rPr lang="en-US" sz="4800" dirty="0">
                <a:solidFill>
                  <a:srgbClr val="CEAA7C"/>
                </a:solidFill>
                <a:latin typeface="Helvetica Neue" panose="02000503000000020004" pitchFamily="2" charset="0"/>
                <a:ea typeface="Helvetica Neue" panose="02000503000000020004" pitchFamily="2" charset="0"/>
                <a:cs typeface="Helvetica Neue" panose="02000503000000020004" pitchFamily="2" charset="0"/>
              </a:rPr>
              <a:t>severe</a:t>
            </a: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US" sz="4800" dirty="0">
                <a:solidFill>
                  <a:srgbClr val="007066"/>
                </a:solidFill>
                <a:latin typeface="Helvetica Neue" panose="02000503000000020004" pitchFamily="2" charset="0"/>
                <a:ea typeface="Helvetica Neue" panose="02000503000000020004" pitchFamily="2" charset="0"/>
                <a:cs typeface="Helvetica Neue" panose="02000503000000020004" pitchFamily="2" charset="0"/>
              </a:rPr>
              <a:t>damaging</a:t>
            </a:r>
            <a:r>
              <a:rPr lang="en-US"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hypertension in pregnant woman.</a:t>
            </a:r>
            <a:endParaRPr sz="4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descr="A logo with white text and black background&#10;&#10;Description automatically generated">
            <a:extLst>
              <a:ext uri="{FF2B5EF4-FFF2-40B4-BE49-F238E27FC236}">
                <a16:creationId xmlns:a16="http://schemas.microsoft.com/office/drawing/2014/main" id="{DD34A794-EF79-CF1A-379F-861C63B8012C}"/>
              </a:ext>
            </a:extLst>
          </p:cNvPr>
          <p:cNvPicPr>
            <a:picLocks noChangeAspect="1"/>
          </p:cNvPicPr>
          <p:nvPr/>
        </p:nvPicPr>
        <p:blipFill>
          <a:blip r:embed="rId2" cstate="hqprint">
            <a:alphaModFix amt="35000"/>
            <a:extLst>
              <a:ext uri="{28A0092B-C50C-407E-A947-70E740481C1C}">
                <a14:useLocalDpi xmlns:a14="http://schemas.microsoft.com/office/drawing/2010/main"/>
              </a:ext>
            </a:extLst>
          </a:blip>
          <a:stretch>
            <a:fillRect/>
          </a:stretch>
        </p:blipFill>
        <p:spPr>
          <a:xfrm>
            <a:off x="10420611" y="5060514"/>
            <a:ext cx="1566623" cy="1566623"/>
          </a:xfrm>
          <a:prstGeom prst="rect">
            <a:avLst/>
          </a:prstGeom>
        </p:spPr>
      </p:pic>
      <p:pic>
        <p:nvPicPr>
          <p:cNvPr id="3" name="Picture 2" descr="A green and white logo&#10;&#10;Description automatically generated">
            <a:extLst>
              <a:ext uri="{FF2B5EF4-FFF2-40B4-BE49-F238E27FC236}">
                <a16:creationId xmlns:a16="http://schemas.microsoft.com/office/drawing/2014/main" id="{FA9C3531-C56A-46B2-09D8-D553415DC32B}"/>
              </a:ext>
            </a:extLst>
          </p:cNvPr>
          <p:cNvPicPr>
            <a:picLocks noChangeAspect="1"/>
          </p:cNvPicPr>
          <p:nvPr/>
        </p:nvPicPr>
        <p:blipFill>
          <a:blip r:embed="rId3" cstate="hqprint">
            <a:alphaModFix amt="35000"/>
            <a:extLst>
              <a:ext uri="{28A0092B-C50C-407E-A947-70E740481C1C}">
                <a14:useLocalDpi xmlns:a14="http://schemas.microsoft.com/office/drawing/2010/main"/>
              </a:ext>
            </a:extLst>
          </a:blip>
          <a:stretch>
            <a:fillRect/>
          </a:stretch>
        </p:blipFill>
        <p:spPr>
          <a:xfrm>
            <a:off x="8436087" y="5080574"/>
            <a:ext cx="1566623" cy="1569880"/>
          </a:xfrm>
          <a:prstGeom prst="rect">
            <a:avLst/>
          </a:prstGeom>
        </p:spPr>
      </p:pic>
    </p:spTree>
    <p:extLst>
      <p:ext uri="{BB962C8B-B14F-4D97-AF65-F5344CB8AC3E}">
        <p14:creationId xmlns:p14="http://schemas.microsoft.com/office/powerpoint/2010/main" val="12602260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white text and black background&#10;&#10;Description automatically generated">
            <a:extLst>
              <a:ext uri="{FF2B5EF4-FFF2-40B4-BE49-F238E27FC236}">
                <a16:creationId xmlns:a16="http://schemas.microsoft.com/office/drawing/2014/main" id="{DD34A794-EF79-CF1A-379F-861C63B8012C}"/>
              </a:ext>
            </a:extLst>
          </p:cNvPr>
          <p:cNvPicPr>
            <a:picLocks noChangeAspect="1"/>
          </p:cNvPicPr>
          <p:nvPr/>
        </p:nvPicPr>
        <p:blipFill>
          <a:blip r:embed="rId2" cstate="hqprint">
            <a:alphaModFix amt="35000"/>
            <a:extLst>
              <a:ext uri="{28A0092B-C50C-407E-A947-70E740481C1C}">
                <a14:useLocalDpi xmlns:a14="http://schemas.microsoft.com/office/drawing/2010/main"/>
              </a:ext>
            </a:extLst>
          </a:blip>
          <a:stretch>
            <a:fillRect/>
          </a:stretch>
        </p:blipFill>
        <p:spPr>
          <a:xfrm>
            <a:off x="10420611" y="5060514"/>
            <a:ext cx="1566623" cy="1566623"/>
          </a:xfrm>
          <a:prstGeom prst="rect">
            <a:avLst/>
          </a:prstGeom>
        </p:spPr>
      </p:pic>
      <p:pic>
        <p:nvPicPr>
          <p:cNvPr id="3" name="Picture 2" descr="A green and white logo&#10;&#10;Description automatically generated">
            <a:extLst>
              <a:ext uri="{FF2B5EF4-FFF2-40B4-BE49-F238E27FC236}">
                <a16:creationId xmlns:a16="http://schemas.microsoft.com/office/drawing/2014/main" id="{FA9C3531-C56A-46B2-09D8-D553415DC32B}"/>
              </a:ext>
            </a:extLst>
          </p:cNvPr>
          <p:cNvPicPr>
            <a:picLocks noChangeAspect="1"/>
          </p:cNvPicPr>
          <p:nvPr/>
        </p:nvPicPr>
        <p:blipFill>
          <a:blip r:embed="rId3" cstate="hqprint">
            <a:alphaModFix amt="35000"/>
            <a:extLst>
              <a:ext uri="{28A0092B-C50C-407E-A947-70E740481C1C}">
                <a14:useLocalDpi xmlns:a14="http://schemas.microsoft.com/office/drawing/2010/main"/>
              </a:ext>
            </a:extLst>
          </a:blip>
          <a:stretch>
            <a:fillRect/>
          </a:stretch>
        </p:blipFill>
        <p:spPr>
          <a:xfrm>
            <a:off x="8436087" y="5080574"/>
            <a:ext cx="1566623" cy="1569880"/>
          </a:xfrm>
          <a:prstGeom prst="rect">
            <a:avLst/>
          </a:prstGeom>
        </p:spPr>
      </p:pic>
      <p:pic>
        <p:nvPicPr>
          <p:cNvPr id="10" name="Picture 9" descr="A logo with a black background&#10;&#10;Description automatically generated">
            <a:extLst>
              <a:ext uri="{FF2B5EF4-FFF2-40B4-BE49-F238E27FC236}">
                <a16:creationId xmlns:a16="http://schemas.microsoft.com/office/drawing/2014/main" id="{1D80258A-7429-9111-893B-D485C873C150}"/>
              </a:ext>
            </a:extLst>
          </p:cNvPr>
          <p:cNvPicPr>
            <a:picLocks noChangeAspect="1"/>
          </p:cNvPicPr>
          <p:nvPr/>
        </p:nvPicPr>
        <p:blipFill>
          <a:blip r:embed="rId4">
            <a:alphaModFix amt="11000"/>
          </a:blip>
          <a:stretch>
            <a:fillRect/>
          </a:stretch>
        </p:blipFill>
        <p:spPr>
          <a:xfrm>
            <a:off x="1742588" y="1103689"/>
            <a:ext cx="4457700" cy="4457700"/>
          </a:xfrm>
          <a:prstGeom prst="rect">
            <a:avLst/>
          </a:prstGeom>
        </p:spPr>
      </p:pic>
      <p:pic>
        <p:nvPicPr>
          <p:cNvPr id="8" name="Picture 7">
            <a:extLst>
              <a:ext uri="{FF2B5EF4-FFF2-40B4-BE49-F238E27FC236}">
                <a16:creationId xmlns:a16="http://schemas.microsoft.com/office/drawing/2014/main" id="{9A33909E-E148-97BA-6699-0FF8299661E2}"/>
              </a:ext>
            </a:extLst>
          </p:cNvPr>
          <p:cNvPicPr>
            <a:picLocks noChangeAspect="1"/>
          </p:cNvPicPr>
          <p:nvPr/>
        </p:nvPicPr>
        <p:blipFill>
          <a:blip r:embed="rId5"/>
          <a:stretch>
            <a:fillRect/>
          </a:stretch>
        </p:blipFill>
        <p:spPr>
          <a:xfrm>
            <a:off x="204766" y="209036"/>
            <a:ext cx="5891234" cy="6439928"/>
          </a:xfrm>
          <a:prstGeom prst="rect">
            <a:avLst/>
          </a:prstGeom>
        </p:spPr>
      </p:pic>
      <p:pic>
        <p:nvPicPr>
          <p:cNvPr id="12" name="Picture 11" descr="Qr code&#10;&#10;AI-generated content may be incorrect.">
            <a:extLst>
              <a:ext uri="{FF2B5EF4-FFF2-40B4-BE49-F238E27FC236}">
                <a16:creationId xmlns:a16="http://schemas.microsoft.com/office/drawing/2014/main" id="{6641A569-76DF-C68A-F0C1-352E2FFC7140}"/>
              </a:ext>
            </a:extLst>
          </p:cNvPr>
          <p:cNvPicPr>
            <a:picLocks noChangeAspect="1"/>
          </p:cNvPicPr>
          <p:nvPr/>
        </p:nvPicPr>
        <p:blipFill>
          <a:blip r:embed="rId6"/>
          <a:stretch>
            <a:fillRect/>
          </a:stretch>
        </p:blipFill>
        <p:spPr>
          <a:xfrm>
            <a:off x="9863094" y="230863"/>
            <a:ext cx="1955800" cy="1943100"/>
          </a:xfrm>
          <a:prstGeom prst="rect">
            <a:avLst/>
          </a:prstGeom>
        </p:spPr>
      </p:pic>
      <p:pic>
        <p:nvPicPr>
          <p:cNvPr id="14" name="Picture 13">
            <a:extLst>
              <a:ext uri="{FF2B5EF4-FFF2-40B4-BE49-F238E27FC236}">
                <a16:creationId xmlns:a16="http://schemas.microsoft.com/office/drawing/2014/main" id="{851A34D2-6041-FFCF-0ABB-E0EEBFF5625D}"/>
              </a:ext>
            </a:extLst>
          </p:cNvPr>
          <p:cNvPicPr>
            <a:picLocks noChangeAspect="1"/>
          </p:cNvPicPr>
          <p:nvPr/>
        </p:nvPicPr>
        <p:blipFill>
          <a:blip r:embed="rId7"/>
          <a:srcRect l="51968" t="36875" r="26454" b="46509"/>
          <a:stretch>
            <a:fillRect/>
          </a:stretch>
        </p:blipFill>
        <p:spPr>
          <a:xfrm>
            <a:off x="6132590" y="370909"/>
            <a:ext cx="2521890" cy="2513035"/>
          </a:xfrm>
          <a:prstGeom prst="rect">
            <a:avLst/>
          </a:prstGeom>
        </p:spPr>
      </p:pic>
      <p:pic>
        <p:nvPicPr>
          <p:cNvPr id="15" name="Picture 14">
            <a:extLst>
              <a:ext uri="{FF2B5EF4-FFF2-40B4-BE49-F238E27FC236}">
                <a16:creationId xmlns:a16="http://schemas.microsoft.com/office/drawing/2014/main" id="{846E3585-8976-672E-75E1-B39E6D056653}"/>
              </a:ext>
            </a:extLst>
          </p:cNvPr>
          <p:cNvPicPr>
            <a:picLocks noChangeAspect="1"/>
          </p:cNvPicPr>
          <p:nvPr/>
        </p:nvPicPr>
        <p:blipFill>
          <a:blip r:embed="rId8"/>
          <a:srcRect l="51968" t="60922" r="28641" b="22993"/>
          <a:stretch>
            <a:fillRect/>
          </a:stretch>
        </p:blipFill>
        <p:spPr>
          <a:xfrm>
            <a:off x="6085985" y="3408667"/>
            <a:ext cx="2350102" cy="2522723"/>
          </a:xfrm>
          <a:prstGeom prst="rect">
            <a:avLst/>
          </a:prstGeom>
        </p:spPr>
      </p:pic>
      <p:cxnSp>
        <p:nvCxnSpPr>
          <p:cNvPr id="17" name="Straight Arrow Connector 16">
            <a:extLst>
              <a:ext uri="{FF2B5EF4-FFF2-40B4-BE49-F238E27FC236}">
                <a16:creationId xmlns:a16="http://schemas.microsoft.com/office/drawing/2014/main" id="{5216DF48-12E1-397B-7E79-991ED0DB3125}"/>
              </a:ext>
            </a:extLst>
          </p:cNvPr>
          <p:cNvCxnSpPr>
            <a:cxnSpLocks/>
          </p:cNvCxnSpPr>
          <p:nvPr/>
        </p:nvCxnSpPr>
        <p:spPr>
          <a:xfrm>
            <a:off x="7379247" y="2851454"/>
            <a:ext cx="0" cy="557213"/>
          </a:xfrm>
          <a:prstGeom prst="straightConnector1">
            <a:avLst/>
          </a:prstGeom>
          <a:ln w="53975">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03394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4.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1422</TotalTime>
  <Words>2169</Words>
  <Application>Microsoft Macintosh PowerPoint</Application>
  <PresentationFormat>Widescreen</PresentationFormat>
  <Paragraphs>291</Paragraphs>
  <Slides>62</Slides>
  <Notes>16</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62</vt:i4>
      </vt:variant>
    </vt:vector>
  </HeadingPairs>
  <TitlesOfParts>
    <vt:vector size="83" baseType="lpstr">
      <vt:lpstr>Abril Fatface</vt:lpstr>
      <vt:lpstr>Abyssinica SIL</vt:lpstr>
      <vt:lpstr>Aptos</vt:lpstr>
      <vt:lpstr>Aptos Display</vt:lpstr>
      <vt:lpstr>Arial</vt:lpstr>
      <vt:lpstr>Bookman Old Style</vt:lpstr>
      <vt:lpstr>Calibri</vt:lpstr>
      <vt:lpstr>Calibri Light</vt:lpstr>
      <vt:lpstr>Georgia</vt:lpstr>
      <vt:lpstr>Helvetica</vt:lpstr>
      <vt:lpstr>Helvetica Neue</vt:lpstr>
      <vt:lpstr>Impact</vt:lpstr>
      <vt:lpstr>Montserrat</vt:lpstr>
      <vt:lpstr>Oxygen</vt:lpstr>
      <vt:lpstr>Rockwell</vt:lpstr>
      <vt:lpstr>Segoe UI</vt:lpstr>
      <vt:lpstr>Times New Roman</vt:lpstr>
      <vt:lpstr>Office Theme</vt:lpstr>
      <vt:lpstr>1_Office Theme</vt:lpstr>
      <vt:lpstr>Main Event</vt:lpstr>
      <vt:lpstr>Damask</vt:lpstr>
      <vt:lpstr>Pregnant Pauces &amp; Some Perinatal Causes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role of EMS in Identifying and aggressively treating Hypertension in Pregnancy ?</vt:lpstr>
      <vt:lpstr>Pathophysiology of Preeclampsia</vt:lpstr>
      <vt:lpstr>PowerPoint Presentation</vt:lpstr>
      <vt:lpstr>PowerPoint Presentation</vt:lpstr>
      <vt:lpstr>Timing of Pregnancy-Related Deaths,  CA-PAMR, 2002 to 2004</vt:lpstr>
      <vt:lpstr>PowerPoint Presentation</vt:lpstr>
      <vt:lpstr>PowerPoint Presentation</vt:lpstr>
      <vt:lpstr>PowerPoint Presentation</vt:lpstr>
      <vt:lpstr>PowerPoint Presentation</vt:lpstr>
      <vt:lpstr>Google-  NAEMSP ACOG Guidelines </vt:lpstr>
      <vt:lpstr>David Miramontes MD FACEP FAEMS  EMT-P 210-265-7891     miramontesd@uthscsa.edu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Laborious Challenges in EMS: How should we Deal with Precipitous Deliveries in the Field</vt:lpstr>
      <vt:lpstr>Prehospital Delivery</vt:lpstr>
      <vt:lpstr>“Normal” Delivery</vt:lpstr>
      <vt:lpstr>Biggest Issues</vt:lpstr>
      <vt:lpstr>Breech Presentation</vt:lpstr>
      <vt:lpstr>Breach Delivery</vt:lpstr>
      <vt:lpstr>Breech Delivery</vt:lpstr>
      <vt:lpstr>Breech Delivery</vt:lpstr>
      <vt:lpstr>Shoulder Dystocia</vt:lpstr>
      <vt:lpstr>Shoulder Dystocia </vt:lpstr>
      <vt:lpstr>Shoulder Dystocia</vt:lpstr>
      <vt:lpstr>Shoulder Dystocia</vt:lpstr>
      <vt:lpstr>Shoulder Dystocia</vt:lpstr>
      <vt:lpstr>Shoulder Dystocia</vt:lpstr>
      <vt:lpstr>Umbilical Cord Prolapse</vt:lpstr>
      <vt:lpstr>Prolapsed Cord</vt:lpstr>
      <vt:lpstr>Prolapsed Cord</vt:lpstr>
      <vt:lpstr>Summary</vt:lpstr>
      <vt:lpstr>Thank you!</vt:lpstr>
      <vt:lpstr>911 calls at birthing centers, what could go wrong?</vt:lpstr>
      <vt:lpstr>Goals for today</vt:lpstr>
      <vt:lpstr>Why are we called?</vt:lpstr>
      <vt:lpstr>What are the ramifications of these calls?</vt:lpstr>
      <vt:lpstr>What is happening now?</vt:lpstr>
      <vt:lpstr>cases across the US</vt:lpstr>
      <vt:lpstr>What can you or your agency do?</vt:lpstr>
      <vt:lpstr>AABC Toolkit - Coordination + Collaboration with EMS for Safe, Timely Transfer A member benefit for Birth Center and Alongside Midwifery Unit Members</vt:lpstr>
      <vt:lpstr>What can you or your agency do?</vt:lpstr>
      <vt:lpstr>Questions?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Pregnant Pauces &amp; Some Perinatal Causes</dc:title>
  <dc:creator>Weston, Benjamin</dc:creator>
  <cp:lastModifiedBy>Chaddrick Johnson</cp:lastModifiedBy>
  <cp:revision>14</cp:revision>
  <dcterms:created xsi:type="dcterms:W3CDTF">2024-06-10T16:28:10Z</dcterms:created>
  <dcterms:modified xsi:type="dcterms:W3CDTF">2025-06-12T12:25:53Z</dcterms:modified>
</cp:coreProperties>
</file>