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7" r:id="rId2"/>
    <p:sldId id="276" r:id="rId3"/>
    <p:sldId id="278" r:id="rId4"/>
    <p:sldId id="280" r:id="rId5"/>
    <p:sldId id="27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unito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74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573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12515" y="1259615"/>
            <a:ext cx="8653669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OverDose</a:t>
            </a:r>
            <a:br>
              <a:rPr lang="en" sz="4800" dirty="0"/>
            </a:br>
            <a:r>
              <a:rPr lang="en" sz="4800" dirty="0"/>
              <a:t> Follow-up and Linkage:</a:t>
            </a:r>
            <a:br>
              <a:rPr lang="en" sz="5000" dirty="0"/>
            </a:br>
            <a:r>
              <a:rPr lang="en" sz="4000" dirty="0"/>
              <a:t>Meeting the Patient Where They Are</a:t>
            </a:r>
            <a:endParaRPr sz="4000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699" y="31083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Robert Lowe MD FACP FAEMS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Columbus (OH) Division of Fire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6941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engagement strategies appear to have the greatest success?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Can be resource intensive but does pay off</a:t>
            </a:r>
          </a:p>
          <a:p>
            <a:r>
              <a:rPr lang="en-US" sz="2000" dirty="0"/>
              <a:t>Need multiple contact ways for uptake by patients. </a:t>
            </a:r>
          </a:p>
          <a:p>
            <a:r>
              <a:rPr lang="en-US" sz="2000" dirty="0"/>
              <a:t>Live conversations still better than texting </a:t>
            </a:r>
          </a:p>
          <a:p>
            <a:endParaRPr lang="en-US" sz="2000" dirty="0"/>
          </a:p>
          <a:p>
            <a:r>
              <a:rPr lang="en-US" sz="2000"/>
              <a:t>Team composition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97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the “right” time to engage?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In our experience next day much more receptive than day of </a:t>
            </a:r>
          </a:p>
        </p:txBody>
      </p:sp>
    </p:spTree>
    <p:extLst>
      <p:ext uri="{BB962C8B-B14F-4D97-AF65-F5344CB8AC3E}">
        <p14:creationId xmlns:p14="http://schemas.microsoft.com/office/powerpoint/2010/main" val="37185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46" y="59635"/>
            <a:ext cx="5038323" cy="49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attempts does it take?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3437 unique individuals, 7935 outreach attempts</a:t>
            </a:r>
          </a:p>
          <a:p>
            <a:endParaRPr lang="en-US" sz="1200" dirty="0"/>
          </a:p>
          <a:p>
            <a:r>
              <a:rPr lang="en-US" sz="2000" dirty="0"/>
              <a:t>743 successful contact of individuals, 304 linked to treatment 	(40.9% of contacts made)</a:t>
            </a:r>
          </a:p>
          <a:p>
            <a:endParaRPr lang="en-US" sz="1000" dirty="0"/>
          </a:p>
          <a:p>
            <a:r>
              <a:rPr lang="en-US" sz="2000" dirty="0"/>
              <a:t>160 of the 304 success needed 3 or more outreach attempts to make linkage (52.6%)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4583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134</Words>
  <Application>Microsoft Macintosh PowerPoint</Application>
  <PresentationFormat>On-screen Show (16:9)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Nunito</vt:lpstr>
      <vt:lpstr>Calibri</vt:lpstr>
      <vt:lpstr>Shift</vt:lpstr>
      <vt:lpstr>OverDose  Follow-up and Linkage: Meeting the Patient Where They Are</vt:lpstr>
      <vt:lpstr>What engagement strategies appear to have the greatest success? </vt:lpstr>
      <vt:lpstr>When is the “right” time to engage? </vt:lpstr>
      <vt:lpstr>PowerPoint Presentation</vt:lpstr>
      <vt:lpstr>How many attempts does it take?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CPAP</dc:title>
  <dc:creator>Lowe, Robert A.</dc:creator>
  <cp:lastModifiedBy>Robert Lowe</cp:lastModifiedBy>
  <cp:revision>31</cp:revision>
  <dcterms:modified xsi:type="dcterms:W3CDTF">2025-06-11T20:13:35Z</dcterms:modified>
</cp:coreProperties>
</file>