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143"/>
    <p:restoredTop sz="94538"/>
  </p:normalViewPr>
  <p:slideViewPr>
    <p:cSldViewPr snapToGrid="0">
      <p:cViewPr>
        <p:scale>
          <a:sx n="60" d="100"/>
          <a:sy n="60" d="100"/>
        </p:scale>
        <p:origin x="2624" y="1168"/>
      </p:cViewPr>
      <p:guideLst/>
    </p:cSldViewPr>
  </p:slideViewPr>
  <p:notesTextViewPr>
    <p:cViewPr>
      <p:scale>
        <a:sx n="3" d="2"/>
        <a:sy n="3" d="2"/>
      </p:scale>
      <p:origin x="-6" y="-18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FC868-56C7-F04B-9659-CA3A2522998D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79559-B179-6A4B-9213-F7A89C603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5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A1B44-0DA6-DEBF-46DF-8217313E3F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19D79C-3DF1-64A9-C879-AC2E7C17A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040C3-5E17-9440-E07B-7C7F9341F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B8E9-E22B-C14A-A266-23E46887F03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7D984-615C-909A-F410-9033840CE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D9B14-4CBC-D803-D6A7-D129E8AF1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3D4C-5F0A-5942-8854-973F7D7BA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13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2AFAC-5BEE-690A-D2E6-7A8E4F104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4E6186-0ADB-6759-5FB6-09B6134BF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1A0E7-81EE-150F-5463-2664391EB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B8E9-E22B-C14A-A266-23E46887F03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B4FEB-081C-67B9-37BE-B10F5C9ED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31E88-CE62-6780-1709-FCCACFBFD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3D4C-5F0A-5942-8854-973F7D7BA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00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CF9158-4C93-5225-2320-1C7F808023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EC562B-7985-1C4E-52FB-1761332C2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21989-25A0-3C9F-8DC8-3808615A6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B8E9-E22B-C14A-A266-23E46887F03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2B854-8BDD-0150-BF00-7FE0D33B5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A7FE6-9C1A-FCC6-3685-DF776A264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3D4C-5F0A-5942-8854-973F7D7BA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775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E4D82-FE82-4241-D5EA-6AC74E255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2D4DD-0007-3614-C3F9-1EFDEE2C6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CA478-3BE3-C52E-8B3B-7CF8AE554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B8E9-E22B-C14A-A266-23E46887F03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2D1A2-14E5-425E-E7DA-0D4B942E0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94CF1-FE53-B561-8AA7-1E02968AD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3D4C-5F0A-5942-8854-973F7D7BA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8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39D49-0A1E-999B-EF7D-B73371EF2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5DF57-1C24-FD05-ECF2-99414503C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409D6-4CFE-49CF-DE61-124F63D87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B8E9-E22B-C14A-A266-23E46887F03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AA97F-34AC-1CBE-6BDF-903594D0F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11105-2A3C-AF7D-2AF7-B32D1CC8D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3D4C-5F0A-5942-8854-973F7D7BA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19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C34FD-C095-7574-6C74-970B9DD7A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1D05F-29E5-995C-D1AF-734F02D6FC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D1D482-AC47-8688-D145-E171B5105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F6496B-D5F4-DF79-508F-C1AC2AE32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B8E9-E22B-C14A-A266-23E46887F03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B1DD2-30C6-8849-C765-0CA6D89A4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0596EC-9FE4-D145-36C4-7390EF0E6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3D4C-5F0A-5942-8854-973F7D7BA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5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54579-43AA-7988-E5DF-75F10360E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E0BB7-BD38-0BED-7B1B-3CD0E8379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260DBF-3626-88FB-8369-592C3D0C6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1F6A6C-12AE-9499-5C22-411D8CF3C9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25E94E-F36C-AA12-BB2C-B6D895074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8799A7-72DB-43D5-CB31-53C902279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B8E9-E22B-C14A-A266-23E46887F03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E1B62B-E175-12FD-09C4-37C72E404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BB7097-6970-D08F-7666-555652841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3D4C-5F0A-5942-8854-973F7D7BA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9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30C0D-A76A-5C77-F916-2CFAF5B62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2A8568-F670-2ECA-49F7-9ECB2769E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B8E9-E22B-C14A-A266-23E46887F03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4CD6DC-59CE-B3DC-4540-4D3C66131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99C034-FA62-6251-5D7D-EBC953E7E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3D4C-5F0A-5942-8854-973F7D7BA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502E2D-DA89-A784-2712-D6D3352DE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B8E9-E22B-C14A-A266-23E46887F03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D2B182-F90A-3E41-5BD8-85356DD15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9DE085-E430-2FBE-64D1-2A6C0C1CC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3D4C-5F0A-5942-8854-973F7D7BA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833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D1916-69C2-49F6-5971-F79A730E3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52E37-2C7C-641B-CDE7-8C4A12C67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6DB2C4-6FCF-0596-1B6F-D0168A044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2FBC1A-6C00-4827-0964-1FC09C291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B8E9-E22B-C14A-A266-23E46887F03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E39CD8-86C8-B358-51DE-4D28D49CA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76BC9A-3FC1-A4CA-73D5-47F516A1E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3D4C-5F0A-5942-8854-973F7D7BA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2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C0F16-2338-E326-DC51-CFC9A821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75F6DB-9E86-34F7-A71E-9B2FB378DA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DD3E95-0B6E-1125-52AE-5C81B1E4C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7629-1B04-5366-06AD-ECF51118A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B8E9-E22B-C14A-A266-23E46887F03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663AB0-9BCE-9C7A-AD01-F8A0A3B74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1C921F-6EA2-B1E8-ECBC-D532E0444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3D4C-5F0A-5942-8854-973F7D7BA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9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1F572F-BCE6-EA29-CAB4-F067CC0D1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F3F808-6463-F47D-9CA1-C23693AC2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BC612-E1E3-D23D-052B-030718BB96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29B8E9-E22B-C14A-A266-23E46887F03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E53DD-F4C4-49B6-1191-278907E80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21291-79EC-3648-AE79-79283D8F2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403D4C-5F0A-5942-8854-973F7D7BA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938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2FC59-8843-9EE1-D046-AD9989E2F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DD36F-7E9B-A3E4-A227-825A2857B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couple of men standing back to back&#10;&#10;AI-generated content may be incorrect.">
            <a:extLst>
              <a:ext uri="{FF2B5EF4-FFF2-40B4-BE49-F238E27FC236}">
                <a16:creationId xmlns:a16="http://schemas.microsoft.com/office/drawing/2014/main" id="{AA54BD8B-D909-F30A-EC9F-625408B043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069" y="31363"/>
            <a:ext cx="7939862" cy="7939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506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Pepe</dc:creator>
  <cp:lastModifiedBy>Jason Neu</cp:lastModifiedBy>
  <cp:revision>7</cp:revision>
  <dcterms:created xsi:type="dcterms:W3CDTF">2025-06-09T05:34:02Z</dcterms:created>
  <dcterms:modified xsi:type="dcterms:W3CDTF">2025-06-13T16:55:05Z</dcterms:modified>
</cp:coreProperties>
</file>