
<file path=[Content_Types].xml><?xml version="1.0" encoding="utf-8"?>
<Types xmlns="http://schemas.openxmlformats.org/package/2006/content-types">
  <Default Extension="emf" ContentType="image/x-emf"/>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3" r:id="rId2"/>
    <p:sldMasterId id="2147483669" r:id="rId3"/>
  </p:sldMasterIdLst>
  <p:notesMasterIdLst>
    <p:notesMasterId r:id="rId16"/>
  </p:notesMasterIdLst>
  <p:sldIdLst>
    <p:sldId id="291" r:id="rId4"/>
    <p:sldId id="303" r:id="rId5"/>
    <p:sldId id="300" r:id="rId6"/>
    <p:sldId id="302" r:id="rId7"/>
    <p:sldId id="301" r:id="rId8"/>
    <p:sldId id="298" r:id="rId9"/>
    <p:sldId id="299" r:id="rId10"/>
    <p:sldId id="304" r:id="rId11"/>
    <p:sldId id="305" r:id="rId12"/>
    <p:sldId id="307" r:id="rId13"/>
    <p:sldId id="306" r:id="rId14"/>
    <p:sldId id="311" r:id="rId1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13437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6" autoAdjust="0"/>
    <p:restoredTop sz="94660"/>
  </p:normalViewPr>
  <p:slideViewPr>
    <p:cSldViewPr snapToGrid="0">
      <p:cViewPr varScale="1">
        <p:scale>
          <a:sx n="92" d="100"/>
          <a:sy n="92" d="100"/>
        </p:scale>
        <p:origin x="772" y="5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viewProps" Target="viewProps.xml"/><Relationship Id="rId3" Type="http://schemas.openxmlformats.org/officeDocument/2006/relationships/slideMaster" Target="slideMasters/slideMaster3.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5" Type="http://schemas.openxmlformats.org/officeDocument/2006/relationships/slide" Target="slides/slide2.xml"/><Relationship Id="rId15" Type="http://schemas.openxmlformats.org/officeDocument/2006/relationships/slide" Target="slides/slide12.xml"/><Relationship Id="rId10" Type="http://schemas.openxmlformats.org/officeDocument/2006/relationships/slide" Target="slides/slide7.xml"/><Relationship Id="rId19" Type="http://schemas.openxmlformats.org/officeDocument/2006/relationships/theme" Target="theme/theme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08ADB00-4A6F-4183-B55E-96CEE0E7111F}" type="datetimeFigureOut">
              <a:rPr lang="en-US" smtClean="0"/>
              <a:t>6/13/2025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62CF847-86BE-4219-98FC-E517ACE96861}" type="slidenum">
              <a:rPr lang="en-US" smtClean="0"/>
              <a:t>‹#›</a:t>
            </a:fld>
            <a:endParaRPr lang="en-US"/>
          </a:p>
        </p:txBody>
      </p:sp>
    </p:spTree>
    <p:extLst>
      <p:ext uri="{BB962C8B-B14F-4D97-AF65-F5344CB8AC3E}">
        <p14:creationId xmlns:p14="http://schemas.microsoft.com/office/powerpoint/2010/main" val="388809054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82642BE-8F46-4DDA-82EF-A037AFB3B790}" type="slidenum">
              <a:rPr lang="en-US" smtClean="0"/>
              <a:t>2</a:t>
            </a:fld>
            <a:endParaRPr lang="en-US"/>
          </a:p>
        </p:txBody>
      </p:sp>
    </p:spTree>
    <p:extLst>
      <p:ext uri="{BB962C8B-B14F-4D97-AF65-F5344CB8AC3E}">
        <p14:creationId xmlns:p14="http://schemas.microsoft.com/office/powerpoint/2010/main" val="238596538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1999</a:t>
            </a:r>
          </a:p>
        </p:txBody>
      </p:sp>
      <p:sp>
        <p:nvSpPr>
          <p:cNvPr id="4" name="Slide Number Placeholder 3"/>
          <p:cNvSpPr>
            <a:spLocks noGrp="1"/>
          </p:cNvSpPr>
          <p:nvPr>
            <p:ph type="sldNum" sz="quarter" idx="5"/>
          </p:nvPr>
        </p:nvSpPr>
        <p:spPr/>
        <p:txBody>
          <a:bodyPr/>
          <a:lstStyle/>
          <a:p>
            <a:fld id="{D62CF847-86BE-4219-98FC-E517ACE96861}" type="slidenum">
              <a:rPr lang="en-US" smtClean="0"/>
              <a:t>3</a:t>
            </a:fld>
            <a:endParaRPr lang="en-US"/>
          </a:p>
        </p:txBody>
      </p:sp>
    </p:spTree>
    <p:extLst>
      <p:ext uri="{BB962C8B-B14F-4D97-AF65-F5344CB8AC3E}">
        <p14:creationId xmlns:p14="http://schemas.microsoft.com/office/powerpoint/2010/main" val="292307321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2000</a:t>
            </a:r>
          </a:p>
        </p:txBody>
      </p:sp>
      <p:sp>
        <p:nvSpPr>
          <p:cNvPr id="4" name="Slide Number Placeholder 3"/>
          <p:cNvSpPr>
            <a:spLocks noGrp="1"/>
          </p:cNvSpPr>
          <p:nvPr>
            <p:ph type="sldNum" sz="quarter" idx="5"/>
          </p:nvPr>
        </p:nvSpPr>
        <p:spPr/>
        <p:txBody>
          <a:bodyPr/>
          <a:lstStyle/>
          <a:p>
            <a:fld id="{D62CF847-86BE-4219-98FC-E517ACE96861}" type="slidenum">
              <a:rPr lang="en-US" smtClean="0"/>
              <a:t>4</a:t>
            </a:fld>
            <a:endParaRPr lang="en-US"/>
          </a:p>
        </p:txBody>
      </p:sp>
    </p:spTree>
    <p:extLst>
      <p:ext uri="{BB962C8B-B14F-4D97-AF65-F5344CB8AC3E}">
        <p14:creationId xmlns:p14="http://schemas.microsoft.com/office/powerpoint/2010/main" val="61644856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28AB5C-A55A-91EC-98B9-6F4475315FF2}"/>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D1309036-9736-2E95-7867-0664A08DF0C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A0C9F9BE-F0E9-D71D-BD82-6CDCE0ACF908}"/>
              </a:ext>
            </a:extLst>
          </p:cNvPr>
          <p:cNvSpPr>
            <a:spLocks noGrp="1"/>
          </p:cNvSpPr>
          <p:nvPr>
            <p:ph type="dt" sz="half" idx="10"/>
          </p:nvPr>
        </p:nvSpPr>
        <p:spPr/>
        <p:txBody>
          <a:bodyPr/>
          <a:lstStyle/>
          <a:p>
            <a:fld id="{36F46321-8E80-4B6D-A9B5-D546395EDDBF}" type="datetimeFigureOut">
              <a:rPr lang="en-US" smtClean="0"/>
              <a:t>6/13/2025</a:t>
            </a:fld>
            <a:endParaRPr lang="en-US"/>
          </a:p>
        </p:txBody>
      </p:sp>
      <p:sp>
        <p:nvSpPr>
          <p:cNvPr id="5" name="Footer Placeholder 4">
            <a:extLst>
              <a:ext uri="{FF2B5EF4-FFF2-40B4-BE49-F238E27FC236}">
                <a16:creationId xmlns:a16="http://schemas.microsoft.com/office/drawing/2014/main" id="{5A0ED6BB-DEC2-9318-6434-3897D925532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2B1C588-AE11-A265-F182-B121E753CAEA}"/>
              </a:ext>
            </a:extLst>
          </p:cNvPr>
          <p:cNvSpPr>
            <a:spLocks noGrp="1"/>
          </p:cNvSpPr>
          <p:nvPr>
            <p:ph type="sldNum" sz="quarter" idx="12"/>
          </p:nvPr>
        </p:nvSpPr>
        <p:spPr/>
        <p:txBody>
          <a:bodyPr/>
          <a:lstStyle/>
          <a:p>
            <a:fld id="{A705BE0A-CDF9-4648-9077-0DCAADEAA3C9}" type="slidenum">
              <a:rPr lang="en-US" smtClean="0"/>
              <a:t>‹#›</a:t>
            </a:fld>
            <a:endParaRPr lang="en-US"/>
          </a:p>
        </p:txBody>
      </p:sp>
    </p:spTree>
    <p:extLst>
      <p:ext uri="{BB962C8B-B14F-4D97-AF65-F5344CB8AC3E}">
        <p14:creationId xmlns:p14="http://schemas.microsoft.com/office/powerpoint/2010/main" val="108975674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752E83-CFDF-5173-68CA-6F3EF000BA0C}"/>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588CFCC2-3279-4AA9-5D7B-5F7140165488}"/>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252C00F-61AE-CAAC-D53C-D36C9CC9A837}"/>
              </a:ext>
            </a:extLst>
          </p:cNvPr>
          <p:cNvSpPr>
            <a:spLocks noGrp="1"/>
          </p:cNvSpPr>
          <p:nvPr>
            <p:ph type="dt" sz="half" idx="10"/>
          </p:nvPr>
        </p:nvSpPr>
        <p:spPr/>
        <p:txBody>
          <a:bodyPr/>
          <a:lstStyle/>
          <a:p>
            <a:fld id="{36F46321-8E80-4B6D-A9B5-D546395EDDBF}" type="datetimeFigureOut">
              <a:rPr lang="en-US" smtClean="0"/>
              <a:t>6/13/2025</a:t>
            </a:fld>
            <a:endParaRPr lang="en-US"/>
          </a:p>
        </p:txBody>
      </p:sp>
      <p:sp>
        <p:nvSpPr>
          <p:cNvPr id="5" name="Footer Placeholder 4">
            <a:extLst>
              <a:ext uri="{FF2B5EF4-FFF2-40B4-BE49-F238E27FC236}">
                <a16:creationId xmlns:a16="http://schemas.microsoft.com/office/drawing/2014/main" id="{083610D5-6B4D-9D86-FBC8-233BEE2EA26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9F9C66B-1094-DF1F-994B-BA4F09D831F5}"/>
              </a:ext>
            </a:extLst>
          </p:cNvPr>
          <p:cNvSpPr>
            <a:spLocks noGrp="1"/>
          </p:cNvSpPr>
          <p:nvPr>
            <p:ph type="sldNum" sz="quarter" idx="12"/>
          </p:nvPr>
        </p:nvSpPr>
        <p:spPr/>
        <p:txBody>
          <a:bodyPr/>
          <a:lstStyle/>
          <a:p>
            <a:fld id="{A705BE0A-CDF9-4648-9077-0DCAADEAA3C9}" type="slidenum">
              <a:rPr lang="en-US" smtClean="0"/>
              <a:t>‹#›</a:t>
            </a:fld>
            <a:endParaRPr lang="en-US"/>
          </a:p>
        </p:txBody>
      </p:sp>
    </p:spTree>
    <p:extLst>
      <p:ext uri="{BB962C8B-B14F-4D97-AF65-F5344CB8AC3E}">
        <p14:creationId xmlns:p14="http://schemas.microsoft.com/office/powerpoint/2010/main" val="66044920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28BF2C2-FA70-2600-A09E-7C69E3D90FEE}"/>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4712A411-0FF9-F758-3FA5-6A6C9129EFF6}"/>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E41BF89-CD38-4586-46C6-86422CF3BD7F}"/>
              </a:ext>
            </a:extLst>
          </p:cNvPr>
          <p:cNvSpPr>
            <a:spLocks noGrp="1"/>
          </p:cNvSpPr>
          <p:nvPr>
            <p:ph type="dt" sz="half" idx="10"/>
          </p:nvPr>
        </p:nvSpPr>
        <p:spPr/>
        <p:txBody>
          <a:bodyPr/>
          <a:lstStyle/>
          <a:p>
            <a:fld id="{36F46321-8E80-4B6D-A9B5-D546395EDDBF}" type="datetimeFigureOut">
              <a:rPr lang="en-US" smtClean="0"/>
              <a:t>6/13/2025</a:t>
            </a:fld>
            <a:endParaRPr lang="en-US"/>
          </a:p>
        </p:txBody>
      </p:sp>
      <p:sp>
        <p:nvSpPr>
          <p:cNvPr id="5" name="Footer Placeholder 4">
            <a:extLst>
              <a:ext uri="{FF2B5EF4-FFF2-40B4-BE49-F238E27FC236}">
                <a16:creationId xmlns:a16="http://schemas.microsoft.com/office/drawing/2014/main" id="{71043B4C-C499-2282-3671-FD1D4F0C5F9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9EE2147-86A3-4DD8-0D4A-4A49FC2A6A75}"/>
              </a:ext>
            </a:extLst>
          </p:cNvPr>
          <p:cNvSpPr>
            <a:spLocks noGrp="1"/>
          </p:cNvSpPr>
          <p:nvPr>
            <p:ph type="sldNum" sz="quarter" idx="12"/>
          </p:nvPr>
        </p:nvSpPr>
        <p:spPr/>
        <p:txBody>
          <a:bodyPr/>
          <a:lstStyle/>
          <a:p>
            <a:fld id="{A705BE0A-CDF9-4648-9077-0DCAADEAA3C9}" type="slidenum">
              <a:rPr lang="en-US" smtClean="0"/>
              <a:t>‹#›</a:t>
            </a:fld>
            <a:endParaRPr lang="en-US"/>
          </a:p>
        </p:txBody>
      </p:sp>
    </p:spTree>
    <p:extLst>
      <p:ext uri="{BB962C8B-B14F-4D97-AF65-F5344CB8AC3E}">
        <p14:creationId xmlns:p14="http://schemas.microsoft.com/office/powerpoint/2010/main" val="107372547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3_Content with Capti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 name="Text Placeholder 8">
            <a:extLst>
              <a:ext uri="{FF2B5EF4-FFF2-40B4-BE49-F238E27FC236}">
                <a16:creationId xmlns:a16="http://schemas.microsoft.com/office/drawing/2014/main" id="{65406223-4545-6C5C-826B-E5C009F34286}"/>
              </a:ext>
            </a:extLst>
          </p:cNvPr>
          <p:cNvSpPr>
            <a:spLocks noGrp="1"/>
          </p:cNvSpPr>
          <p:nvPr>
            <p:ph type="body" sz="quarter" idx="13"/>
          </p:nvPr>
        </p:nvSpPr>
        <p:spPr>
          <a:xfrm>
            <a:off x="639442" y="2449115"/>
            <a:ext cx="10500681" cy="276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Text Placeholder 10">
            <a:extLst>
              <a:ext uri="{FF2B5EF4-FFF2-40B4-BE49-F238E27FC236}">
                <a16:creationId xmlns:a16="http://schemas.microsoft.com/office/drawing/2014/main" id="{D8437C29-498A-C6ED-1A94-E9A7FB8C935A}"/>
              </a:ext>
            </a:extLst>
          </p:cNvPr>
          <p:cNvSpPr>
            <a:spLocks noGrp="1"/>
          </p:cNvSpPr>
          <p:nvPr>
            <p:ph type="body" sz="quarter" idx="14"/>
          </p:nvPr>
        </p:nvSpPr>
        <p:spPr>
          <a:xfrm>
            <a:off x="639442" y="1422400"/>
            <a:ext cx="10500681" cy="971392"/>
          </a:xfrm>
        </p:spPr>
        <p:txBody>
          <a:bodyPr/>
          <a:lstStyle>
            <a:lvl1pPr marL="0" indent="0">
              <a:buFontTx/>
              <a:buNone/>
              <a:defRPr/>
            </a:lvl1pPr>
          </a:lstStyle>
          <a:p>
            <a:pPr lvl="0"/>
            <a:r>
              <a:rPr lang="en-US"/>
              <a:t>Click to edit Master text styles</a:t>
            </a:r>
          </a:p>
        </p:txBody>
      </p:sp>
      <p:sp>
        <p:nvSpPr>
          <p:cNvPr id="12" name="Title 11">
            <a:extLst>
              <a:ext uri="{FF2B5EF4-FFF2-40B4-BE49-F238E27FC236}">
                <a16:creationId xmlns:a16="http://schemas.microsoft.com/office/drawing/2014/main" id="{2C3E0D8E-78A7-92DC-2110-5FE9B9262418}"/>
              </a:ext>
            </a:extLst>
          </p:cNvPr>
          <p:cNvSpPr>
            <a:spLocks noGrp="1"/>
          </p:cNvSpPr>
          <p:nvPr>
            <p:ph type="title"/>
          </p:nvPr>
        </p:nvSpPr>
        <p:spPr>
          <a:xfrm>
            <a:off x="624523" y="375286"/>
            <a:ext cx="10515600" cy="1047114"/>
          </a:xfrm>
        </p:spPr>
        <p:txBody>
          <a:bodyPr/>
          <a:lstStyle/>
          <a:p>
            <a:r>
              <a:rPr lang="en-US"/>
              <a:t>Click to edit Master title style</a:t>
            </a:r>
          </a:p>
        </p:txBody>
      </p:sp>
    </p:spTree>
    <p:extLst>
      <p:ext uri="{BB962C8B-B14F-4D97-AF65-F5344CB8AC3E}">
        <p14:creationId xmlns:p14="http://schemas.microsoft.com/office/powerpoint/2010/main" val="104758529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Content with Capti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D3885701-B413-9A67-2B84-EFC8E532C007}"/>
              </a:ext>
            </a:extLst>
          </p:cNvPr>
          <p:cNvSpPr>
            <a:spLocks noGrp="1"/>
          </p:cNvSpPr>
          <p:nvPr>
            <p:ph sz="quarter" idx="11" hasCustomPrompt="1"/>
          </p:nvPr>
        </p:nvSpPr>
        <p:spPr>
          <a:xfrm>
            <a:off x="7284560" y="1422400"/>
            <a:ext cx="4389279" cy="4206240"/>
          </a:xfrm>
        </p:spPr>
        <p:txBody>
          <a:bodyPr/>
          <a:lstStyle>
            <a:lvl1pPr marL="0" indent="0">
              <a:buFontTx/>
              <a:buNone/>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Insert Object</a:t>
            </a:r>
          </a:p>
        </p:txBody>
      </p:sp>
      <p:sp>
        <p:nvSpPr>
          <p:cNvPr id="11" name="Text Placeholder 10">
            <a:extLst>
              <a:ext uri="{FF2B5EF4-FFF2-40B4-BE49-F238E27FC236}">
                <a16:creationId xmlns:a16="http://schemas.microsoft.com/office/drawing/2014/main" id="{D8437C29-498A-C6ED-1A94-E9A7FB8C935A}"/>
              </a:ext>
            </a:extLst>
          </p:cNvPr>
          <p:cNvSpPr>
            <a:spLocks noGrp="1"/>
          </p:cNvSpPr>
          <p:nvPr>
            <p:ph type="body" sz="quarter" idx="14"/>
          </p:nvPr>
        </p:nvSpPr>
        <p:spPr>
          <a:xfrm>
            <a:off x="624522" y="1422400"/>
            <a:ext cx="6578917" cy="971392"/>
          </a:xfrm>
        </p:spPr>
        <p:txBody>
          <a:bodyPr/>
          <a:lstStyle>
            <a:lvl1pPr marL="0" indent="0">
              <a:buFontTx/>
              <a:buNone/>
              <a:defRPr/>
            </a:lvl1pPr>
          </a:lstStyle>
          <a:p>
            <a:pPr lvl="0"/>
            <a:r>
              <a:rPr lang="en-US"/>
              <a:t>Click to edit Master text styles</a:t>
            </a:r>
          </a:p>
        </p:txBody>
      </p:sp>
      <p:sp>
        <p:nvSpPr>
          <p:cNvPr id="12" name="Title 11">
            <a:extLst>
              <a:ext uri="{FF2B5EF4-FFF2-40B4-BE49-F238E27FC236}">
                <a16:creationId xmlns:a16="http://schemas.microsoft.com/office/drawing/2014/main" id="{2C3E0D8E-78A7-92DC-2110-5FE9B9262418}"/>
              </a:ext>
            </a:extLst>
          </p:cNvPr>
          <p:cNvSpPr>
            <a:spLocks noGrp="1"/>
          </p:cNvSpPr>
          <p:nvPr>
            <p:ph type="title"/>
          </p:nvPr>
        </p:nvSpPr>
        <p:spPr>
          <a:xfrm>
            <a:off x="624522" y="375285"/>
            <a:ext cx="11049317" cy="1047115"/>
          </a:xfrm>
        </p:spPr>
        <p:txBody>
          <a:bodyPr/>
          <a:lstStyle/>
          <a:p>
            <a:r>
              <a:rPr lang="en-US"/>
              <a:t>Click to edit Master title style</a:t>
            </a:r>
          </a:p>
        </p:txBody>
      </p:sp>
    </p:spTree>
    <p:extLst>
      <p:ext uri="{BB962C8B-B14F-4D97-AF65-F5344CB8AC3E}">
        <p14:creationId xmlns:p14="http://schemas.microsoft.com/office/powerpoint/2010/main" val="284682273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Custom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0C480F-D75F-8F99-D13E-4256723D830F}"/>
              </a:ext>
            </a:extLst>
          </p:cNvPr>
          <p:cNvSpPr>
            <a:spLocks noGrp="1"/>
          </p:cNvSpPr>
          <p:nvPr>
            <p:ph type="title"/>
          </p:nvPr>
        </p:nvSpPr>
        <p:spPr>
          <a:xfrm>
            <a:off x="1879018" y="4235038"/>
            <a:ext cx="9077792" cy="1901602"/>
          </a:xfrm>
        </p:spPr>
        <p:txBody>
          <a:bodyPr>
            <a:noAutofit/>
          </a:bodyPr>
          <a:lstStyle>
            <a:lvl1pPr algn="ctr">
              <a:defRPr sz="6600" b="1">
                <a:solidFill>
                  <a:schemeClr val="tx2"/>
                </a:solidFill>
              </a:defRPr>
            </a:lvl1pPr>
          </a:lstStyle>
          <a:p>
            <a:r>
              <a:rPr lang="en-US"/>
              <a:t>Click to edit Master title style</a:t>
            </a:r>
          </a:p>
        </p:txBody>
      </p:sp>
    </p:spTree>
    <p:extLst>
      <p:ext uri="{BB962C8B-B14F-4D97-AF65-F5344CB8AC3E}">
        <p14:creationId xmlns:p14="http://schemas.microsoft.com/office/powerpoint/2010/main" val="423997694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Custom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0C480F-D75F-8F99-D13E-4256723D830F}"/>
              </a:ext>
            </a:extLst>
          </p:cNvPr>
          <p:cNvSpPr>
            <a:spLocks noGrp="1"/>
          </p:cNvSpPr>
          <p:nvPr>
            <p:ph type="title"/>
          </p:nvPr>
        </p:nvSpPr>
        <p:spPr>
          <a:xfrm>
            <a:off x="1879018" y="4235038"/>
            <a:ext cx="9077792" cy="1901602"/>
          </a:xfrm>
        </p:spPr>
        <p:txBody>
          <a:bodyPr>
            <a:noAutofit/>
          </a:bodyPr>
          <a:lstStyle>
            <a:lvl1pPr algn="ctr">
              <a:defRPr sz="6600" b="1">
                <a:solidFill>
                  <a:schemeClr val="tx2"/>
                </a:solidFill>
              </a:defRPr>
            </a:lvl1pPr>
          </a:lstStyle>
          <a:p>
            <a:r>
              <a:rPr lang="en-US"/>
              <a:t>Click to edit Master title style</a:t>
            </a:r>
          </a:p>
        </p:txBody>
      </p:sp>
    </p:spTree>
    <p:extLst>
      <p:ext uri="{BB962C8B-B14F-4D97-AF65-F5344CB8AC3E}">
        <p14:creationId xmlns:p14="http://schemas.microsoft.com/office/powerpoint/2010/main" val="411626570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_Content with Capti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D3885701-B413-9A67-2B84-EFC8E532C007}"/>
              </a:ext>
            </a:extLst>
          </p:cNvPr>
          <p:cNvSpPr>
            <a:spLocks noGrp="1"/>
          </p:cNvSpPr>
          <p:nvPr>
            <p:ph sz="quarter" idx="11" hasCustomPrompt="1"/>
          </p:nvPr>
        </p:nvSpPr>
        <p:spPr>
          <a:xfrm>
            <a:off x="7284560" y="1422400"/>
            <a:ext cx="4389279" cy="4206240"/>
          </a:xfrm>
        </p:spPr>
        <p:txBody>
          <a:bodyPr/>
          <a:lstStyle>
            <a:lvl1pPr marL="0" indent="0">
              <a:buFontTx/>
              <a:buNone/>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Insert Object</a:t>
            </a:r>
          </a:p>
        </p:txBody>
      </p:sp>
      <p:sp>
        <p:nvSpPr>
          <p:cNvPr id="11" name="Text Placeholder 10">
            <a:extLst>
              <a:ext uri="{FF2B5EF4-FFF2-40B4-BE49-F238E27FC236}">
                <a16:creationId xmlns:a16="http://schemas.microsoft.com/office/drawing/2014/main" id="{D8437C29-498A-C6ED-1A94-E9A7FB8C935A}"/>
              </a:ext>
            </a:extLst>
          </p:cNvPr>
          <p:cNvSpPr>
            <a:spLocks noGrp="1"/>
          </p:cNvSpPr>
          <p:nvPr>
            <p:ph type="body" sz="quarter" idx="14"/>
          </p:nvPr>
        </p:nvSpPr>
        <p:spPr>
          <a:xfrm>
            <a:off x="624522" y="1422400"/>
            <a:ext cx="6578917" cy="971392"/>
          </a:xfrm>
        </p:spPr>
        <p:txBody>
          <a:bodyPr/>
          <a:lstStyle>
            <a:lvl1pPr marL="0" indent="0">
              <a:buFontTx/>
              <a:buNone/>
              <a:defRPr/>
            </a:lvl1pPr>
          </a:lstStyle>
          <a:p>
            <a:pPr lvl="0"/>
            <a:r>
              <a:rPr lang="en-US"/>
              <a:t>Click to edit Master text styles</a:t>
            </a:r>
          </a:p>
        </p:txBody>
      </p:sp>
      <p:sp>
        <p:nvSpPr>
          <p:cNvPr id="12" name="Title 11">
            <a:extLst>
              <a:ext uri="{FF2B5EF4-FFF2-40B4-BE49-F238E27FC236}">
                <a16:creationId xmlns:a16="http://schemas.microsoft.com/office/drawing/2014/main" id="{2C3E0D8E-78A7-92DC-2110-5FE9B9262418}"/>
              </a:ext>
            </a:extLst>
          </p:cNvPr>
          <p:cNvSpPr>
            <a:spLocks noGrp="1"/>
          </p:cNvSpPr>
          <p:nvPr>
            <p:ph type="title"/>
          </p:nvPr>
        </p:nvSpPr>
        <p:spPr>
          <a:xfrm>
            <a:off x="624522" y="375285"/>
            <a:ext cx="11049317" cy="1047115"/>
          </a:xfrm>
        </p:spPr>
        <p:txBody>
          <a:bodyPr/>
          <a:lstStyle/>
          <a:p>
            <a:r>
              <a:rPr lang="en-US"/>
              <a:t>Click to edit Master title style</a:t>
            </a:r>
          </a:p>
        </p:txBody>
      </p:sp>
    </p:spTree>
    <p:extLst>
      <p:ext uri="{BB962C8B-B14F-4D97-AF65-F5344CB8AC3E}">
        <p14:creationId xmlns:p14="http://schemas.microsoft.com/office/powerpoint/2010/main" val="124007399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3_Content with Capti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 name="Text Placeholder 8">
            <a:extLst>
              <a:ext uri="{FF2B5EF4-FFF2-40B4-BE49-F238E27FC236}">
                <a16:creationId xmlns:a16="http://schemas.microsoft.com/office/drawing/2014/main" id="{65406223-4545-6C5C-826B-E5C009F34286}"/>
              </a:ext>
            </a:extLst>
          </p:cNvPr>
          <p:cNvSpPr>
            <a:spLocks noGrp="1"/>
          </p:cNvSpPr>
          <p:nvPr>
            <p:ph type="body" sz="quarter" idx="13"/>
          </p:nvPr>
        </p:nvSpPr>
        <p:spPr>
          <a:xfrm>
            <a:off x="639442" y="2449115"/>
            <a:ext cx="10500681" cy="276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Text Placeholder 10">
            <a:extLst>
              <a:ext uri="{FF2B5EF4-FFF2-40B4-BE49-F238E27FC236}">
                <a16:creationId xmlns:a16="http://schemas.microsoft.com/office/drawing/2014/main" id="{D8437C29-498A-C6ED-1A94-E9A7FB8C935A}"/>
              </a:ext>
            </a:extLst>
          </p:cNvPr>
          <p:cNvSpPr>
            <a:spLocks noGrp="1"/>
          </p:cNvSpPr>
          <p:nvPr>
            <p:ph type="body" sz="quarter" idx="14"/>
          </p:nvPr>
        </p:nvSpPr>
        <p:spPr>
          <a:xfrm>
            <a:off x="639442" y="1422400"/>
            <a:ext cx="10500681" cy="971392"/>
          </a:xfrm>
        </p:spPr>
        <p:txBody>
          <a:bodyPr/>
          <a:lstStyle>
            <a:lvl1pPr marL="0" indent="0">
              <a:buFontTx/>
              <a:buNone/>
              <a:defRPr/>
            </a:lvl1pPr>
          </a:lstStyle>
          <a:p>
            <a:pPr lvl="0"/>
            <a:r>
              <a:rPr lang="en-US"/>
              <a:t>Click to edit Master text styles</a:t>
            </a:r>
          </a:p>
        </p:txBody>
      </p:sp>
      <p:sp>
        <p:nvSpPr>
          <p:cNvPr id="12" name="Title 11">
            <a:extLst>
              <a:ext uri="{FF2B5EF4-FFF2-40B4-BE49-F238E27FC236}">
                <a16:creationId xmlns:a16="http://schemas.microsoft.com/office/drawing/2014/main" id="{2C3E0D8E-78A7-92DC-2110-5FE9B9262418}"/>
              </a:ext>
            </a:extLst>
          </p:cNvPr>
          <p:cNvSpPr>
            <a:spLocks noGrp="1"/>
          </p:cNvSpPr>
          <p:nvPr>
            <p:ph type="title"/>
          </p:nvPr>
        </p:nvSpPr>
        <p:spPr>
          <a:xfrm>
            <a:off x="624523" y="375286"/>
            <a:ext cx="10515600" cy="1047114"/>
          </a:xfrm>
        </p:spPr>
        <p:txBody>
          <a:bodyPr/>
          <a:lstStyle/>
          <a:p>
            <a:r>
              <a:rPr lang="en-US"/>
              <a:t>Click to edit Master title style</a:t>
            </a:r>
          </a:p>
        </p:txBody>
      </p:sp>
    </p:spTree>
    <p:extLst>
      <p:ext uri="{BB962C8B-B14F-4D97-AF65-F5344CB8AC3E}">
        <p14:creationId xmlns:p14="http://schemas.microsoft.com/office/powerpoint/2010/main" val="153570552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4_Content with Capti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1" name="Text Placeholder 10">
            <a:extLst>
              <a:ext uri="{FF2B5EF4-FFF2-40B4-BE49-F238E27FC236}">
                <a16:creationId xmlns:a16="http://schemas.microsoft.com/office/drawing/2014/main" id="{D8437C29-498A-C6ED-1A94-E9A7FB8C935A}"/>
              </a:ext>
            </a:extLst>
          </p:cNvPr>
          <p:cNvSpPr>
            <a:spLocks noGrp="1"/>
          </p:cNvSpPr>
          <p:nvPr>
            <p:ph type="body" sz="quarter" idx="14"/>
          </p:nvPr>
        </p:nvSpPr>
        <p:spPr>
          <a:xfrm>
            <a:off x="4303058" y="3877553"/>
            <a:ext cx="6664942" cy="971392"/>
          </a:xfrm>
        </p:spPr>
        <p:txBody>
          <a:bodyPr/>
          <a:lstStyle>
            <a:lvl1pPr marL="0" indent="0">
              <a:buFontTx/>
              <a:buNone/>
              <a:defRPr/>
            </a:lvl1pPr>
          </a:lstStyle>
          <a:p>
            <a:pPr lvl="0"/>
            <a:r>
              <a:rPr lang="en-US"/>
              <a:t>Click to edit Master text styles</a:t>
            </a:r>
          </a:p>
        </p:txBody>
      </p:sp>
      <p:sp>
        <p:nvSpPr>
          <p:cNvPr id="12" name="Title 11">
            <a:extLst>
              <a:ext uri="{FF2B5EF4-FFF2-40B4-BE49-F238E27FC236}">
                <a16:creationId xmlns:a16="http://schemas.microsoft.com/office/drawing/2014/main" id="{2C3E0D8E-78A7-92DC-2110-5FE9B9262418}"/>
              </a:ext>
            </a:extLst>
          </p:cNvPr>
          <p:cNvSpPr>
            <a:spLocks noGrp="1"/>
          </p:cNvSpPr>
          <p:nvPr>
            <p:ph type="title" hasCustomPrompt="1"/>
          </p:nvPr>
        </p:nvSpPr>
        <p:spPr>
          <a:xfrm>
            <a:off x="4303058" y="2174221"/>
            <a:ext cx="7336136" cy="1703332"/>
          </a:xfrm>
        </p:spPr>
        <p:txBody>
          <a:bodyPr>
            <a:noAutofit/>
          </a:bodyPr>
          <a:lstStyle>
            <a:lvl1pPr>
              <a:defRPr sz="5400"/>
            </a:lvl1pPr>
          </a:lstStyle>
          <a:p>
            <a:r>
              <a:rPr lang="en-US"/>
              <a:t>Click to edit Sub title</a:t>
            </a:r>
          </a:p>
        </p:txBody>
      </p:sp>
    </p:spTree>
    <p:extLst>
      <p:ext uri="{BB962C8B-B14F-4D97-AF65-F5344CB8AC3E}">
        <p14:creationId xmlns:p14="http://schemas.microsoft.com/office/powerpoint/2010/main" val="233694816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2_Content with Capti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F1C28E52-E2E0-1C0E-703E-4C659CE9E0C0}"/>
              </a:ext>
            </a:extLst>
          </p:cNvPr>
          <p:cNvSpPr>
            <a:spLocks noGrp="1"/>
          </p:cNvSpPr>
          <p:nvPr>
            <p:ph type="body" sz="quarter" idx="12" hasCustomPrompt="1"/>
          </p:nvPr>
        </p:nvSpPr>
        <p:spPr>
          <a:xfrm>
            <a:off x="812800" y="4450080"/>
            <a:ext cx="10566400" cy="487680"/>
          </a:xfrm>
        </p:spPr>
        <p:txBody>
          <a:bodyPr>
            <a:normAutofit/>
          </a:bodyPr>
          <a:lstStyle>
            <a:lvl1pPr marL="0" indent="0" algn="ctr">
              <a:buNone/>
              <a:defRPr sz="2000"/>
            </a:lvl1pPr>
            <a:lvl2pPr marL="457200" indent="0">
              <a:buNone/>
              <a:defRPr/>
            </a:lvl2pPr>
            <a:lvl3pPr marL="914400" indent="0">
              <a:buNone/>
              <a:defRPr/>
            </a:lvl3pPr>
            <a:lvl4pPr marL="1371600" indent="0">
              <a:buNone/>
              <a:defRPr/>
            </a:lvl4pPr>
            <a:lvl5pPr marL="1828800" indent="0">
              <a:buNone/>
              <a:defRPr/>
            </a:lvl5pPr>
          </a:lstStyle>
          <a:p>
            <a:pPr lvl="0"/>
            <a:r>
              <a:rPr lang="en-US"/>
              <a:t>Click to edit Closing text</a:t>
            </a:r>
          </a:p>
        </p:txBody>
      </p:sp>
      <p:sp>
        <p:nvSpPr>
          <p:cNvPr id="6" name="Title 5">
            <a:extLst>
              <a:ext uri="{FF2B5EF4-FFF2-40B4-BE49-F238E27FC236}">
                <a16:creationId xmlns:a16="http://schemas.microsoft.com/office/drawing/2014/main" id="{E72C66D6-1A10-93E8-B307-2F563BCEEDA7}"/>
              </a:ext>
            </a:extLst>
          </p:cNvPr>
          <p:cNvSpPr>
            <a:spLocks noGrp="1"/>
          </p:cNvSpPr>
          <p:nvPr>
            <p:ph type="title" hasCustomPrompt="1"/>
          </p:nvPr>
        </p:nvSpPr>
        <p:spPr>
          <a:xfrm>
            <a:off x="838200" y="2224405"/>
            <a:ext cx="10515600" cy="2144395"/>
          </a:xfrm>
        </p:spPr>
        <p:txBody>
          <a:bodyPr>
            <a:noAutofit/>
          </a:bodyPr>
          <a:lstStyle>
            <a:lvl1pPr algn="ctr">
              <a:defRPr sz="6600"/>
            </a:lvl1pPr>
          </a:lstStyle>
          <a:p>
            <a:r>
              <a:rPr lang="en-US"/>
              <a:t>Click to edit Closing title</a:t>
            </a:r>
          </a:p>
        </p:txBody>
      </p:sp>
    </p:spTree>
    <p:extLst>
      <p:ext uri="{BB962C8B-B14F-4D97-AF65-F5344CB8AC3E}">
        <p14:creationId xmlns:p14="http://schemas.microsoft.com/office/powerpoint/2010/main" val="19648274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E45BDF-58BB-6B4A-7D25-C2BEE24D390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7ECD0C2-7B2D-7F29-DE13-883B5EAEEE84}"/>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F9E81DC-A73E-38F2-D238-6E989C241C42}"/>
              </a:ext>
            </a:extLst>
          </p:cNvPr>
          <p:cNvSpPr>
            <a:spLocks noGrp="1"/>
          </p:cNvSpPr>
          <p:nvPr>
            <p:ph type="dt" sz="half" idx="10"/>
          </p:nvPr>
        </p:nvSpPr>
        <p:spPr/>
        <p:txBody>
          <a:bodyPr/>
          <a:lstStyle/>
          <a:p>
            <a:fld id="{36F46321-8E80-4B6D-A9B5-D546395EDDBF}" type="datetimeFigureOut">
              <a:rPr lang="en-US" smtClean="0"/>
              <a:t>6/13/2025</a:t>
            </a:fld>
            <a:endParaRPr lang="en-US"/>
          </a:p>
        </p:txBody>
      </p:sp>
      <p:sp>
        <p:nvSpPr>
          <p:cNvPr id="5" name="Footer Placeholder 4">
            <a:extLst>
              <a:ext uri="{FF2B5EF4-FFF2-40B4-BE49-F238E27FC236}">
                <a16:creationId xmlns:a16="http://schemas.microsoft.com/office/drawing/2014/main" id="{DFD7CC14-51DA-CDA6-DED4-3CF3FBAA998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FB19E00-8947-49C3-67EF-6B096FF93ED2}"/>
              </a:ext>
            </a:extLst>
          </p:cNvPr>
          <p:cNvSpPr>
            <a:spLocks noGrp="1"/>
          </p:cNvSpPr>
          <p:nvPr>
            <p:ph type="sldNum" sz="quarter" idx="12"/>
          </p:nvPr>
        </p:nvSpPr>
        <p:spPr/>
        <p:txBody>
          <a:bodyPr/>
          <a:lstStyle/>
          <a:p>
            <a:fld id="{A705BE0A-CDF9-4648-9077-0DCAADEAA3C9}" type="slidenum">
              <a:rPr lang="en-US" smtClean="0"/>
              <a:t>‹#›</a:t>
            </a:fld>
            <a:endParaRPr lang="en-US"/>
          </a:p>
        </p:txBody>
      </p:sp>
    </p:spTree>
    <p:extLst>
      <p:ext uri="{BB962C8B-B14F-4D97-AF65-F5344CB8AC3E}">
        <p14:creationId xmlns:p14="http://schemas.microsoft.com/office/powerpoint/2010/main" val="149311421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2D8CFF-A17B-47EC-9803-9F55239AA9D0}"/>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5DD229D6-6BDF-49BE-B957-14325CA16E8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C3EF24F8-7EC7-4E34-9D25-BA3A409F1311}"/>
              </a:ext>
            </a:extLst>
          </p:cNvPr>
          <p:cNvSpPr>
            <a:spLocks noGrp="1"/>
          </p:cNvSpPr>
          <p:nvPr>
            <p:ph type="dt" sz="half" idx="10"/>
          </p:nvPr>
        </p:nvSpPr>
        <p:spPr/>
        <p:txBody>
          <a:bodyPr/>
          <a:lstStyle/>
          <a:p>
            <a:fld id="{60EEC482-84AC-4B89-852C-0DE3BCFD26B0}" type="datetimeFigureOut">
              <a:rPr lang="en-US" smtClean="0"/>
              <a:t>6/13/2025</a:t>
            </a:fld>
            <a:endParaRPr lang="en-US"/>
          </a:p>
        </p:txBody>
      </p:sp>
      <p:sp>
        <p:nvSpPr>
          <p:cNvPr id="5" name="Footer Placeholder 4">
            <a:extLst>
              <a:ext uri="{FF2B5EF4-FFF2-40B4-BE49-F238E27FC236}">
                <a16:creationId xmlns:a16="http://schemas.microsoft.com/office/drawing/2014/main" id="{65A50530-801E-4820-99E7-3065C3919CF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5D461E9-F529-46CF-A78F-A514414FA95D}"/>
              </a:ext>
            </a:extLst>
          </p:cNvPr>
          <p:cNvSpPr>
            <a:spLocks noGrp="1"/>
          </p:cNvSpPr>
          <p:nvPr>
            <p:ph type="sldNum" sz="quarter" idx="12"/>
          </p:nvPr>
        </p:nvSpPr>
        <p:spPr/>
        <p:txBody>
          <a:bodyPr/>
          <a:lstStyle/>
          <a:p>
            <a:fld id="{0C372713-4BF5-464B-8B41-270ECA5C4E86}" type="slidenum">
              <a:rPr lang="en-US" smtClean="0"/>
              <a:t>‹#›</a:t>
            </a:fld>
            <a:endParaRPr lang="en-US"/>
          </a:p>
        </p:txBody>
      </p:sp>
    </p:spTree>
    <p:extLst>
      <p:ext uri="{BB962C8B-B14F-4D97-AF65-F5344CB8AC3E}">
        <p14:creationId xmlns:p14="http://schemas.microsoft.com/office/powerpoint/2010/main" val="280006947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084BFA-68F3-4DC7-9206-4879F9755F0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6843725-9B1D-48FA-AAD1-3C76019EAEF5}"/>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74C767D-72A9-48A7-9713-D7AA49DF6EDB}"/>
              </a:ext>
            </a:extLst>
          </p:cNvPr>
          <p:cNvSpPr>
            <a:spLocks noGrp="1"/>
          </p:cNvSpPr>
          <p:nvPr>
            <p:ph type="dt" sz="half" idx="10"/>
          </p:nvPr>
        </p:nvSpPr>
        <p:spPr/>
        <p:txBody>
          <a:bodyPr/>
          <a:lstStyle/>
          <a:p>
            <a:fld id="{60EEC482-84AC-4B89-852C-0DE3BCFD26B0}" type="datetimeFigureOut">
              <a:rPr lang="en-US" smtClean="0"/>
              <a:t>6/13/2025</a:t>
            </a:fld>
            <a:endParaRPr lang="en-US"/>
          </a:p>
        </p:txBody>
      </p:sp>
      <p:sp>
        <p:nvSpPr>
          <p:cNvPr id="5" name="Footer Placeholder 4">
            <a:extLst>
              <a:ext uri="{FF2B5EF4-FFF2-40B4-BE49-F238E27FC236}">
                <a16:creationId xmlns:a16="http://schemas.microsoft.com/office/drawing/2014/main" id="{5DA74D60-1A47-4238-8277-D39A4007A4C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D9F3C60-DCA3-40BA-B3C2-429EAB1D3C1A}"/>
              </a:ext>
            </a:extLst>
          </p:cNvPr>
          <p:cNvSpPr>
            <a:spLocks noGrp="1"/>
          </p:cNvSpPr>
          <p:nvPr>
            <p:ph type="sldNum" sz="quarter" idx="12"/>
          </p:nvPr>
        </p:nvSpPr>
        <p:spPr/>
        <p:txBody>
          <a:bodyPr/>
          <a:lstStyle/>
          <a:p>
            <a:fld id="{0C372713-4BF5-464B-8B41-270ECA5C4E86}" type="slidenum">
              <a:rPr lang="en-US" smtClean="0"/>
              <a:t>‹#›</a:t>
            </a:fld>
            <a:endParaRPr lang="en-US"/>
          </a:p>
        </p:txBody>
      </p:sp>
    </p:spTree>
    <p:extLst>
      <p:ext uri="{BB962C8B-B14F-4D97-AF65-F5344CB8AC3E}">
        <p14:creationId xmlns:p14="http://schemas.microsoft.com/office/powerpoint/2010/main" val="388188956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7500B8-675A-4324-BF60-169F88BD84B1}"/>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21338FE2-E0D2-4C41-8C83-564E0CE9C4D6}"/>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3D4042C8-6038-4A00-AEB9-583FEB2D0391}"/>
              </a:ext>
            </a:extLst>
          </p:cNvPr>
          <p:cNvSpPr>
            <a:spLocks noGrp="1"/>
          </p:cNvSpPr>
          <p:nvPr>
            <p:ph type="dt" sz="half" idx="10"/>
          </p:nvPr>
        </p:nvSpPr>
        <p:spPr/>
        <p:txBody>
          <a:bodyPr/>
          <a:lstStyle/>
          <a:p>
            <a:fld id="{60EEC482-84AC-4B89-852C-0DE3BCFD26B0}" type="datetimeFigureOut">
              <a:rPr lang="en-US" smtClean="0"/>
              <a:t>6/13/2025</a:t>
            </a:fld>
            <a:endParaRPr lang="en-US"/>
          </a:p>
        </p:txBody>
      </p:sp>
      <p:sp>
        <p:nvSpPr>
          <p:cNvPr id="5" name="Footer Placeholder 4">
            <a:extLst>
              <a:ext uri="{FF2B5EF4-FFF2-40B4-BE49-F238E27FC236}">
                <a16:creationId xmlns:a16="http://schemas.microsoft.com/office/drawing/2014/main" id="{A2473BCC-42CA-4C4B-B899-F5219E70F46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5E445B0-72F2-44F5-886B-6F4372A3A1F6}"/>
              </a:ext>
            </a:extLst>
          </p:cNvPr>
          <p:cNvSpPr>
            <a:spLocks noGrp="1"/>
          </p:cNvSpPr>
          <p:nvPr>
            <p:ph type="sldNum" sz="quarter" idx="12"/>
          </p:nvPr>
        </p:nvSpPr>
        <p:spPr/>
        <p:txBody>
          <a:bodyPr/>
          <a:lstStyle/>
          <a:p>
            <a:fld id="{0C372713-4BF5-464B-8B41-270ECA5C4E86}" type="slidenum">
              <a:rPr lang="en-US" smtClean="0"/>
              <a:t>‹#›</a:t>
            </a:fld>
            <a:endParaRPr lang="en-US"/>
          </a:p>
        </p:txBody>
      </p:sp>
    </p:spTree>
    <p:extLst>
      <p:ext uri="{BB962C8B-B14F-4D97-AF65-F5344CB8AC3E}">
        <p14:creationId xmlns:p14="http://schemas.microsoft.com/office/powerpoint/2010/main" val="325330197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45CAE9-94E1-4964-9C24-90D5ACA3CC5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E14EEBE-0DDA-4CD3-9218-BAA397E3C824}"/>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EC2F75E1-89D5-429B-84A9-23D9C18B556A}"/>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B48F432C-7944-4B9C-9110-48DA311EA682}"/>
              </a:ext>
            </a:extLst>
          </p:cNvPr>
          <p:cNvSpPr>
            <a:spLocks noGrp="1"/>
          </p:cNvSpPr>
          <p:nvPr>
            <p:ph type="dt" sz="half" idx="10"/>
          </p:nvPr>
        </p:nvSpPr>
        <p:spPr/>
        <p:txBody>
          <a:bodyPr/>
          <a:lstStyle/>
          <a:p>
            <a:fld id="{60EEC482-84AC-4B89-852C-0DE3BCFD26B0}" type="datetimeFigureOut">
              <a:rPr lang="en-US" smtClean="0"/>
              <a:t>6/13/2025</a:t>
            </a:fld>
            <a:endParaRPr lang="en-US"/>
          </a:p>
        </p:txBody>
      </p:sp>
      <p:sp>
        <p:nvSpPr>
          <p:cNvPr id="6" name="Footer Placeholder 5">
            <a:extLst>
              <a:ext uri="{FF2B5EF4-FFF2-40B4-BE49-F238E27FC236}">
                <a16:creationId xmlns:a16="http://schemas.microsoft.com/office/drawing/2014/main" id="{0ED7A797-74F3-408E-9277-04FD97D5346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8F99E62-5B16-4321-84C0-E50BD54B85C7}"/>
              </a:ext>
            </a:extLst>
          </p:cNvPr>
          <p:cNvSpPr>
            <a:spLocks noGrp="1"/>
          </p:cNvSpPr>
          <p:nvPr>
            <p:ph type="sldNum" sz="quarter" idx="12"/>
          </p:nvPr>
        </p:nvSpPr>
        <p:spPr/>
        <p:txBody>
          <a:bodyPr/>
          <a:lstStyle/>
          <a:p>
            <a:fld id="{0C372713-4BF5-464B-8B41-270ECA5C4E86}" type="slidenum">
              <a:rPr lang="en-US" smtClean="0"/>
              <a:t>‹#›</a:t>
            </a:fld>
            <a:endParaRPr lang="en-US"/>
          </a:p>
        </p:txBody>
      </p:sp>
    </p:spTree>
    <p:extLst>
      <p:ext uri="{BB962C8B-B14F-4D97-AF65-F5344CB8AC3E}">
        <p14:creationId xmlns:p14="http://schemas.microsoft.com/office/powerpoint/2010/main" val="282760875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FD412E-30AB-48BD-AB23-7F4CAB173C2E}"/>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6326AAB0-E886-4446-83D7-2DE9AE4222D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A4656CB6-4E3A-4337-8AF8-09AC3A32E312}"/>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C48C8D91-C7D5-489D-8A70-9AD2C49242D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3A1CF3CF-6F5D-4C23-B4EB-DC2F8720AA0C}"/>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B15DF944-08C6-4BC5-A3F5-C829BFB02796}"/>
              </a:ext>
            </a:extLst>
          </p:cNvPr>
          <p:cNvSpPr>
            <a:spLocks noGrp="1"/>
          </p:cNvSpPr>
          <p:nvPr>
            <p:ph type="dt" sz="half" idx="10"/>
          </p:nvPr>
        </p:nvSpPr>
        <p:spPr/>
        <p:txBody>
          <a:bodyPr/>
          <a:lstStyle/>
          <a:p>
            <a:fld id="{60EEC482-84AC-4B89-852C-0DE3BCFD26B0}" type="datetimeFigureOut">
              <a:rPr lang="en-US" smtClean="0"/>
              <a:t>6/13/2025</a:t>
            </a:fld>
            <a:endParaRPr lang="en-US"/>
          </a:p>
        </p:txBody>
      </p:sp>
      <p:sp>
        <p:nvSpPr>
          <p:cNvPr id="8" name="Footer Placeholder 7">
            <a:extLst>
              <a:ext uri="{FF2B5EF4-FFF2-40B4-BE49-F238E27FC236}">
                <a16:creationId xmlns:a16="http://schemas.microsoft.com/office/drawing/2014/main" id="{A378CA63-EB2E-4BB8-B5FE-6123F752BEC8}"/>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B7ABF1CB-ED64-448B-9849-49D22FF38822}"/>
              </a:ext>
            </a:extLst>
          </p:cNvPr>
          <p:cNvSpPr>
            <a:spLocks noGrp="1"/>
          </p:cNvSpPr>
          <p:nvPr>
            <p:ph type="sldNum" sz="quarter" idx="12"/>
          </p:nvPr>
        </p:nvSpPr>
        <p:spPr/>
        <p:txBody>
          <a:bodyPr/>
          <a:lstStyle/>
          <a:p>
            <a:fld id="{0C372713-4BF5-464B-8B41-270ECA5C4E86}" type="slidenum">
              <a:rPr lang="en-US" smtClean="0"/>
              <a:t>‹#›</a:t>
            </a:fld>
            <a:endParaRPr lang="en-US"/>
          </a:p>
        </p:txBody>
      </p:sp>
    </p:spTree>
    <p:extLst>
      <p:ext uri="{BB962C8B-B14F-4D97-AF65-F5344CB8AC3E}">
        <p14:creationId xmlns:p14="http://schemas.microsoft.com/office/powerpoint/2010/main" val="323457592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862AE5-7315-49BC-9FA8-7056AE29BFA6}"/>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D7168869-4F52-4843-B804-218FBDA22958}"/>
              </a:ext>
            </a:extLst>
          </p:cNvPr>
          <p:cNvSpPr>
            <a:spLocks noGrp="1"/>
          </p:cNvSpPr>
          <p:nvPr>
            <p:ph type="dt" sz="half" idx="10"/>
          </p:nvPr>
        </p:nvSpPr>
        <p:spPr/>
        <p:txBody>
          <a:bodyPr/>
          <a:lstStyle/>
          <a:p>
            <a:fld id="{60EEC482-84AC-4B89-852C-0DE3BCFD26B0}" type="datetimeFigureOut">
              <a:rPr lang="en-US" smtClean="0"/>
              <a:t>6/13/2025</a:t>
            </a:fld>
            <a:endParaRPr lang="en-US"/>
          </a:p>
        </p:txBody>
      </p:sp>
      <p:sp>
        <p:nvSpPr>
          <p:cNvPr id="4" name="Footer Placeholder 3">
            <a:extLst>
              <a:ext uri="{FF2B5EF4-FFF2-40B4-BE49-F238E27FC236}">
                <a16:creationId xmlns:a16="http://schemas.microsoft.com/office/drawing/2014/main" id="{56783239-0CE1-4EA0-96D9-86830CFCF672}"/>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A79AE52E-AF3A-492A-B4AD-351A61032924}"/>
              </a:ext>
            </a:extLst>
          </p:cNvPr>
          <p:cNvSpPr>
            <a:spLocks noGrp="1"/>
          </p:cNvSpPr>
          <p:nvPr>
            <p:ph type="sldNum" sz="quarter" idx="12"/>
          </p:nvPr>
        </p:nvSpPr>
        <p:spPr/>
        <p:txBody>
          <a:bodyPr/>
          <a:lstStyle/>
          <a:p>
            <a:fld id="{0C372713-4BF5-464B-8B41-270ECA5C4E86}" type="slidenum">
              <a:rPr lang="en-US" smtClean="0"/>
              <a:t>‹#›</a:t>
            </a:fld>
            <a:endParaRPr lang="en-US"/>
          </a:p>
        </p:txBody>
      </p:sp>
    </p:spTree>
    <p:extLst>
      <p:ext uri="{BB962C8B-B14F-4D97-AF65-F5344CB8AC3E}">
        <p14:creationId xmlns:p14="http://schemas.microsoft.com/office/powerpoint/2010/main" val="196529684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7B1AABA-16BB-4AFE-93EB-8FA6A878B408}"/>
              </a:ext>
            </a:extLst>
          </p:cNvPr>
          <p:cNvSpPr>
            <a:spLocks noGrp="1"/>
          </p:cNvSpPr>
          <p:nvPr>
            <p:ph type="dt" sz="half" idx="10"/>
          </p:nvPr>
        </p:nvSpPr>
        <p:spPr/>
        <p:txBody>
          <a:bodyPr/>
          <a:lstStyle/>
          <a:p>
            <a:fld id="{60EEC482-84AC-4B89-852C-0DE3BCFD26B0}" type="datetimeFigureOut">
              <a:rPr lang="en-US" smtClean="0"/>
              <a:t>6/13/2025</a:t>
            </a:fld>
            <a:endParaRPr lang="en-US"/>
          </a:p>
        </p:txBody>
      </p:sp>
      <p:sp>
        <p:nvSpPr>
          <p:cNvPr id="3" name="Footer Placeholder 2">
            <a:extLst>
              <a:ext uri="{FF2B5EF4-FFF2-40B4-BE49-F238E27FC236}">
                <a16:creationId xmlns:a16="http://schemas.microsoft.com/office/drawing/2014/main" id="{6E585D87-29FD-4B7E-925E-06CAEC3C5CCF}"/>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35EB9619-1625-411D-9664-62A11021EA1E}"/>
              </a:ext>
            </a:extLst>
          </p:cNvPr>
          <p:cNvSpPr>
            <a:spLocks noGrp="1"/>
          </p:cNvSpPr>
          <p:nvPr>
            <p:ph type="sldNum" sz="quarter" idx="12"/>
          </p:nvPr>
        </p:nvSpPr>
        <p:spPr/>
        <p:txBody>
          <a:bodyPr/>
          <a:lstStyle/>
          <a:p>
            <a:fld id="{0C372713-4BF5-464B-8B41-270ECA5C4E86}" type="slidenum">
              <a:rPr lang="en-US" smtClean="0"/>
              <a:t>‹#›</a:t>
            </a:fld>
            <a:endParaRPr lang="en-US"/>
          </a:p>
        </p:txBody>
      </p:sp>
    </p:spTree>
    <p:extLst>
      <p:ext uri="{BB962C8B-B14F-4D97-AF65-F5344CB8AC3E}">
        <p14:creationId xmlns:p14="http://schemas.microsoft.com/office/powerpoint/2010/main" val="298548874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7776F8-C0D8-4B18-8B3E-CE840896D6C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ABAF6BD3-BC25-4F6D-8D94-C28C96E78E7C}"/>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E1F12B0B-5846-481B-8F79-40D120F8898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AC4E161F-3116-4469-B148-964600E58E05}"/>
              </a:ext>
            </a:extLst>
          </p:cNvPr>
          <p:cNvSpPr>
            <a:spLocks noGrp="1"/>
          </p:cNvSpPr>
          <p:nvPr>
            <p:ph type="dt" sz="half" idx="10"/>
          </p:nvPr>
        </p:nvSpPr>
        <p:spPr/>
        <p:txBody>
          <a:bodyPr/>
          <a:lstStyle/>
          <a:p>
            <a:fld id="{60EEC482-84AC-4B89-852C-0DE3BCFD26B0}" type="datetimeFigureOut">
              <a:rPr lang="en-US" smtClean="0"/>
              <a:t>6/13/2025</a:t>
            </a:fld>
            <a:endParaRPr lang="en-US"/>
          </a:p>
        </p:txBody>
      </p:sp>
      <p:sp>
        <p:nvSpPr>
          <p:cNvPr id="6" name="Footer Placeholder 5">
            <a:extLst>
              <a:ext uri="{FF2B5EF4-FFF2-40B4-BE49-F238E27FC236}">
                <a16:creationId xmlns:a16="http://schemas.microsoft.com/office/drawing/2014/main" id="{A96A70A5-1A33-4620-8BC9-5CCE9838AC9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F813C45-2E77-454F-A6BE-61E11507822A}"/>
              </a:ext>
            </a:extLst>
          </p:cNvPr>
          <p:cNvSpPr>
            <a:spLocks noGrp="1"/>
          </p:cNvSpPr>
          <p:nvPr>
            <p:ph type="sldNum" sz="quarter" idx="12"/>
          </p:nvPr>
        </p:nvSpPr>
        <p:spPr/>
        <p:txBody>
          <a:bodyPr/>
          <a:lstStyle/>
          <a:p>
            <a:fld id="{0C372713-4BF5-464B-8B41-270ECA5C4E86}" type="slidenum">
              <a:rPr lang="en-US" smtClean="0"/>
              <a:t>‹#›</a:t>
            </a:fld>
            <a:endParaRPr lang="en-US"/>
          </a:p>
        </p:txBody>
      </p:sp>
    </p:spTree>
    <p:extLst>
      <p:ext uri="{BB962C8B-B14F-4D97-AF65-F5344CB8AC3E}">
        <p14:creationId xmlns:p14="http://schemas.microsoft.com/office/powerpoint/2010/main" val="426596982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4648AC-8297-426A-BBDA-0AB8328AD70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992A5025-5B14-4671-AA1A-BEE7CD83545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5D38077B-405B-43BA-B4A0-878C72D30D5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9F1B0F9F-56C3-414E-B1F3-0CC8946BFDE8}"/>
              </a:ext>
            </a:extLst>
          </p:cNvPr>
          <p:cNvSpPr>
            <a:spLocks noGrp="1"/>
          </p:cNvSpPr>
          <p:nvPr>
            <p:ph type="dt" sz="half" idx="10"/>
          </p:nvPr>
        </p:nvSpPr>
        <p:spPr/>
        <p:txBody>
          <a:bodyPr/>
          <a:lstStyle/>
          <a:p>
            <a:fld id="{60EEC482-84AC-4B89-852C-0DE3BCFD26B0}" type="datetimeFigureOut">
              <a:rPr lang="en-US" smtClean="0"/>
              <a:t>6/13/2025</a:t>
            </a:fld>
            <a:endParaRPr lang="en-US"/>
          </a:p>
        </p:txBody>
      </p:sp>
      <p:sp>
        <p:nvSpPr>
          <p:cNvPr id="6" name="Footer Placeholder 5">
            <a:extLst>
              <a:ext uri="{FF2B5EF4-FFF2-40B4-BE49-F238E27FC236}">
                <a16:creationId xmlns:a16="http://schemas.microsoft.com/office/drawing/2014/main" id="{EB99BA78-4CD5-4E18-8724-F4E0082AC78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EA4F319-A34B-4BF0-A240-7BA934392514}"/>
              </a:ext>
            </a:extLst>
          </p:cNvPr>
          <p:cNvSpPr>
            <a:spLocks noGrp="1"/>
          </p:cNvSpPr>
          <p:nvPr>
            <p:ph type="sldNum" sz="quarter" idx="12"/>
          </p:nvPr>
        </p:nvSpPr>
        <p:spPr/>
        <p:txBody>
          <a:bodyPr/>
          <a:lstStyle/>
          <a:p>
            <a:fld id="{0C372713-4BF5-464B-8B41-270ECA5C4E86}" type="slidenum">
              <a:rPr lang="en-US" smtClean="0"/>
              <a:t>‹#›</a:t>
            </a:fld>
            <a:endParaRPr lang="en-US"/>
          </a:p>
        </p:txBody>
      </p:sp>
    </p:spTree>
    <p:extLst>
      <p:ext uri="{BB962C8B-B14F-4D97-AF65-F5344CB8AC3E}">
        <p14:creationId xmlns:p14="http://schemas.microsoft.com/office/powerpoint/2010/main" val="346148791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60ECF9-4F6F-44E0-BC6D-60919E14EF22}"/>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4791FB30-D2F2-40C9-8C75-A4E10DEDDCAE}"/>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35DA875-FE80-49C1-B6F5-A1C0426E8ED7}"/>
              </a:ext>
            </a:extLst>
          </p:cNvPr>
          <p:cNvSpPr>
            <a:spLocks noGrp="1"/>
          </p:cNvSpPr>
          <p:nvPr>
            <p:ph type="dt" sz="half" idx="10"/>
          </p:nvPr>
        </p:nvSpPr>
        <p:spPr/>
        <p:txBody>
          <a:bodyPr/>
          <a:lstStyle/>
          <a:p>
            <a:fld id="{60EEC482-84AC-4B89-852C-0DE3BCFD26B0}" type="datetimeFigureOut">
              <a:rPr lang="en-US" smtClean="0"/>
              <a:t>6/13/2025</a:t>
            </a:fld>
            <a:endParaRPr lang="en-US"/>
          </a:p>
        </p:txBody>
      </p:sp>
      <p:sp>
        <p:nvSpPr>
          <p:cNvPr id="5" name="Footer Placeholder 4">
            <a:extLst>
              <a:ext uri="{FF2B5EF4-FFF2-40B4-BE49-F238E27FC236}">
                <a16:creationId xmlns:a16="http://schemas.microsoft.com/office/drawing/2014/main" id="{33B62372-677D-48A1-BA7F-7B10F720C01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7D20834-C079-4B40-B8CF-DD40BEDBD4CE}"/>
              </a:ext>
            </a:extLst>
          </p:cNvPr>
          <p:cNvSpPr>
            <a:spLocks noGrp="1"/>
          </p:cNvSpPr>
          <p:nvPr>
            <p:ph type="sldNum" sz="quarter" idx="12"/>
          </p:nvPr>
        </p:nvSpPr>
        <p:spPr/>
        <p:txBody>
          <a:bodyPr/>
          <a:lstStyle/>
          <a:p>
            <a:fld id="{0C372713-4BF5-464B-8B41-270ECA5C4E86}" type="slidenum">
              <a:rPr lang="en-US" smtClean="0"/>
              <a:t>‹#›</a:t>
            </a:fld>
            <a:endParaRPr lang="en-US"/>
          </a:p>
        </p:txBody>
      </p:sp>
    </p:spTree>
    <p:extLst>
      <p:ext uri="{BB962C8B-B14F-4D97-AF65-F5344CB8AC3E}">
        <p14:creationId xmlns:p14="http://schemas.microsoft.com/office/powerpoint/2010/main" val="328638503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F9047F-1238-A65A-AE67-A181E1BCB846}"/>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09305BA8-1354-A73D-3E71-7E5B3E1EDC8B}"/>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143C4CFD-7D3F-3E17-C2F8-1E5D36FD53A3}"/>
              </a:ext>
            </a:extLst>
          </p:cNvPr>
          <p:cNvSpPr>
            <a:spLocks noGrp="1"/>
          </p:cNvSpPr>
          <p:nvPr>
            <p:ph type="dt" sz="half" idx="10"/>
          </p:nvPr>
        </p:nvSpPr>
        <p:spPr/>
        <p:txBody>
          <a:bodyPr/>
          <a:lstStyle/>
          <a:p>
            <a:fld id="{36F46321-8E80-4B6D-A9B5-D546395EDDBF}" type="datetimeFigureOut">
              <a:rPr lang="en-US" smtClean="0"/>
              <a:t>6/13/2025</a:t>
            </a:fld>
            <a:endParaRPr lang="en-US"/>
          </a:p>
        </p:txBody>
      </p:sp>
      <p:sp>
        <p:nvSpPr>
          <p:cNvPr id="5" name="Footer Placeholder 4">
            <a:extLst>
              <a:ext uri="{FF2B5EF4-FFF2-40B4-BE49-F238E27FC236}">
                <a16:creationId xmlns:a16="http://schemas.microsoft.com/office/drawing/2014/main" id="{C35B852C-EC8A-355F-1E0D-46C8DD870AF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DFC878A-EE68-99C2-E105-844C9D548EBA}"/>
              </a:ext>
            </a:extLst>
          </p:cNvPr>
          <p:cNvSpPr>
            <a:spLocks noGrp="1"/>
          </p:cNvSpPr>
          <p:nvPr>
            <p:ph type="sldNum" sz="quarter" idx="12"/>
          </p:nvPr>
        </p:nvSpPr>
        <p:spPr/>
        <p:txBody>
          <a:bodyPr/>
          <a:lstStyle/>
          <a:p>
            <a:fld id="{A705BE0A-CDF9-4648-9077-0DCAADEAA3C9}" type="slidenum">
              <a:rPr lang="en-US" smtClean="0"/>
              <a:t>‹#›</a:t>
            </a:fld>
            <a:endParaRPr lang="en-US"/>
          </a:p>
        </p:txBody>
      </p:sp>
    </p:spTree>
    <p:extLst>
      <p:ext uri="{BB962C8B-B14F-4D97-AF65-F5344CB8AC3E}">
        <p14:creationId xmlns:p14="http://schemas.microsoft.com/office/powerpoint/2010/main" val="2797368727"/>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E8230924-8734-484A-A550-81BA2F76C213}"/>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7C4633C8-7286-488A-A064-B95CB1B463B7}"/>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CCE14B9-71D7-4EF7-9C45-CA4BB41E79AE}"/>
              </a:ext>
            </a:extLst>
          </p:cNvPr>
          <p:cNvSpPr>
            <a:spLocks noGrp="1"/>
          </p:cNvSpPr>
          <p:nvPr>
            <p:ph type="dt" sz="half" idx="10"/>
          </p:nvPr>
        </p:nvSpPr>
        <p:spPr/>
        <p:txBody>
          <a:bodyPr/>
          <a:lstStyle/>
          <a:p>
            <a:fld id="{60EEC482-84AC-4B89-852C-0DE3BCFD26B0}" type="datetimeFigureOut">
              <a:rPr lang="en-US" smtClean="0"/>
              <a:t>6/13/2025</a:t>
            </a:fld>
            <a:endParaRPr lang="en-US"/>
          </a:p>
        </p:txBody>
      </p:sp>
      <p:sp>
        <p:nvSpPr>
          <p:cNvPr id="5" name="Footer Placeholder 4">
            <a:extLst>
              <a:ext uri="{FF2B5EF4-FFF2-40B4-BE49-F238E27FC236}">
                <a16:creationId xmlns:a16="http://schemas.microsoft.com/office/drawing/2014/main" id="{A825436A-D072-43AF-87AE-87DBB0FEE2A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B6E0E0C-2335-4ABC-8536-33A9C185150A}"/>
              </a:ext>
            </a:extLst>
          </p:cNvPr>
          <p:cNvSpPr>
            <a:spLocks noGrp="1"/>
          </p:cNvSpPr>
          <p:nvPr>
            <p:ph type="sldNum" sz="quarter" idx="12"/>
          </p:nvPr>
        </p:nvSpPr>
        <p:spPr/>
        <p:txBody>
          <a:bodyPr/>
          <a:lstStyle/>
          <a:p>
            <a:fld id="{0C372713-4BF5-464B-8B41-270ECA5C4E86}" type="slidenum">
              <a:rPr lang="en-US" smtClean="0"/>
              <a:t>‹#›</a:t>
            </a:fld>
            <a:endParaRPr lang="en-US"/>
          </a:p>
        </p:txBody>
      </p:sp>
    </p:spTree>
    <p:extLst>
      <p:ext uri="{BB962C8B-B14F-4D97-AF65-F5344CB8AC3E}">
        <p14:creationId xmlns:p14="http://schemas.microsoft.com/office/powerpoint/2010/main" val="404393471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5EA106-76A9-894F-A24B-7865A9B7438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BD604F8-A391-AE3A-D35A-B6E3EF0B2D0B}"/>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45FD4081-7C7A-3FC2-69FD-7A58B142BAC4}"/>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262A0AEB-9E67-6CAE-E2EE-EA6BE9CD4F24}"/>
              </a:ext>
            </a:extLst>
          </p:cNvPr>
          <p:cNvSpPr>
            <a:spLocks noGrp="1"/>
          </p:cNvSpPr>
          <p:nvPr>
            <p:ph type="dt" sz="half" idx="10"/>
          </p:nvPr>
        </p:nvSpPr>
        <p:spPr/>
        <p:txBody>
          <a:bodyPr/>
          <a:lstStyle/>
          <a:p>
            <a:fld id="{36F46321-8E80-4B6D-A9B5-D546395EDDBF}" type="datetimeFigureOut">
              <a:rPr lang="en-US" smtClean="0"/>
              <a:t>6/13/2025</a:t>
            </a:fld>
            <a:endParaRPr lang="en-US"/>
          </a:p>
        </p:txBody>
      </p:sp>
      <p:sp>
        <p:nvSpPr>
          <p:cNvPr id="6" name="Footer Placeholder 5">
            <a:extLst>
              <a:ext uri="{FF2B5EF4-FFF2-40B4-BE49-F238E27FC236}">
                <a16:creationId xmlns:a16="http://schemas.microsoft.com/office/drawing/2014/main" id="{46B64303-7497-D257-9223-AC9CE7E1B79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9EB79C9-5F94-9E23-FED0-4C803D3C65F7}"/>
              </a:ext>
            </a:extLst>
          </p:cNvPr>
          <p:cNvSpPr>
            <a:spLocks noGrp="1"/>
          </p:cNvSpPr>
          <p:nvPr>
            <p:ph type="sldNum" sz="quarter" idx="12"/>
          </p:nvPr>
        </p:nvSpPr>
        <p:spPr/>
        <p:txBody>
          <a:bodyPr/>
          <a:lstStyle/>
          <a:p>
            <a:fld id="{A705BE0A-CDF9-4648-9077-0DCAADEAA3C9}" type="slidenum">
              <a:rPr lang="en-US" smtClean="0"/>
              <a:t>‹#›</a:t>
            </a:fld>
            <a:endParaRPr lang="en-US"/>
          </a:p>
        </p:txBody>
      </p:sp>
    </p:spTree>
    <p:extLst>
      <p:ext uri="{BB962C8B-B14F-4D97-AF65-F5344CB8AC3E}">
        <p14:creationId xmlns:p14="http://schemas.microsoft.com/office/powerpoint/2010/main" val="47692381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067B47-C318-FAB5-9F18-16D3CED45BD6}"/>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4BB3EE78-438E-638F-B8EB-266805E2F06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EE773038-26E0-52BC-AB2B-1C6431EFB0EB}"/>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5CE12E38-0D67-E950-CA33-30A8A7003BA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E16A4786-895C-13C3-7FC1-85AE4BDDBEEB}"/>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075DE937-4EBF-FEDD-1970-F4A8675ECAD8}"/>
              </a:ext>
            </a:extLst>
          </p:cNvPr>
          <p:cNvSpPr>
            <a:spLocks noGrp="1"/>
          </p:cNvSpPr>
          <p:nvPr>
            <p:ph type="dt" sz="half" idx="10"/>
          </p:nvPr>
        </p:nvSpPr>
        <p:spPr/>
        <p:txBody>
          <a:bodyPr/>
          <a:lstStyle/>
          <a:p>
            <a:fld id="{36F46321-8E80-4B6D-A9B5-D546395EDDBF}" type="datetimeFigureOut">
              <a:rPr lang="en-US" smtClean="0"/>
              <a:t>6/13/2025</a:t>
            </a:fld>
            <a:endParaRPr lang="en-US"/>
          </a:p>
        </p:txBody>
      </p:sp>
      <p:sp>
        <p:nvSpPr>
          <p:cNvPr id="8" name="Footer Placeholder 7">
            <a:extLst>
              <a:ext uri="{FF2B5EF4-FFF2-40B4-BE49-F238E27FC236}">
                <a16:creationId xmlns:a16="http://schemas.microsoft.com/office/drawing/2014/main" id="{AFA66A99-A32C-FE1C-0823-1A8F8E9BA98E}"/>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F9274084-970F-E195-5A93-F34BD4A7A855}"/>
              </a:ext>
            </a:extLst>
          </p:cNvPr>
          <p:cNvSpPr>
            <a:spLocks noGrp="1"/>
          </p:cNvSpPr>
          <p:nvPr>
            <p:ph type="sldNum" sz="quarter" idx="12"/>
          </p:nvPr>
        </p:nvSpPr>
        <p:spPr/>
        <p:txBody>
          <a:bodyPr/>
          <a:lstStyle/>
          <a:p>
            <a:fld id="{A705BE0A-CDF9-4648-9077-0DCAADEAA3C9}" type="slidenum">
              <a:rPr lang="en-US" smtClean="0"/>
              <a:t>‹#›</a:t>
            </a:fld>
            <a:endParaRPr lang="en-US"/>
          </a:p>
        </p:txBody>
      </p:sp>
    </p:spTree>
    <p:extLst>
      <p:ext uri="{BB962C8B-B14F-4D97-AF65-F5344CB8AC3E}">
        <p14:creationId xmlns:p14="http://schemas.microsoft.com/office/powerpoint/2010/main" val="42763182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B7220F-4265-AA74-6C73-39EA7DF27DE4}"/>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54BF5F95-4C8E-7F58-FAA5-AB797617AA68}"/>
              </a:ext>
            </a:extLst>
          </p:cNvPr>
          <p:cNvSpPr>
            <a:spLocks noGrp="1"/>
          </p:cNvSpPr>
          <p:nvPr>
            <p:ph type="dt" sz="half" idx="10"/>
          </p:nvPr>
        </p:nvSpPr>
        <p:spPr/>
        <p:txBody>
          <a:bodyPr/>
          <a:lstStyle/>
          <a:p>
            <a:fld id="{36F46321-8E80-4B6D-A9B5-D546395EDDBF}" type="datetimeFigureOut">
              <a:rPr lang="en-US" smtClean="0"/>
              <a:t>6/13/2025</a:t>
            </a:fld>
            <a:endParaRPr lang="en-US"/>
          </a:p>
        </p:txBody>
      </p:sp>
      <p:sp>
        <p:nvSpPr>
          <p:cNvPr id="4" name="Footer Placeholder 3">
            <a:extLst>
              <a:ext uri="{FF2B5EF4-FFF2-40B4-BE49-F238E27FC236}">
                <a16:creationId xmlns:a16="http://schemas.microsoft.com/office/drawing/2014/main" id="{C3502A56-491B-DD05-0BAB-4511CA97CDC8}"/>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0AB67B2A-276A-D733-A016-F0E29356B22F}"/>
              </a:ext>
            </a:extLst>
          </p:cNvPr>
          <p:cNvSpPr>
            <a:spLocks noGrp="1"/>
          </p:cNvSpPr>
          <p:nvPr>
            <p:ph type="sldNum" sz="quarter" idx="12"/>
          </p:nvPr>
        </p:nvSpPr>
        <p:spPr/>
        <p:txBody>
          <a:bodyPr/>
          <a:lstStyle/>
          <a:p>
            <a:fld id="{A705BE0A-CDF9-4648-9077-0DCAADEAA3C9}" type="slidenum">
              <a:rPr lang="en-US" smtClean="0"/>
              <a:t>‹#›</a:t>
            </a:fld>
            <a:endParaRPr lang="en-US"/>
          </a:p>
        </p:txBody>
      </p:sp>
    </p:spTree>
    <p:extLst>
      <p:ext uri="{BB962C8B-B14F-4D97-AF65-F5344CB8AC3E}">
        <p14:creationId xmlns:p14="http://schemas.microsoft.com/office/powerpoint/2010/main" val="259274832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7D1227F-7C58-885F-0CF7-5D9897F7C8D5}"/>
              </a:ext>
            </a:extLst>
          </p:cNvPr>
          <p:cNvSpPr>
            <a:spLocks noGrp="1"/>
          </p:cNvSpPr>
          <p:nvPr>
            <p:ph type="dt" sz="half" idx="10"/>
          </p:nvPr>
        </p:nvSpPr>
        <p:spPr/>
        <p:txBody>
          <a:bodyPr/>
          <a:lstStyle/>
          <a:p>
            <a:fld id="{36F46321-8E80-4B6D-A9B5-D546395EDDBF}" type="datetimeFigureOut">
              <a:rPr lang="en-US" smtClean="0"/>
              <a:t>6/13/2025</a:t>
            </a:fld>
            <a:endParaRPr lang="en-US"/>
          </a:p>
        </p:txBody>
      </p:sp>
      <p:sp>
        <p:nvSpPr>
          <p:cNvPr id="3" name="Footer Placeholder 2">
            <a:extLst>
              <a:ext uri="{FF2B5EF4-FFF2-40B4-BE49-F238E27FC236}">
                <a16:creationId xmlns:a16="http://schemas.microsoft.com/office/drawing/2014/main" id="{71CE99CA-6AE8-40E4-F898-F0C9C74E4C30}"/>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64B4506C-8149-FFEB-8C85-EFDA5121C4AD}"/>
              </a:ext>
            </a:extLst>
          </p:cNvPr>
          <p:cNvSpPr>
            <a:spLocks noGrp="1"/>
          </p:cNvSpPr>
          <p:nvPr>
            <p:ph type="sldNum" sz="quarter" idx="12"/>
          </p:nvPr>
        </p:nvSpPr>
        <p:spPr/>
        <p:txBody>
          <a:bodyPr/>
          <a:lstStyle/>
          <a:p>
            <a:fld id="{A705BE0A-CDF9-4648-9077-0DCAADEAA3C9}" type="slidenum">
              <a:rPr lang="en-US" smtClean="0"/>
              <a:t>‹#›</a:t>
            </a:fld>
            <a:endParaRPr lang="en-US"/>
          </a:p>
        </p:txBody>
      </p:sp>
    </p:spTree>
    <p:extLst>
      <p:ext uri="{BB962C8B-B14F-4D97-AF65-F5344CB8AC3E}">
        <p14:creationId xmlns:p14="http://schemas.microsoft.com/office/powerpoint/2010/main" val="381798922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13279A-ECD8-3644-45D5-847D487B1EC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5FAEF1F6-9931-7805-BDE9-873762F1D561}"/>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75F49F69-C13C-86EF-FAB3-D2ACDCEFDAF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389C569-D47A-C73A-C811-3F6EE5E78808}"/>
              </a:ext>
            </a:extLst>
          </p:cNvPr>
          <p:cNvSpPr>
            <a:spLocks noGrp="1"/>
          </p:cNvSpPr>
          <p:nvPr>
            <p:ph type="dt" sz="half" idx="10"/>
          </p:nvPr>
        </p:nvSpPr>
        <p:spPr/>
        <p:txBody>
          <a:bodyPr/>
          <a:lstStyle/>
          <a:p>
            <a:fld id="{36F46321-8E80-4B6D-A9B5-D546395EDDBF}" type="datetimeFigureOut">
              <a:rPr lang="en-US" smtClean="0"/>
              <a:t>6/13/2025</a:t>
            </a:fld>
            <a:endParaRPr lang="en-US"/>
          </a:p>
        </p:txBody>
      </p:sp>
      <p:sp>
        <p:nvSpPr>
          <p:cNvPr id="6" name="Footer Placeholder 5">
            <a:extLst>
              <a:ext uri="{FF2B5EF4-FFF2-40B4-BE49-F238E27FC236}">
                <a16:creationId xmlns:a16="http://schemas.microsoft.com/office/drawing/2014/main" id="{843758B3-C37B-E2FF-27EE-B79B7F5838F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B588030-3CDC-1DB5-C94E-145DBA5A508F}"/>
              </a:ext>
            </a:extLst>
          </p:cNvPr>
          <p:cNvSpPr>
            <a:spLocks noGrp="1"/>
          </p:cNvSpPr>
          <p:nvPr>
            <p:ph type="sldNum" sz="quarter" idx="12"/>
          </p:nvPr>
        </p:nvSpPr>
        <p:spPr/>
        <p:txBody>
          <a:bodyPr/>
          <a:lstStyle/>
          <a:p>
            <a:fld id="{A705BE0A-CDF9-4648-9077-0DCAADEAA3C9}" type="slidenum">
              <a:rPr lang="en-US" smtClean="0"/>
              <a:t>‹#›</a:t>
            </a:fld>
            <a:endParaRPr lang="en-US"/>
          </a:p>
        </p:txBody>
      </p:sp>
    </p:spTree>
    <p:extLst>
      <p:ext uri="{BB962C8B-B14F-4D97-AF65-F5344CB8AC3E}">
        <p14:creationId xmlns:p14="http://schemas.microsoft.com/office/powerpoint/2010/main" val="241128776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EA6026-B1CA-E3F1-5C6B-53548920197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CE19FF21-1386-08DA-E5D9-B31E7B2EFC4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C8EF4CC8-9C69-5F67-7AFD-58AB7CED279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722D3F0-D093-D7DE-0C17-1EB272C8B7D6}"/>
              </a:ext>
            </a:extLst>
          </p:cNvPr>
          <p:cNvSpPr>
            <a:spLocks noGrp="1"/>
          </p:cNvSpPr>
          <p:nvPr>
            <p:ph type="dt" sz="half" idx="10"/>
          </p:nvPr>
        </p:nvSpPr>
        <p:spPr/>
        <p:txBody>
          <a:bodyPr/>
          <a:lstStyle/>
          <a:p>
            <a:fld id="{36F46321-8E80-4B6D-A9B5-D546395EDDBF}" type="datetimeFigureOut">
              <a:rPr lang="en-US" smtClean="0"/>
              <a:t>6/13/2025</a:t>
            </a:fld>
            <a:endParaRPr lang="en-US"/>
          </a:p>
        </p:txBody>
      </p:sp>
      <p:sp>
        <p:nvSpPr>
          <p:cNvPr id="6" name="Footer Placeholder 5">
            <a:extLst>
              <a:ext uri="{FF2B5EF4-FFF2-40B4-BE49-F238E27FC236}">
                <a16:creationId xmlns:a16="http://schemas.microsoft.com/office/drawing/2014/main" id="{A9242476-1E52-E8D5-25F8-8424F3E8AD7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61279D5-233F-1DEC-9DCF-2123701B841F}"/>
              </a:ext>
            </a:extLst>
          </p:cNvPr>
          <p:cNvSpPr>
            <a:spLocks noGrp="1"/>
          </p:cNvSpPr>
          <p:nvPr>
            <p:ph type="sldNum" sz="quarter" idx="12"/>
          </p:nvPr>
        </p:nvSpPr>
        <p:spPr/>
        <p:txBody>
          <a:bodyPr/>
          <a:lstStyle/>
          <a:p>
            <a:fld id="{A705BE0A-CDF9-4648-9077-0DCAADEAA3C9}" type="slidenum">
              <a:rPr lang="en-US" smtClean="0"/>
              <a:t>‹#›</a:t>
            </a:fld>
            <a:endParaRPr lang="en-US"/>
          </a:p>
        </p:txBody>
      </p:sp>
    </p:spTree>
    <p:extLst>
      <p:ext uri="{BB962C8B-B14F-4D97-AF65-F5344CB8AC3E}">
        <p14:creationId xmlns:p14="http://schemas.microsoft.com/office/powerpoint/2010/main" val="298349814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7.xml"/><Relationship Id="rId2" Type="http://schemas.openxmlformats.org/officeDocument/2006/relationships/slideLayout" Target="../slideLayouts/slideLayout16.xml"/><Relationship Id="rId1" Type="http://schemas.openxmlformats.org/officeDocument/2006/relationships/slideLayout" Target="../slideLayouts/slideLayout15.xml"/><Relationship Id="rId6" Type="http://schemas.openxmlformats.org/officeDocument/2006/relationships/theme" Target="../theme/theme2.xml"/><Relationship Id="rId5" Type="http://schemas.openxmlformats.org/officeDocument/2006/relationships/slideLayout" Target="../slideLayouts/slideLayout19.xml"/><Relationship Id="rId4" Type="http://schemas.openxmlformats.org/officeDocument/2006/relationships/slideLayout" Target="../slideLayouts/slideLayout18.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7.xml"/><Relationship Id="rId3" Type="http://schemas.openxmlformats.org/officeDocument/2006/relationships/slideLayout" Target="../slideLayouts/slideLayout22.xml"/><Relationship Id="rId7" Type="http://schemas.openxmlformats.org/officeDocument/2006/relationships/slideLayout" Target="../slideLayouts/slideLayout26.xml"/><Relationship Id="rId12" Type="http://schemas.openxmlformats.org/officeDocument/2006/relationships/theme" Target="../theme/theme3.xml"/><Relationship Id="rId2" Type="http://schemas.openxmlformats.org/officeDocument/2006/relationships/slideLayout" Target="../slideLayouts/slideLayout21.xml"/><Relationship Id="rId1" Type="http://schemas.openxmlformats.org/officeDocument/2006/relationships/slideLayout" Target="../slideLayouts/slideLayout20.xml"/><Relationship Id="rId6" Type="http://schemas.openxmlformats.org/officeDocument/2006/relationships/slideLayout" Target="../slideLayouts/slideLayout25.xml"/><Relationship Id="rId11" Type="http://schemas.openxmlformats.org/officeDocument/2006/relationships/slideLayout" Target="../slideLayouts/slideLayout30.xml"/><Relationship Id="rId5" Type="http://schemas.openxmlformats.org/officeDocument/2006/relationships/slideLayout" Target="../slideLayouts/slideLayout24.xml"/><Relationship Id="rId10" Type="http://schemas.openxmlformats.org/officeDocument/2006/relationships/slideLayout" Target="../slideLayouts/slideLayout29.xml"/><Relationship Id="rId4" Type="http://schemas.openxmlformats.org/officeDocument/2006/relationships/slideLayout" Target="../slideLayouts/slideLayout23.xml"/><Relationship Id="rId9" Type="http://schemas.openxmlformats.org/officeDocument/2006/relationships/slideLayout" Target="../slideLayouts/slideLayout2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3BC1D4D-4821-CD78-57CA-24FABFE2FFE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BA005C91-18F8-EF53-C14F-F7A4FF648CC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4E74BD9-4730-1D76-242D-0E195347FDA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36F46321-8E80-4B6D-A9B5-D546395EDDBF}" type="datetimeFigureOut">
              <a:rPr lang="en-US" smtClean="0"/>
              <a:t>6/13/2025</a:t>
            </a:fld>
            <a:endParaRPr lang="en-US"/>
          </a:p>
        </p:txBody>
      </p:sp>
      <p:sp>
        <p:nvSpPr>
          <p:cNvPr id="5" name="Footer Placeholder 4">
            <a:extLst>
              <a:ext uri="{FF2B5EF4-FFF2-40B4-BE49-F238E27FC236}">
                <a16:creationId xmlns:a16="http://schemas.microsoft.com/office/drawing/2014/main" id="{15F1F926-F3F3-56EF-0782-DC42AF925AD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a:extLst>
              <a:ext uri="{FF2B5EF4-FFF2-40B4-BE49-F238E27FC236}">
                <a16:creationId xmlns:a16="http://schemas.microsoft.com/office/drawing/2014/main" id="{5C4C7C0A-A761-6689-4F35-AB65D8B3137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A705BE0A-CDF9-4648-9077-0DCAADEAA3C9}" type="slidenum">
              <a:rPr lang="en-US" smtClean="0"/>
              <a:t>‹#›</a:t>
            </a:fld>
            <a:endParaRPr lang="en-US"/>
          </a:p>
        </p:txBody>
      </p:sp>
    </p:spTree>
    <p:extLst>
      <p:ext uri="{BB962C8B-B14F-4D97-AF65-F5344CB8AC3E}">
        <p14:creationId xmlns:p14="http://schemas.microsoft.com/office/powerpoint/2010/main" val="74352839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F23DF81-109E-44F8-BC9C-8FF2C56DAE5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EFC94F7B-6A5D-4092-89BE-E3C9F9067111}"/>
              </a:ext>
            </a:extLst>
          </p:cNvPr>
          <p:cNvSpPr>
            <a:spLocks noGrp="1"/>
          </p:cNvSpPr>
          <p:nvPr>
            <p:ph type="body" idx="1"/>
          </p:nvPr>
        </p:nvSpPr>
        <p:spPr>
          <a:xfrm>
            <a:off x="838200" y="1925320"/>
            <a:ext cx="10515600" cy="2177415"/>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B49ABB8-FA8C-477E-901E-33DCBC4FDAB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AF864BE-047C-46A4-B1BE-21B4C14BD9AB}" type="datetimeFigureOut">
              <a:rPr lang="en-US" smtClean="0"/>
              <a:t>6/13/2025</a:t>
            </a:fld>
            <a:endParaRPr lang="en-US"/>
          </a:p>
        </p:txBody>
      </p:sp>
      <p:sp>
        <p:nvSpPr>
          <p:cNvPr id="5" name="Footer Placeholder 4">
            <a:extLst>
              <a:ext uri="{FF2B5EF4-FFF2-40B4-BE49-F238E27FC236}">
                <a16:creationId xmlns:a16="http://schemas.microsoft.com/office/drawing/2014/main" id="{CB45B1DA-F227-43B9-B1D5-23605D6532E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C2A2082D-BCBE-404D-BDCD-3086FECD80F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6D1894F-99DA-458B-B71E-305AE1B126A0}" type="slidenum">
              <a:rPr lang="en-US" smtClean="0"/>
              <a:t>‹#›</a:t>
            </a:fld>
            <a:endParaRPr lang="en-US"/>
          </a:p>
        </p:txBody>
      </p:sp>
    </p:spTree>
    <p:extLst>
      <p:ext uri="{BB962C8B-B14F-4D97-AF65-F5344CB8AC3E}">
        <p14:creationId xmlns:p14="http://schemas.microsoft.com/office/powerpoint/2010/main" val="1514805522"/>
      </p:ext>
    </p:extLst>
  </p:cSld>
  <p:clrMap bg1="lt1" tx1="dk1" bg2="lt2" tx2="dk2" accent1="accent1" accent2="accent2" accent3="accent3" accent4="accent4" accent5="accent5" accent6="accent6" hlink="hlink" folHlink="folHlink"/>
  <p:sldLayoutIdLst>
    <p:sldLayoutId id="2147483664" r:id="rId1"/>
    <p:sldLayoutId id="2147483665" r:id="rId2"/>
    <p:sldLayoutId id="2147483666" r:id="rId3"/>
    <p:sldLayoutId id="2147483667" r:id="rId4"/>
    <p:sldLayoutId id="2147483668" r:id="rId5"/>
  </p:sldLayoutIdLst>
  <p:txStyles>
    <p:titleStyle>
      <a:lvl1pPr algn="l" defTabSz="914400" rtl="0" eaLnBrk="1" latinLnBrk="0" hangingPunct="1">
        <a:lnSpc>
          <a:spcPct val="90000"/>
        </a:lnSpc>
        <a:spcBef>
          <a:spcPct val="0"/>
        </a:spcBef>
        <a:buNone/>
        <a:defRPr sz="4400" b="1"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Clr>
          <a:schemeClr val="accent2"/>
        </a:buClr>
        <a:buFont typeface="Arial" panose="020B0604020202020204" pitchFamily="34" charset="0"/>
        <a:buChar char="•"/>
        <a:defRPr sz="2800" kern="1200">
          <a:solidFill>
            <a:schemeClr val="tx2"/>
          </a:solidFill>
          <a:latin typeface="+mn-lt"/>
          <a:ea typeface="+mn-ea"/>
          <a:cs typeface="+mn-cs"/>
        </a:defRPr>
      </a:lvl1pPr>
      <a:lvl2pPr marL="685800" indent="-228600" algn="l" defTabSz="914400" rtl="0" eaLnBrk="1" latinLnBrk="0" hangingPunct="1">
        <a:lnSpc>
          <a:spcPct val="90000"/>
        </a:lnSpc>
        <a:spcBef>
          <a:spcPts val="500"/>
        </a:spcBef>
        <a:buClr>
          <a:schemeClr val="accent2"/>
        </a:buClr>
        <a:buFont typeface="Arial" panose="020B0604020202020204" pitchFamily="34" charset="0"/>
        <a:buChar char="•"/>
        <a:defRPr sz="2400" kern="1200">
          <a:solidFill>
            <a:schemeClr val="tx2"/>
          </a:solidFill>
          <a:latin typeface="+mn-lt"/>
          <a:ea typeface="+mn-ea"/>
          <a:cs typeface="+mn-cs"/>
        </a:defRPr>
      </a:lvl2pPr>
      <a:lvl3pPr marL="1143000" indent="-228600" algn="l" defTabSz="914400" rtl="0" eaLnBrk="1" latinLnBrk="0" hangingPunct="1">
        <a:lnSpc>
          <a:spcPct val="90000"/>
        </a:lnSpc>
        <a:spcBef>
          <a:spcPts val="500"/>
        </a:spcBef>
        <a:buClr>
          <a:schemeClr val="accent2"/>
        </a:buClr>
        <a:buFont typeface="Arial" panose="020B0604020202020204" pitchFamily="34" charset="0"/>
        <a:buChar char="•"/>
        <a:defRPr sz="2000" kern="1200">
          <a:solidFill>
            <a:schemeClr val="tx2"/>
          </a:solidFill>
          <a:latin typeface="+mn-lt"/>
          <a:ea typeface="+mn-ea"/>
          <a:cs typeface="+mn-cs"/>
        </a:defRPr>
      </a:lvl3pPr>
      <a:lvl4pPr marL="1600200" indent="-228600" algn="l" defTabSz="914400" rtl="0" eaLnBrk="1" latinLnBrk="0" hangingPunct="1">
        <a:lnSpc>
          <a:spcPct val="90000"/>
        </a:lnSpc>
        <a:spcBef>
          <a:spcPts val="500"/>
        </a:spcBef>
        <a:buClr>
          <a:schemeClr val="accent2"/>
        </a:buClr>
        <a:buFont typeface="Arial" panose="020B0604020202020204" pitchFamily="34" charset="0"/>
        <a:buChar char="•"/>
        <a:defRPr sz="1800" kern="1200">
          <a:solidFill>
            <a:schemeClr val="tx2"/>
          </a:solidFill>
          <a:latin typeface="+mn-lt"/>
          <a:ea typeface="+mn-ea"/>
          <a:cs typeface="+mn-cs"/>
        </a:defRPr>
      </a:lvl4pPr>
      <a:lvl5pPr marL="2057400" indent="-228600" algn="l" defTabSz="914400" rtl="0" eaLnBrk="1" latinLnBrk="0" hangingPunct="1">
        <a:lnSpc>
          <a:spcPct val="90000"/>
        </a:lnSpc>
        <a:spcBef>
          <a:spcPts val="500"/>
        </a:spcBef>
        <a:buClr>
          <a:schemeClr val="accent2"/>
        </a:buClr>
        <a:buFont typeface="Arial" panose="020B0604020202020204" pitchFamily="34" charset="0"/>
        <a:buChar char="•"/>
        <a:defRPr sz="18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accent3">
                <a:lumMod val="41314"/>
              </a:schemeClr>
            </a:gs>
            <a:gs pos="23000">
              <a:schemeClr val="accent3">
                <a:lumMod val="49000"/>
              </a:schemeClr>
            </a:gs>
            <a:gs pos="69000">
              <a:schemeClr val="accent3">
                <a:lumMod val="35150"/>
              </a:schemeClr>
            </a:gs>
            <a:gs pos="97000">
              <a:schemeClr val="accent3">
                <a:lumMod val="30000"/>
              </a:schemeClr>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BFDD3C5-D4E8-4AC8-A479-CE140521393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F2FBC9F3-0910-48F7-B8D9-6EEAD452AA9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5371D2F-7269-46BE-94FA-192CB178465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0EEC482-84AC-4B89-852C-0DE3BCFD26B0}" type="datetimeFigureOut">
              <a:rPr lang="en-US" smtClean="0"/>
              <a:t>6/13/2025</a:t>
            </a:fld>
            <a:endParaRPr lang="en-US"/>
          </a:p>
        </p:txBody>
      </p:sp>
      <p:sp>
        <p:nvSpPr>
          <p:cNvPr id="5" name="Footer Placeholder 4">
            <a:extLst>
              <a:ext uri="{FF2B5EF4-FFF2-40B4-BE49-F238E27FC236}">
                <a16:creationId xmlns:a16="http://schemas.microsoft.com/office/drawing/2014/main" id="{AE4F00C3-0FBA-42FC-B954-BA76D3A27F3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F59E285D-9526-4606-98D8-C2840C1147A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C372713-4BF5-464B-8B41-270ECA5C4E86}" type="slidenum">
              <a:rPr lang="en-US" smtClean="0"/>
              <a:t>‹#›</a:t>
            </a:fld>
            <a:endParaRPr lang="en-US"/>
          </a:p>
        </p:txBody>
      </p:sp>
    </p:spTree>
    <p:extLst>
      <p:ext uri="{BB962C8B-B14F-4D97-AF65-F5344CB8AC3E}">
        <p14:creationId xmlns:p14="http://schemas.microsoft.com/office/powerpoint/2010/main" val="1440611971"/>
      </p:ext>
    </p:extLst>
  </p:cSld>
  <p:clrMap bg1="lt1" tx1="dk1" bg2="lt2" tx2="dk2" accent1="accent1" accent2="accent2" accent3="accent3" accent4="accent4" accent5="accent5" accent6="accent6" hlink="hlink" folHlink="folHlink"/>
  <p:sldLayoutIdLst>
    <p:sldLayoutId id="2147483670" r:id="rId1"/>
    <p:sldLayoutId id="2147483671" r:id="rId2"/>
    <p:sldLayoutId id="2147483672" r:id="rId3"/>
    <p:sldLayoutId id="2147483673" r:id="rId4"/>
    <p:sldLayoutId id="2147483674" r:id="rId5"/>
    <p:sldLayoutId id="2147483675" r:id="rId6"/>
    <p:sldLayoutId id="2147483676" r:id="rId7"/>
    <p:sldLayoutId id="2147483677" r:id="rId8"/>
    <p:sldLayoutId id="2147483678" r:id="rId9"/>
    <p:sldLayoutId id="2147483679" r:id="rId10"/>
    <p:sldLayoutId id="2147483680"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emf"/><Relationship Id="rId7" Type="http://schemas.openxmlformats.org/officeDocument/2006/relationships/hyperlink" Target="mailto:beweston@mcw.edu" TargetMode="External"/><Relationship Id="rId2" Type="http://schemas.openxmlformats.org/officeDocument/2006/relationships/image" Target="../media/image5.png"/><Relationship Id="rId1" Type="http://schemas.openxmlformats.org/officeDocument/2006/relationships/slideLayout" Target="../slideLayouts/slideLayout21.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10.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8" Type="http://schemas.openxmlformats.org/officeDocument/2006/relationships/image" Target="../media/image19.png"/><Relationship Id="rId13" Type="http://schemas.openxmlformats.org/officeDocument/2006/relationships/image" Target="../media/image24.png"/><Relationship Id="rId18" Type="http://schemas.openxmlformats.org/officeDocument/2006/relationships/image" Target="../media/image29.png"/><Relationship Id="rId3" Type="http://schemas.openxmlformats.org/officeDocument/2006/relationships/image" Target="../media/image14.png"/><Relationship Id="rId21" Type="http://schemas.openxmlformats.org/officeDocument/2006/relationships/image" Target="../media/image32.png"/><Relationship Id="rId7" Type="http://schemas.openxmlformats.org/officeDocument/2006/relationships/image" Target="../media/image18.png"/><Relationship Id="rId12" Type="http://schemas.openxmlformats.org/officeDocument/2006/relationships/image" Target="../media/image23.png"/><Relationship Id="rId17" Type="http://schemas.openxmlformats.org/officeDocument/2006/relationships/image" Target="../media/image28.png"/><Relationship Id="rId2" Type="http://schemas.openxmlformats.org/officeDocument/2006/relationships/image" Target="../media/image13.png"/><Relationship Id="rId16" Type="http://schemas.openxmlformats.org/officeDocument/2006/relationships/image" Target="../media/image27.gif"/><Relationship Id="rId20" Type="http://schemas.openxmlformats.org/officeDocument/2006/relationships/image" Target="../media/image31.png"/><Relationship Id="rId1" Type="http://schemas.openxmlformats.org/officeDocument/2006/relationships/slideLayout" Target="../slideLayouts/slideLayout12.xml"/><Relationship Id="rId6" Type="http://schemas.openxmlformats.org/officeDocument/2006/relationships/image" Target="../media/image17.png"/><Relationship Id="rId11" Type="http://schemas.openxmlformats.org/officeDocument/2006/relationships/image" Target="../media/image22.png"/><Relationship Id="rId5" Type="http://schemas.openxmlformats.org/officeDocument/2006/relationships/image" Target="../media/image16.png"/><Relationship Id="rId15" Type="http://schemas.openxmlformats.org/officeDocument/2006/relationships/image" Target="../media/image26.png"/><Relationship Id="rId10" Type="http://schemas.openxmlformats.org/officeDocument/2006/relationships/image" Target="../media/image21.png"/><Relationship Id="rId19" Type="http://schemas.openxmlformats.org/officeDocument/2006/relationships/image" Target="../media/image30.png"/><Relationship Id="rId4" Type="http://schemas.openxmlformats.org/officeDocument/2006/relationships/image" Target="../media/image15.png"/><Relationship Id="rId9" Type="http://schemas.openxmlformats.org/officeDocument/2006/relationships/image" Target="../media/image20.png"/><Relationship Id="rId14" Type="http://schemas.openxmlformats.org/officeDocument/2006/relationships/image" Target="../media/image25.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2" Type="http://schemas.openxmlformats.org/officeDocument/2006/relationships/image" Target="../media/image33.emf"/><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EB75F1D-FC05-5DBA-94B9-32D5C5C48E08}"/>
            </a:ext>
          </a:extLst>
        </p:cNvPr>
        <p:cNvGrpSpPr/>
        <p:nvPr/>
      </p:nvGrpSpPr>
      <p:grpSpPr>
        <a:xfrm>
          <a:off x="0" y="0"/>
          <a:ext cx="0" cy="0"/>
          <a:chOff x="0" y="0"/>
          <a:chExt cx="0" cy="0"/>
        </a:xfrm>
      </p:grpSpPr>
      <p:pic>
        <p:nvPicPr>
          <p:cNvPr id="6" name="Picture 5" descr="Logo&#10;&#10;Description automatically generated">
            <a:extLst>
              <a:ext uri="{FF2B5EF4-FFF2-40B4-BE49-F238E27FC236}">
                <a16:creationId xmlns:a16="http://schemas.microsoft.com/office/drawing/2014/main" id="{89F1ACDF-0991-5938-7919-47A13BAE134E}"/>
              </a:ext>
            </a:extLst>
          </p:cNvPr>
          <p:cNvPicPr>
            <a:picLocks noChangeAspect="1"/>
          </p:cNvPicPr>
          <p:nvPr/>
        </p:nvPicPr>
        <p:blipFill>
          <a:blip r:embed="rId2">
            <a:alphaModFix amt="11000"/>
            <a:extLst>
              <a:ext uri="{28A0092B-C50C-407E-A947-70E740481C1C}">
                <a14:useLocalDpi xmlns:a14="http://schemas.microsoft.com/office/drawing/2010/main" val="0"/>
              </a:ext>
            </a:extLst>
          </a:blip>
          <a:stretch>
            <a:fillRect/>
          </a:stretch>
        </p:blipFill>
        <p:spPr>
          <a:xfrm>
            <a:off x="3493829" y="-13057"/>
            <a:ext cx="8677891" cy="6871057"/>
          </a:xfrm>
          <a:prstGeom prst="rect">
            <a:avLst/>
          </a:prstGeom>
        </p:spPr>
      </p:pic>
      <p:sp>
        <p:nvSpPr>
          <p:cNvPr id="2" name="Title 1">
            <a:extLst>
              <a:ext uri="{FF2B5EF4-FFF2-40B4-BE49-F238E27FC236}">
                <a16:creationId xmlns:a16="http://schemas.microsoft.com/office/drawing/2014/main" id="{F6C2BFCA-D0E2-8FC2-80CD-94833A535BBE}"/>
              </a:ext>
            </a:extLst>
          </p:cNvPr>
          <p:cNvSpPr>
            <a:spLocks noGrp="1"/>
          </p:cNvSpPr>
          <p:nvPr>
            <p:ph type="title"/>
          </p:nvPr>
        </p:nvSpPr>
        <p:spPr>
          <a:xfrm>
            <a:off x="668066" y="2353469"/>
            <a:ext cx="10515600" cy="1325563"/>
          </a:xfrm>
        </p:spPr>
        <p:txBody>
          <a:bodyPr>
            <a:noAutofit/>
          </a:bodyPr>
          <a:lstStyle/>
          <a:p>
            <a:r>
              <a:rPr lang="en-US" sz="2800" dirty="0">
                <a:solidFill>
                  <a:srgbClr val="FDDE00"/>
                </a:solidFill>
                <a:latin typeface="Franklin Gothic Book" panose="020B0503020102020204" pitchFamily="34" charset="0"/>
              </a:rPr>
              <a:t>Clear expectations and repercussions for noncompletion</a:t>
            </a:r>
          </a:p>
        </p:txBody>
      </p:sp>
      <p:pic>
        <p:nvPicPr>
          <p:cNvPr id="5" name="Picture 4">
            <a:extLst>
              <a:ext uri="{FF2B5EF4-FFF2-40B4-BE49-F238E27FC236}">
                <a16:creationId xmlns:a16="http://schemas.microsoft.com/office/drawing/2014/main" id="{1234F9E0-933A-A752-5E25-1AD1B6CDC13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503481" y="86462"/>
            <a:ext cx="1097388" cy="941444"/>
          </a:xfrm>
          <a:prstGeom prst="rect">
            <a:avLst/>
          </a:prstGeom>
        </p:spPr>
      </p:pic>
      <p:pic>
        <p:nvPicPr>
          <p:cNvPr id="8" name="Picture 7" descr="A picture containing text, font, graphics, poster&#10;&#10;Description automatically generated">
            <a:extLst>
              <a:ext uri="{FF2B5EF4-FFF2-40B4-BE49-F238E27FC236}">
                <a16:creationId xmlns:a16="http://schemas.microsoft.com/office/drawing/2014/main" id="{B542D1F4-0B96-5CF0-FAA1-746F5F0DF0C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791680" y="86462"/>
            <a:ext cx="1336062" cy="941444"/>
          </a:xfrm>
          <a:prstGeom prst="rect">
            <a:avLst/>
          </a:prstGeom>
        </p:spPr>
      </p:pic>
      <p:pic>
        <p:nvPicPr>
          <p:cNvPr id="13" name="Picture 12" descr="A picture containing circle, graphics, font, logo&#10;&#10;Description automatically generated">
            <a:extLst>
              <a:ext uri="{FF2B5EF4-FFF2-40B4-BE49-F238E27FC236}">
                <a16:creationId xmlns:a16="http://schemas.microsoft.com/office/drawing/2014/main" id="{3AF6C0AE-E0C8-24E9-1CF3-CAE1D99E1649}"/>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732265" y="86462"/>
            <a:ext cx="941445" cy="941445"/>
          </a:xfrm>
          <a:prstGeom prst="rect">
            <a:avLst/>
          </a:prstGeom>
        </p:spPr>
      </p:pic>
      <p:sp>
        <p:nvSpPr>
          <p:cNvPr id="7" name="Title 1">
            <a:extLst>
              <a:ext uri="{FF2B5EF4-FFF2-40B4-BE49-F238E27FC236}">
                <a16:creationId xmlns:a16="http://schemas.microsoft.com/office/drawing/2014/main" id="{2314EB38-CD9C-3687-0AF6-2A732B80CC24}"/>
              </a:ext>
            </a:extLst>
          </p:cNvPr>
          <p:cNvSpPr txBox="1">
            <a:spLocks/>
          </p:cNvSpPr>
          <p:nvPr/>
        </p:nvSpPr>
        <p:spPr>
          <a:xfrm>
            <a:off x="668066" y="1027906"/>
            <a:ext cx="10515600" cy="1325563"/>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2800" b="0" i="0" u="none" strike="noStrike" kern="1200" cap="none" spc="0" normalizeH="0" baseline="0" noProof="0" dirty="0">
                <a:ln>
                  <a:noFill/>
                </a:ln>
                <a:solidFill>
                  <a:srgbClr val="FDDE00"/>
                </a:solidFill>
                <a:effectLst/>
                <a:uLnTx/>
                <a:uFillTx/>
                <a:latin typeface="Franklin Gothic Book" panose="020B0503020102020204" pitchFamily="34" charset="0"/>
                <a:ea typeface="+mj-ea"/>
                <a:cs typeface="+mj-cs"/>
              </a:rPr>
              <a:t>Standard education schedule</a:t>
            </a:r>
          </a:p>
        </p:txBody>
      </p:sp>
      <p:sp>
        <p:nvSpPr>
          <p:cNvPr id="10" name="Title 1">
            <a:extLst>
              <a:ext uri="{FF2B5EF4-FFF2-40B4-BE49-F238E27FC236}">
                <a16:creationId xmlns:a16="http://schemas.microsoft.com/office/drawing/2014/main" id="{D4AA0881-F4C2-5D18-7960-7D18435508C6}"/>
              </a:ext>
            </a:extLst>
          </p:cNvPr>
          <p:cNvSpPr txBox="1">
            <a:spLocks/>
          </p:cNvSpPr>
          <p:nvPr/>
        </p:nvSpPr>
        <p:spPr>
          <a:xfrm>
            <a:off x="1008334" y="2013117"/>
            <a:ext cx="830756" cy="68070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4800" b="0" i="0" u="none" strike="noStrike" kern="1200" cap="none" spc="0" normalizeH="0" baseline="0" noProof="0" dirty="0">
                <a:ln>
                  <a:noFill/>
                </a:ln>
                <a:solidFill>
                  <a:srgbClr val="FDDE00"/>
                </a:solidFill>
                <a:effectLst/>
                <a:uLnTx/>
                <a:uFillTx/>
                <a:latin typeface="Franklin Gothic Book" panose="020B0503020102020204" pitchFamily="34" charset="0"/>
                <a:ea typeface="+mj-ea"/>
                <a:cs typeface="+mj-cs"/>
              </a:rPr>
              <a:t>+</a:t>
            </a:r>
          </a:p>
        </p:txBody>
      </p:sp>
      <p:sp>
        <p:nvSpPr>
          <p:cNvPr id="12" name="Title 1">
            <a:extLst>
              <a:ext uri="{FF2B5EF4-FFF2-40B4-BE49-F238E27FC236}">
                <a16:creationId xmlns:a16="http://schemas.microsoft.com/office/drawing/2014/main" id="{898EFE37-80BD-505F-0ABF-92358093D783}"/>
              </a:ext>
            </a:extLst>
          </p:cNvPr>
          <p:cNvSpPr txBox="1">
            <a:spLocks/>
          </p:cNvSpPr>
          <p:nvPr/>
        </p:nvSpPr>
        <p:spPr>
          <a:xfrm>
            <a:off x="1008334" y="3394432"/>
            <a:ext cx="830756" cy="68070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4800" b="0" i="0" u="none" strike="noStrike" kern="1200" cap="none" spc="0" normalizeH="0" baseline="0" noProof="0" dirty="0">
                <a:ln>
                  <a:noFill/>
                </a:ln>
                <a:solidFill>
                  <a:srgbClr val="FDDE00"/>
                </a:solidFill>
                <a:effectLst/>
                <a:uLnTx/>
                <a:uFillTx/>
                <a:latin typeface="Franklin Gothic Book" panose="020B0503020102020204" pitchFamily="34" charset="0"/>
                <a:ea typeface="+mj-ea"/>
                <a:cs typeface="+mj-cs"/>
              </a:rPr>
              <a:t>=</a:t>
            </a:r>
          </a:p>
        </p:txBody>
      </p:sp>
      <p:sp>
        <p:nvSpPr>
          <p:cNvPr id="14" name="Title 1">
            <a:extLst>
              <a:ext uri="{FF2B5EF4-FFF2-40B4-BE49-F238E27FC236}">
                <a16:creationId xmlns:a16="http://schemas.microsoft.com/office/drawing/2014/main" id="{F1001F98-BD7F-2645-31EF-D9C55B0A3844}"/>
              </a:ext>
            </a:extLst>
          </p:cNvPr>
          <p:cNvSpPr txBox="1">
            <a:spLocks/>
          </p:cNvSpPr>
          <p:nvPr/>
        </p:nvSpPr>
        <p:spPr>
          <a:xfrm>
            <a:off x="2908433" y="3679031"/>
            <a:ext cx="9219309" cy="3092507"/>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457200" marR="0" lvl="0" indent="-457200" algn="l" defTabSz="914400" rtl="0" eaLnBrk="1" fontAlgn="auto" latinLnBrk="0" hangingPunct="1">
              <a:lnSpc>
                <a:spcPct val="100000"/>
              </a:lnSpc>
              <a:spcBef>
                <a:spcPct val="0"/>
              </a:spcBef>
              <a:spcAft>
                <a:spcPts val="0"/>
              </a:spcAft>
              <a:buClrTx/>
              <a:buSzTx/>
              <a:buFont typeface="Arial" panose="020B0604020202020204" pitchFamily="34" charset="0"/>
              <a:buChar char="•"/>
              <a:tabLst>
                <a:tab pos="1870075" algn="l"/>
              </a:tabLst>
              <a:defRPr/>
            </a:pPr>
            <a:r>
              <a:rPr kumimoji="0" lang="en-US" sz="2800" b="0" i="0" u="none" strike="noStrike" kern="1200" cap="none" spc="0" normalizeH="0" baseline="0" noProof="0" dirty="0">
                <a:ln>
                  <a:noFill/>
                </a:ln>
                <a:solidFill>
                  <a:srgbClr val="FDDE00"/>
                </a:solidFill>
                <a:effectLst/>
                <a:uLnTx/>
                <a:uFillTx/>
                <a:latin typeface="Franklin Gothic Book" panose="020B0503020102020204" pitchFamily="34" charset="0"/>
                <a:ea typeface="+mj-ea"/>
                <a:cs typeface="+mj-cs"/>
              </a:rPr>
              <a:t>Day 1  	Education assigned</a:t>
            </a:r>
          </a:p>
          <a:p>
            <a:pPr marL="457200" marR="0" lvl="0" indent="-457200" algn="l" defTabSz="914400" rtl="0" eaLnBrk="1" fontAlgn="auto" latinLnBrk="0" hangingPunct="1">
              <a:lnSpc>
                <a:spcPct val="100000"/>
              </a:lnSpc>
              <a:spcBef>
                <a:spcPct val="0"/>
              </a:spcBef>
              <a:spcAft>
                <a:spcPts val="0"/>
              </a:spcAft>
              <a:buClrTx/>
              <a:buSzTx/>
              <a:buFont typeface="Arial" panose="020B0604020202020204" pitchFamily="34" charset="0"/>
              <a:buChar char="•"/>
              <a:tabLst>
                <a:tab pos="1870075" algn="l"/>
              </a:tabLst>
              <a:defRPr/>
            </a:pPr>
            <a:r>
              <a:rPr kumimoji="0" lang="en-US" sz="2800" b="0" i="0" u="none" strike="noStrike" kern="1200" cap="none" spc="0" normalizeH="0" baseline="0" noProof="0" dirty="0">
                <a:ln>
                  <a:noFill/>
                </a:ln>
                <a:solidFill>
                  <a:srgbClr val="FDDE00"/>
                </a:solidFill>
                <a:effectLst/>
                <a:uLnTx/>
                <a:uFillTx/>
                <a:latin typeface="Franklin Gothic Book" panose="020B0503020102020204" pitchFamily="34" charset="0"/>
                <a:ea typeface="+mj-ea"/>
                <a:cs typeface="+mj-cs"/>
              </a:rPr>
              <a:t>Day 30	Education due</a:t>
            </a:r>
          </a:p>
          <a:p>
            <a:pPr marL="457200" marR="0" lvl="0" indent="-457200" algn="l" defTabSz="914400" rtl="0" eaLnBrk="1" fontAlgn="auto" latinLnBrk="0" hangingPunct="1">
              <a:lnSpc>
                <a:spcPct val="100000"/>
              </a:lnSpc>
              <a:spcBef>
                <a:spcPct val="0"/>
              </a:spcBef>
              <a:spcAft>
                <a:spcPts val="0"/>
              </a:spcAft>
              <a:buClrTx/>
              <a:buSzTx/>
              <a:buFont typeface="Arial" panose="020B0604020202020204" pitchFamily="34" charset="0"/>
              <a:buChar char="•"/>
              <a:tabLst>
                <a:tab pos="1870075" algn="l"/>
              </a:tabLst>
              <a:defRPr/>
            </a:pPr>
            <a:r>
              <a:rPr kumimoji="0" lang="en-US" sz="2800" b="0" i="0" u="none" strike="noStrike" kern="1200" cap="none" spc="0" normalizeH="0" baseline="0" noProof="0" dirty="0">
                <a:ln>
                  <a:noFill/>
                </a:ln>
                <a:solidFill>
                  <a:srgbClr val="FDDE00"/>
                </a:solidFill>
                <a:effectLst/>
                <a:uLnTx/>
                <a:uFillTx/>
                <a:latin typeface="Franklin Gothic Book" panose="020B0503020102020204" pitchFamily="34" charset="0"/>
                <a:ea typeface="+mj-ea"/>
                <a:cs typeface="+mj-cs"/>
              </a:rPr>
              <a:t>Day 31	Overdue reminder</a:t>
            </a:r>
          </a:p>
          <a:p>
            <a:pPr marL="457200" marR="0" lvl="0" indent="-457200" algn="l" defTabSz="914400" rtl="0" eaLnBrk="1" fontAlgn="auto" latinLnBrk="0" hangingPunct="1">
              <a:lnSpc>
                <a:spcPct val="100000"/>
              </a:lnSpc>
              <a:spcBef>
                <a:spcPct val="0"/>
              </a:spcBef>
              <a:spcAft>
                <a:spcPts val="0"/>
              </a:spcAft>
              <a:buClrTx/>
              <a:buSzTx/>
              <a:buFont typeface="Arial" panose="020B0604020202020204" pitchFamily="34" charset="0"/>
              <a:buChar char="•"/>
              <a:tabLst>
                <a:tab pos="1870075" algn="l"/>
              </a:tabLst>
              <a:defRPr/>
            </a:pPr>
            <a:r>
              <a:rPr kumimoji="0" lang="en-US" sz="2800" b="0" i="0" u="none" strike="noStrike" kern="1200" cap="none" spc="0" normalizeH="0" baseline="0" noProof="0" dirty="0">
                <a:ln>
                  <a:noFill/>
                </a:ln>
                <a:solidFill>
                  <a:srgbClr val="FDDE00"/>
                </a:solidFill>
                <a:effectLst/>
                <a:uLnTx/>
                <a:uFillTx/>
                <a:latin typeface="Franklin Gothic Book" panose="020B0503020102020204" pitchFamily="34" charset="0"/>
                <a:ea typeface="+mj-ea"/>
                <a:cs typeface="+mj-cs"/>
              </a:rPr>
              <a:t>Day 50	Notice to clinician and chief</a:t>
            </a:r>
          </a:p>
          <a:p>
            <a:pPr marL="457200" marR="0" lvl="0" indent="-457200" algn="l" defTabSz="914400" rtl="0" eaLnBrk="1" fontAlgn="auto" latinLnBrk="0" hangingPunct="1">
              <a:lnSpc>
                <a:spcPct val="100000"/>
              </a:lnSpc>
              <a:spcBef>
                <a:spcPct val="0"/>
              </a:spcBef>
              <a:spcAft>
                <a:spcPts val="0"/>
              </a:spcAft>
              <a:buClrTx/>
              <a:buSzTx/>
              <a:buFont typeface="Arial" panose="020B0604020202020204" pitchFamily="34" charset="0"/>
              <a:buChar char="•"/>
              <a:tabLst>
                <a:tab pos="1870075" algn="l"/>
              </a:tabLst>
              <a:defRPr/>
            </a:pPr>
            <a:r>
              <a:rPr kumimoji="0" lang="en-US" sz="2800" b="0" i="0" u="none" strike="noStrike" kern="1200" cap="none" spc="0" normalizeH="0" baseline="0" noProof="0" dirty="0">
                <a:ln>
                  <a:noFill/>
                </a:ln>
                <a:solidFill>
                  <a:srgbClr val="FDDE00"/>
                </a:solidFill>
                <a:effectLst/>
                <a:uLnTx/>
                <a:uFillTx/>
                <a:latin typeface="Franklin Gothic Book" panose="020B0503020102020204" pitchFamily="34" charset="0"/>
                <a:ea typeface="+mj-ea"/>
                <a:cs typeface="+mj-cs"/>
              </a:rPr>
              <a:t>Day 60	Clinician suspension of privileges	</a:t>
            </a:r>
          </a:p>
        </p:txBody>
      </p:sp>
      <p:pic>
        <p:nvPicPr>
          <p:cNvPr id="16" name="Picture 15" descr="Qr code&#10;&#10;AI-generated content may be incorrect.">
            <a:extLst>
              <a:ext uri="{FF2B5EF4-FFF2-40B4-BE49-F238E27FC236}">
                <a16:creationId xmlns:a16="http://schemas.microsoft.com/office/drawing/2014/main" id="{582785BD-3CCE-425E-7BC8-22421B2BBE91}"/>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68066" y="4309666"/>
            <a:ext cx="1943100" cy="1917700"/>
          </a:xfrm>
          <a:prstGeom prst="rect">
            <a:avLst/>
          </a:prstGeom>
        </p:spPr>
      </p:pic>
      <p:sp>
        <p:nvSpPr>
          <p:cNvPr id="4" name="TextBox 3">
            <a:extLst>
              <a:ext uri="{FF2B5EF4-FFF2-40B4-BE49-F238E27FC236}">
                <a16:creationId xmlns:a16="http://schemas.microsoft.com/office/drawing/2014/main" id="{AB5319D2-D853-59FC-3EA7-C1120E1A4D2B}"/>
              </a:ext>
            </a:extLst>
          </p:cNvPr>
          <p:cNvSpPr txBox="1"/>
          <p:nvPr/>
        </p:nvSpPr>
        <p:spPr>
          <a:xfrm>
            <a:off x="8899425" y="1305344"/>
            <a:ext cx="6098058" cy="727571"/>
          </a:xfrm>
          <a:prstGeom prst="rect">
            <a:avLst/>
          </a:prstGeom>
          <a:noFill/>
        </p:spPr>
        <p:txBody>
          <a:bodyPr wrap="square">
            <a:spAutoFit/>
          </a:bodyPr>
          <a:lstStyle/>
          <a:p>
            <a:pPr marL="0" marR="0" lvl="0" indent="0" algn="l" defTabSz="914400" rtl="0" eaLnBrk="1" fontAlgn="auto" latinLnBrk="0" hangingPunct="1">
              <a:lnSpc>
                <a:spcPct val="2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4472C4">
                    <a:lumMod val="40000"/>
                    <a:lumOff val="60000"/>
                  </a:srgbClr>
                </a:solidFill>
                <a:effectLst/>
                <a:uLnTx/>
                <a:uFillTx/>
                <a:latin typeface="Calibri" panose="020F0502020204030204"/>
                <a:ea typeface="+mn-ea"/>
                <a:cs typeface="+mn-cs"/>
                <a:hlinkClick r:id="rId7">
                  <a:extLst>
                    <a:ext uri="{A12FA001-AC4F-418D-AE19-62706E023703}">
                      <ahyp:hlinkClr xmlns:ahyp="http://schemas.microsoft.com/office/drawing/2018/hyperlinkcolor" val="tx"/>
                    </a:ext>
                  </a:extLst>
                </a:hlinkClick>
              </a:rPr>
              <a:t>beweston@mcw.edu</a:t>
            </a:r>
            <a:r>
              <a:rPr kumimoji="0" lang="en-US" sz="2400" b="0" i="0" u="none" strike="noStrike" kern="1200" cap="none" spc="0" normalizeH="0" baseline="0" noProof="0" dirty="0">
                <a:ln>
                  <a:noFill/>
                </a:ln>
                <a:solidFill>
                  <a:srgbClr val="4472C4">
                    <a:lumMod val="40000"/>
                    <a:lumOff val="60000"/>
                  </a:srgbClr>
                </a:solidFill>
                <a:effectLst/>
                <a:uLnTx/>
                <a:uFillTx/>
                <a:latin typeface="Calibri" panose="020F0502020204030204"/>
                <a:ea typeface="+mn-ea"/>
                <a:cs typeface="+mn-cs"/>
              </a:rPr>
              <a:t> </a:t>
            </a:r>
          </a:p>
        </p:txBody>
      </p:sp>
    </p:spTree>
    <p:extLst>
      <p:ext uri="{BB962C8B-B14F-4D97-AF65-F5344CB8AC3E}">
        <p14:creationId xmlns:p14="http://schemas.microsoft.com/office/powerpoint/2010/main" val="3649438843"/>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89CDCBB-CC80-1122-AB04-F86902350F15}"/>
            </a:ext>
          </a:extLst>
        </p:cNvPr>
        <p:cNvGrpSpPr/>
        <p:nvPr/>
      </p:nvGrpSpPr>
      <p:grpSpPr>
        <a:xfrm>
          <a:off x="0" y="0"/>
          <a:ext cx="0" cy="0"/>
          <a:chOff x="0" y="0"/>
          <a:chExt cx="0" cy="0"/>
        </a:xfrm>
      </p:grpSpPr>
      <p:pic>
        <p:nvPicPr>
          <p:cNvPr id="2" name="Picture 1" descr="A close-up of a white board&#10;&#10;Description automatically generated">
            <a:extLst>
              <a:ext uri="{FF2B5EF4-FFF2-40B4-BE49-F238E27FC236}">
                <a16:creationId xmlns:a16="http://schemas.microsoft.com/office/drawing/2014/main" id="{EF97BE60-B467-CE71-642A-6FF78972508B}"/>
              </a:ext>
            </a:extLst>
          </p:cNvPr>
          <p:cNvPicPr>
            <a:picLocks noGrp="1" noRot="1" noMove="1" noResize="1" noEditPoints="1" noAdjustHandles="1" noChangeArrowheads="1" noChangeShapeType="1" noCrop="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Title 3">
            <a:extLst>
              <a:ext uri="{FF2B5EF4-FFF2-40B4-BE49-F238E27FC236}">
                <a16:creationId xmlns:a16="http://schemas.microsoft.com/office/drawing/2014/main" id="{ABD06017-6FAF-B250-4B4E-B78E48BD8145}"/>
              </a:ext>
            </a:extLst>
          </p:cNvPr>
          <p:cNvSpPr>
            <a:spLocks noGrp="1"/>
          </p:cNvSpPr>
          <p:nvPr>
            <p:ph type="title"/>
          </p:nvPr>
        </p:nvSpPr>
        <p:spPr>
          <a:xfrm>
            <a:off x="1147292" y="2383988"/>
            <a:ext cx="11049317" cy="1047115"/>
          </a:xfrm>
        </p:spPr>
        <p:txBody>
          <a:bodyPr>
            <a:normAutofit/>
          </a:bodyPr>
          <a:lstStyle/>
          <a:p>
            <a:r>
              <a:rPr lang="en-US"/>
              <a:t>Systems Approach</a:t>
            </a:r>
          </a:p>
        </p:txBody>
      </p:sp>
    </p:spTree>
    <p:extLst>
      <p:ext uri="{BB962C8B-B14F-4D97-AF65-F5344CB8AC3E}">
        <p14:creationId xmlns:p14="http://schemas.microsoft.com/office/powerpoint/2010/main" val="267168437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ACCE8AA-869B-CA19-9F6E-70E42FEEA6D3}"/>
            </a:ext>
          </a:extLst>
        </p:cNvPr>
        <p:cNvGrpSpPr/>
        <p:nvPr/>
      </p:nvGrpSpPr>
      <p:grpSpPr>
        <a:xfrm>
          <a:off x="0" y="0"/>
          <a:ext cx="0" cy="0"/>
          <a:chOff x="0" y="0"/>
          <a:chExt cx="0" cy="0"/>
        </a:xfrm>
      </p:grpSpPr>
      <p:sp>
        <p:nvSpPr>
          <p:cNvPr id="2" name="Text Placeholder 1">
            <a:extLst>
              <a:ext uri="{FF2B5EF4-FFF2-40B4-BE49-F238E27FC236}">
                <a16:creationId xmlns:a16="http://schemas.microsoft.com/office/drawing/2014/main" id="{B876D138-426A-502B-F1D8-230741D37514}"/>
              </a:ext>
            </a:extLst>
          </p:cNvPr>
          <p:cNvSpPr>
            <a:spLocks noGrp="1"/>
          </p:cNvSpPr>
          <p:nvPr>
            <p:ph type="body" sz="quarter" idx="13"/>
          </p:nvPr>
        </p:nvSpPr>
        <p:spPr>
          <a:xfrm>
            <a:off x="597506" y="1364308"/>
            <a:ext cx="10996987" cy="4268675"/>
          </a:xfrm>
        </p:spPr>
        <p:txBody>
          <a:bodyPr vert="horz" lIns="91440" tIns="45720" rIns="91440" bIns="45720" rtlCol="0" anchor="t">
            <a:normAutofit/>
          </a:bodyPr>
          <a:lstStyle/>
          <a:p>
            <a:pPr>
              <a:lnSpc>
                <a:spcPct val="120000"/>
              </a:lnSpc>
            </a:pPr>
            <a:r>
              <a:rPr lang="en-US" i="1" dirty="0">
                <a:ea typeface="Open Sans"/>
                <a:cs typeface="Open Sans"/>
              </a:rPr>
              <a:t>How many of a call type to prove continued competency?</a:t>
            </a:r>
          </a:p>
          <a:p>
            <a:pPr>
              <a:lnSpc>
                <a:spcPct val="120000"/>
              </a:lnSpc>
            </a:pPr>
            <a:r>
              <a:rPr lang="en-US" i="1" dirty="0">
                <a:ea typeface="Open Sans"/>
                <a:cs typeface="Open Sans"/>
              </a:rPr>
              <a:t>Can this be automated through the </a:t>
            </a:r>
            <a:r>
              <a:rPr lang="en-US" i="1" dirty="0" err="1">
                <a:ea typeface="Open Sans"/>
                <a:cs typeface="Open Sans"/>
              </a:rPr>
              <a:t>ePCR</a:t>
            </a:r>
            <a:r>
              <a:rPr lang="en-US" i="1" dirty="0">
                <a:ea typeface="Open Sans"/>
                <a:cs typeface="Open Sans"/>
              </a:rPr>
              <a:t> vendors?</a:t>
            </a:r>
          </a:p>
          <a:p>
            <a:pPr>
              <a:lnSpc>
                <a:spcPct val="120000"/>
              </a:lnSpc>
            </a:pPr>
            <a:r>
              <a:rPr lang="en-US" i="1" dirty="0">
                <a:ea typeface="Open Sans"/>
                <a:cs typeface="Open Sans"/>
              </a:rPr>
              <a:t>How long should the certification/licensure period be?</a:t>
            </a:r>
          </a:p>
          <a:p>
            <a:pPr>
              <a:lnSpc>
                <a:spcPct val="120000"/>
              </a:lnSpc>
            </a:pPr>
            <a:r>
              <a:rPr lang="en-US" i="1" dirty="0">
                <a:ea typeface="Open Sans"/>
                <a:cs typeface="Open Sans"/>
              </a:rPr>
              <a:t>How do we ensure education is on the newest advancements?</a:t>
            </a:r>
          </a:p>
          <a:p>
            <a:pPr>
              <a:lnSpc>
                <a:spcPct val="120000"/>
              </a:lnSpc>
            </a:pPr>
            <a:endParaRPr lang="en-US" dirty="0">
              <a:ea typeface="Open Sans"/>
              <a:cs typeface="Open Sans"/>
            </a:endParaRPr>
          </a:p>
        </p:txBody>
      </p:sp>
      <p:sp>
        <p:nvSpPr>
          <p:cNvPr id="4" name="Title 3">
            <a:extLst>
              <a:ext uri="{FF2B5EF4-FFF2-40B4-BE49-F238E27FC236}">
                <a16:creationId xmlns:a16="http://schemas.microsoft.com/office/drawing/2014/main" id="{F9F76027-327C-35F8-5DB6-3CF94A1BB94E}"/>
              </a:ext>
            </a:extLst>
          </p:cNvPr>
          <p:cNvSpPr>
            <a:spLocks noGrp="1"/>
          </p:cNvSpPr>
          <p:nvPr>
            <p:ph type="title"/>
          </p:nvPr>
        </p:nvSpPr>
        <p:spPr>
          <a:xfrm>
            <a:off x="613317" y="344340"/>
            <a:ext cx="10627659" cy="1203996"/>
          </a:xfrm>
        </p:spPr>
        <p:txBody>
          <a:bodyPr>
            <a:noAutofit/>
          </a:bodyPr>
          <a:lstStyle/>
          <a:p>
            <a:r>
              <a:rPr lang="en-US" sz="4000" dirty="0"/>
              <a:t>Questions that Have to Be Answered</a:t>
            </a:r>
            <a:endParaRPr lang="en-US" sz="4000" dirty="0">
              <a:ea typeface="Open Sans"/>
              <a:cs typeface="Open Sans"/>
            </a:endParaRPr>
          </a:p>
        </p:txBody>
      </p:sp>
    </p:spTree>
    <p:extLst>
      <p:ext uri="{BB962C8B-B14F-4D97-AF65-F5344CB8AC3E}">
        <p14:creationId xmlns:p14="http://schemas.microsoft.com/office/powerpoint/2010/main" val="143408847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A1088624-9340-1AE8-FBB2-0B7710C6D2FF}"/>
              </a:ext>
            </a:extLst>
          </p:cNvPr>
          <p:cNvSpPr>
            <a:spLocks noGrp="1"/>
          </p:cNvSpPr>
          <p:nvPr>
            <p:ph type="title"/>
          </p:nvPr>
        </p:nvSpPr>
        <p:spPr>
          <a:xfrm>
            <a:off x="0" y="1551219"/>
            <a:ext cx="12192000" cy="970296"/>
          </a:xfrm>
        </p:spPr>
        <p:txBody>
          <a:bodyPr/>
          <a:lstStyle/>
          <a:p>
            <a:r>
              <a:rPr lang="en-US" sz="5400" dirty="0"/>
              <a:t>Questions?</a:t>
            </a:r>
            <a:br>
              <a:rPr lang="en-US" sz="5400" dirty="0"/>
            </a:br>
            <a:r>
              <a:rPr lang="en-US" sz="3200" dirty="0"/>
              <a:t>gilmorew@stlouis-mo.gov</a:t>
            </a:r>
            <a:endParaRPr lang="en-US" sz="5400" dirty="0">
              <a:ea typeface="Open Sans"/>
              <a:cs typeface="Open Sans"/>
            </a:endParaRPr>
          </a:p>
        </p:txBody>
      </p:sp>
      <p:sp>
        <p:nvSpPr>
          <p:cNvPr id="9" name="TextBox 8">
            <a:extLst>
              <a:ext uri="{FF2B5EF4-FFF2-40B4-BE49-F238E27FC236}">
                <a16:creationId xmlns:a16="http://schemas.microsoft.com/office/drawing/2014/main" id="{BACB1CE5-852A-3D3F-9C2C-B907A5A1FD61}"/>
              </a:ext>
            </a:extLst>
          </p:cNvPr>
          <p:cNvSpPr txBox="1"/>
          <p:nvPr/>
        </p:nvSpPr>
        <p:spPr>
          <a:xfrm>
            <a:off x="4939569" y="2916553"/>
            <a:ext cx="2312862" cy="55399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000" b="1" i="0" u="none" strike="noStrike" kern="1200" cap="none" spc="0" normalizeH="0" baseline="0" noProof="0" dirty="0">
                <a:ln>
                  <a:noFill/>
                </a:ln>
                <a:solidFill>
                  <a:srgbClr val="134372"/>
                </a:solidFill>
                <a:effectLst/>
                <a:uLnTx/>
                <a:uFillTx/>
                <a:latin typeface="Fairwater Script"/>
                <a:ea typeface="+mn-ea"/>
                <a:cs typeface="+mn-cs"/>
              </a:rPr>
              <a:t>Thank You!</a:t>
            </a:r>
            <a:endParaRPr kumimoji="0" lang="en-US" sz="3000" b="0" i="0" u="none" strike="noStrike" kern="1200" cap="none" spc="0" normalizeH="0" baseline="0" noProof="0" dirty="0">
              <a:ln>
                <a:noFill/>
              </a:ln>
              <a:solidFill>
                <a:srgbClr val="134372"/>
              </a:solidFill>
              <a:effectLst/>
              <a:uLnTx/>
              <a:uFillTx/>
              <a:latin typeface="Open Sans"/>
              <a:ea typeface="+mn-ea"/>
              <a:cs typeface="+mn-cs"/>
            </a:endParaRPr>
          </a:p>
        </p:txBody>
      </p:sp>
    </p:spTree>
    <p:extLst>
      <p:ext uri="{BB962C8B-B14F-4D97-AF65-F5344CB8AC3E}">
        <p14:creationId xmlns:p14="http://schemas.microsoft.com/office/powerpoint/2010/main" val="126710943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06C221-13F5-55D2-7C73-4C00828DDF2B}"/>
              </a:ext>
            </a:extLst>
          </p:cNvPr>
          <p:cNvSpPr>
            <a:spLocks noGrp="1"/>
          </p:cNvSpPr>
          <p:nvPr>
            <p:ph type="title"/>
          </p:nvPr>
        </p:nvSpPr>
        <p:spPr>
          <a:xfrm>
            <a:off x="1557104" y="3776705"/>
            <a:ext cx="9077792" cy="1901602"/>
          </a:xfrm>
        </p:spPr>
        <p:txBody>
          <a:bodyPr/>
          <a:lstStyle/>
          <a:p>
            <a:pPr>
              <a:lnSpc>
                <a:spcPct val="100000"/>
              </a:lnSpc>
              <a:spcBef>
                <a:spcPts val="0"/>
              </a:spcBef>
            </a:pPr>
            <a:r>
              <a:rPr lang="en-US" sz="4000" dirty="0"/>
              <a:t>Continued Competence</a:t>
            </a:r>
            <a:endParaRPr lang="en-US" sz="3600" i="1" dirty="0">
              <a:ea typeface="Open Sans"/>
              <a:cs typeface="Open Sans"/>
            </a:endParaRPr>
          </a:p>
        </p:txBody>
      </p:sp>
    </p:spTree>
    <p:extLst>
      <p:ext uri="{BB962C8B-B14F-4D97-AF65-F5344CB8AC3E}">
        <p14:creationId xmlns:p14="http://schemas.microsoft.com/office/powerpoint/2010/main" val="13212545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B35E43E0-6EBA-6EE8-3E75-A0E24F7F26E5}"/>
              </a:ext>
            </a:extLst>
          </p:cNvPr>
          <p:cNvPicPr>
            <a:picLocks noChangeAspect="1"/>
          </p:cNvPicPr>
          <p:nvPr/>
        </p:nvPicPr>
        <p:blipFill>
          <a:blip r:embed="rId3"/>
          <a:stretch>
            <a:fillRect/>
          </a:stretch>
        </p:blipFill>
        <p:spPr>
          <a:xfrm>
            <a:off x="742721" y="705861"/>
            <a:ext cx="3814353" cy="4937760"/>
          </a:xfrm>
          <a:prstGeom prst="rect">
            <a:avLst/>
          </a:prstGeom>
          <a:ln>
            <a:solidFill>
              <a:schemeClr val="accent1">
                <a:shade val="15000"/>
              </a:schemeClr>
            </a:solidFill>
          </a:ln>
        </p:spPr>
      </p:pic>
      <p:grpSp>
        <p:nvGrpSpPr>
          <p:cNvPr id="7" name="Group 6">
            <a:extLst>
              <a:ext uri="{FF2B5EF4-FFF2-40B4-BE49-F238E27FC236}">
                <a16:creationId xmlns:a16="http://schemas.microsoft.com/office/drawing/2014/main" id="{6F0A61C7-4B83-C97F-67DE-0A861E49DCB8}"/>
              </a:ext>
            </a:extLst>
          </p:cNvPr>
          <p:cNvGrpSpPr/>
          <p:nvPr/>
        </p:nvGrpSpPr>
        <p:grpSpPr>
          <a:xfrm>
            <a:off x="5056908" y="705861"/>
            <a:ext cx="6109855" cy="4937759"/>
            <a:chOff x="5056908" y="705861"/>
            <a:chExt cx="6109855" cy="4937759"/>
          </a:xfrm>
        </p:grpSpPr>
        <p:sp>
          <p:nvSpPr>
            <p:cNvPr id="4" name="Speech Bubble: Oval 3">
              <a:extLst>
                <a:ext uri="{FF2B5EF4-FFF2-40B4-BE49-F238E27FC236}">
                  <a16:creationId xmlns:a16="http://schemas.microsoft.com/office/drawing/2014/main" id="{5DD20038-0485-5E95-D9D6-4431DB6CF265}"/>
                </a:ext>
              </a:extLst>
            </p:cNvPr>
            <p:cNvSpPr/>
            <p:nvPr/>
          </p:nvSpPr>
          <p:spPr>
            <a:xfrm>
              <a:off x="5056908" y="705861"/>
              <a:ext cx="6109855" cy="4937759"/>
            </a:xfrm>
            <a:prstGeom prst="wedgeEllipseCallout">
              <a:avLst>
                <a:gd name="adj1" fmla="val -58272"/>
                <a:gd name="adj2" fmla="val 39915"/>
              </a:avLst>
            </a:prstGeom>
            <a:solidFill>
              <a:srgbClr val="13437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480F02D6-2E3C-BD20-1924-261C803AFFCF}"/>
                </a:ext>
              </a:extLst>
            </p:cNvPr>
            <p:cNvSpPr txBox="1"/>
            <p:nvPr/>
          </p:nvSpPr>
          <p:spPr>
            <a:xfrm>
              <a:off x="6149514" y="1298308"/>
              <a:ext cx="4376556" cy="4247317"/>
            </a:xfrm>
            <a:prstGeom prst="rect">
              <a:avLst/>
            </a:prstGeom>
            <a:noFill/>
          </p:spPr>
          <p:txBody>
            <a:bodyPr wrap="square" rtlCol="0">
              <a:spAutoFit/>
            </a:bodyPr>
            <a:lstStyle/>
            <a:p>
              <a:r>
                <a:rPr lang="en-US" dirty="0">
                  <a:solidFill>
                    <a:schemeClr val="bg1"/>
                  </a:solidFill>
                </a:rPr>
                <a:t>This model suggested in this document will address two primary areas of concern. The first is competence, which is a measure of minimum proficiency of EMS providers’ knowledge and skills. The second is ongoing education, which is designed to assure that the EMS provider obtain “new” knowledge and skills as we maintain prior knowledge and skills. Underlying the model is the suggestion that credentialing agencies expand the number and types of mechanisms through which a provider can demonstrate competence.</a:t>
              </a:r>
            </a:p>
            <a:p>
              <a:pPr algn="ctr"/>
              <a:r>
                <a:rPr lang="en-US" dirty="0">
                  <a:solidFill>
                    <a:schemeClr val="bg1"/>
                  </a:solidFill>
                </a:rPr>
                <a:t>	p. 11</a:t>
              </a:r>
            </a:p>
          </p:txBody>
        </p:sp>
      </p:grpSp>
    </p:spTree>
    <p:extLst>
      <p:ext uri="{BB962C8B-B14F-4D97-AF65-F5344CB8AC3E}">
        <p14:creationId xmlns:p14="http://schemas.microsoft.com/office/powerpoint/2010/main" val="321926387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D7723B3-B9B4-DB26-81A4-0D57B63CC9EB}"/>
            </a:ext>
          </a:extLst>
        </p:cNvPr>
        <p:cNvGrpSpPr/>
        <p:nvPr/>
      </p:nvGrpSpPr>
      <p:grpSpPr>
        <a:xfrm>
          <a:off x="0" y="0"/>
          <a:ext cx="0" cy="0"/>
          <a:chOff x="0" y="0"/>
          <a:chExt cx="0" cy="0"/>
        </a:xfrm>
      </p:grpSpPr>
      <p:pic>
        <p:nvPicPr>
          <p:cNvPr id="24578" name="Picture 2" descr="A screenshot of a cell phone&#10;&#10;Description automatically generated">
            <a:extLst>
              <a:ext uri="{FF2B5EF4-FFF2-40B4-BE49-F238E27FC236}">
                <a16:creationId xmlns:a16="http://schemas.microsoft.com/office/drawing/2014/main" id="{D8E56A6E-542D-EF9D-9BFA-9ED02CFABCD6}"/>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5997" t="4460" r="6332" b="4557"/>
          <a:stretch/>
        </p:blipFill>
        <p:spPr bwMode="auto">
          <a:xfrm>
            <a:off x="7164858" y="680022"/>
            <a:ext cx="3707704" cy="4975569"/>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rgbClr val="FFFFFF"/>
                </a:solidFill>
              </a14:hiddenFill>
            </a:ext>
          </a:extLst>
        </p:spPr>
      </p:pic>
      <p:sp>
        <p:nvSpPr>
          <p:cNvPr id="5" name="Speech Bubble: Oval 4">
            <a:extLst>
              <a:ext uri="{FF2B5EF4-FFF2-40B4-BE49-F238E27FC236}">
                <a16:creationId xmlns:a16="http://schemas.microsoft.com/office/drawing/2014/main" id="{E46680B6-9608-1E43-B28A-CD33B3554174}"/>
              </a:ext>
            </a:extLst>
          </p:cNvPr>
          <p:cNvSpPr/>
          <p:nvPr/>
        </p:nvSpPr>
        <p:spPr>
          <a:xfrm flipH="1">
            <a:off x="1199449" y="677694"/>
            <a:ext cx="5717528" cy="4977897"/>
          </a:xfrm>
          <a:prstGeom prst="wedgeEllipseCallout">
            <a:avLst>
              <a:gd name="adj1" fmla="val -56966"/>
              <a:gd name="adj2" fmla="val 24440"/>
            </a:avLst>
          </a:prstGeom>
          <a:solidFill>
            <a:srgbClr val="134372"/>
          </a:solidFill>
          <a:ln>
            <a:solidFill>
              <a:schemeClr val="tx2">
                <a:lumMod val="75000"/>
                <a:lumOff val="25000"/>
              </a:schemeClr>
            </a:solid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2000" dirty="0">
                <a:solidFill>
                  <a:srgbClr val="FFFFFF"/>
                </a:solidFill>
              </a:rPr>
              <a:t>EMS continuing education and Continued Competency assurance are integral parts of a comprehensive educational system but are not addressed in this document. </a:t>
            </a:r>
            <a:r>
              <a:rPr lang="en-US" sz="2000" b="1" dirty="0">
                <a:solidFill>
                  <a:srgbClr val="FFFFFF"/>
                </a:solidFill>
              </a:rPr>
              <a:t>A similar systems approach to continuing education and Continued Competency assurance in EMS should be developed.</a:t>
            </a:r>
            <a:r>
              <a:rPr lang="en-US" sz="2000" dirty="0">
                <a:solidFill>
                  <a:srgbClr val="FFFFFF"/>
                </a:solidFill>
              </a:rPr>
              <a:t>​</a:t>
            </a:r>
          </a:p>
          <a:p>
            <a:pPr algn="ctr"/>
            <a:r>
              <a:rPr lang="en-US" dirty="0">
                <a:solidFill>
                  <a:srgbClr val="FFFFFF"/>
                </a:solidFill>
              </a:rPr>
              <a:t>                                                       </a:t>
            </a:r>
            <a:r>
              <a:rPr lang="en-US" i="1" dirty="0">
                <a:solidFill>
                  <a:srgbClr val="FFFFFF"/>
                </a:solidFill>
              </a:rPr>
              <a:t>p. 20​</a:t>
            </a:r>
            <a:endParaRPr lang="en-US" i="1" dirty="0">
              <a:solidFill>
                <a:srgbClr val="FFFFFF"/>
              </a:solidFill>
              <a:ea typeface="Open Sans"/>
              <a:cs typeface="Open Sans"/>
            </a:endParaRPr>
          </a:p>
        </p:txBody>
      </p:sp>
    </p:spTree>
    <p:extLst>
      <p:ext uri="{BB962C8B-B14F-4D97-AF65-F5344CB8AC3E}">
        <p14:creationId xmlns:p14="http://schemas.microsoft.com/office/powerpoint/2010/main" val="25481791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close-up of a white board&#10;&#10;Description automatically generated">
            <a:extLst>
              <a:ext uri="{FF2B5EF4-FFF2-40B4-BE49-F238E27FC236}">
                <a16:creationId xmlns:a16="http://schemas.microsoft.com/office/drawing/2014/main" id="{02375850-BA29-681B-AB0B-CFD390FF056B}"/>
              </a:ext>
            </a:extLst>
          </p:cNvPr>
          <p:cNvPicPr>
            <a:picLocks noGrp="1" noRot="1" noChangeAspect="1" noMove="1" noResize="1" noEditPoints="1" noAdjustHandles="1" noChangeArrowheads="1" noChangeShapeType="1" noCrop="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grpSp>
        <p:nvGrpSpPr>
          <p:cNvPr id="6" name="Group 5">
            <a:extLst>
              <a:ext uri="{FF2B5EF4-FFF2-40B4-BE49-F238E27FC236}">
                <a16:creationId xmlns:a16="http://schemas.microsoft.com/office/drawing/2014/main" id="{3E053315-4788-B174-352B-C340F7566F4E}"/>
              </a:ext>
            </a:extLst>
          </p:cNvPr>
          <p:cNvGrpSpPr/>
          <p:nvPr/>
        </p:nvGrpSpPr>
        <p:grpSpPr>
          <a:xfrm>
            <a:off x="905944" y="1302511"/>
            <a:ext cx="7389791" cy="3924937"/>
            <a:chOff x="919312" y="1543143"/>
            <a:chExt cx="7389791" cy="3924937"/>
          </a:xfrm>
        </p:grpSpPr>
        <p:sp>
          <p:nvSpPr>
            <p:cNvPr id="7" name="Title 3">
              <a:extLst>
                <a:ext uri="{FF2B5EF4-FFF2-40B4-BE49-F238E27FC236}">
                  <a16:creationId xmlns:a16="http://schemas.microsoft.com/office/drawing/2014/main" id="{F54A2FF0-F8B7-0907-F812-A761A0E934D2}"/>
                </a:ext>
              </a:extLst>
            </p:cNvPr>
            <p:cNvSpPr txBox="1">
              <a:spLocks/>
            </p:cNvSpPr>
            <p:nvPr/>
          </p:nvSpPr>
          <p:spPr>
            <a:xfrm>
              <a:off x="941736" y="1543143"/>
              <a:ext cx="3813792" cy="375286"/>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b="1" kern="1200">
                  <a:solidFill>
                    <a:schemeClr val="tx1"/>
                  </a:solidFill>
                  <a:latin typeface="+mj-lt"/>
                  <a:ea typeface="+mj-ea"/>
                  <a:cs typeface="+mj-cs"/>
                </a:defRPr>
              </a:lvl1pPr>
            </a:lstStyle>
            <a:p>
              <a:r>
                <a:rPr lang="en-US" sz="2000">
                  <a:solidFill>
                    <a:srgbClr val="2D6DA2"/>
                  </a:solidFill>
                </a:rPr>
                <a:t>Emergency Medical Services</a:t>
              </a:r>
            </a:p>
          </p:txBody>
        </p:sp>
        <p:sp>
          <p:nvSpPr>
            <p:cNvPr id="8" name="Title 3">
              <a:extLst>
                <a:ext uri="{FF2B5EF4-FFF2-40B4-BE49-F238E27FC236}">
                  <a16:creationId xmlns:a16="http://schemas.microsoft.com/office/drawing/2014/main" id="{5F565294-1AEE-989F-AD2E-E3DEC1DFFF1E}"/>
                </a:ext>
              </a:extLst>
            </p:cNvPr>
            <p:cNvSpPr txBox="1">
              <a:spLocks/>
            </p:cNvSpPr>
            <p:nvPr/>
          </p:nvSpPr>
          <p:spPr>
            <a:xfrm>
              <a:off x="919312" y="1933167"/>
              <a:ext cx="7389791" cy="2980633"/>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b="1" kern="1200">
                  <a:solidFill>
                    <a:schemeClr val="tx1"/>
                  </a:solidFill>
                  <a:latin typeface="+mj-lt"/>
                  <a:ea typeface="+mj-ea"/>
                  <a:cs typeface="+mj-cs"/>
                </a:defRPr>
              </a:lvl1pPr>
            </a:lstStyle>
            <a:p>
              <a:r>
                <a:rPr lang="en-US" sz="5500" dirty="0"/>
                <a:t>CONTINUED COMPETENCE AGENDA </a:t>
              </a:r>
              <a:endParaRPr lang="en-US" sz="5500" dirty="0">
                <a:ea typeface="Open Sans"/>
                <a:cs typeface="Open Sans"/>
              </a:endParaRPr>
            </a:p>
            <a:p>
              <a:r>
                <a:rPr lang="en-US" sz="5500" dirty="0"/>
                <a:t>FOR THE FUTURE:</a:t>
              </a:r>
              <a:endParaRPr lang="en-US" sz="5500" dirty="0">
                <a:ea typeface="Open Sans"/>
                <a:cs typeface="Open Sans"/>
              </a:endParaRPr>
            </a:p>
          </p:txBody>
        </p:sp>
        <p:sp>
          <p:nvSpPr>
            <p:cNvPr id="9" name="Title 3">
              <a:extLst>
                <a:ext uri="{FF2B5EF4-FFF2-40B4-BE49-F238E27FC236}">
                  <a16:creationId xmlns:a16="http://schemas.microsoft.com/office/drawing/2014/main" id="{48A00D65-C273-D035-3951-08035B858D6E}"/>
                </a:ext>
              </a:extLst>
            </p:cNvPr>
            <p:cNvSpPr txBox="1">
              <a:spLocks/>
            </p:cNvSpPr>
            <p:nvPr/>
          </p:nvSpPr>
          <p:spPr>
            <a:xfrm>
              <a:off x="957266" y="4902294"/>
              <a:ext cx="4208947" cy="565786"/>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b="1" kern="1200">
                  <a:solidFill>
                    <a:schemeClr val="tx1"/>
                  </a:solidFill>
                  <a:latin typeface="+mj-lt"/>
                  <a:ea typeface="+mj-ea"/>
                  <a:cs typeface="+mj-cs"/>
                </a:defRPr>
              </a:lvl1pPr>
            </a:lstStyle>
            <a:p>
              <a:r>
                <a:rPr lang="en-US" sz="2000">
                  <a:solidFill>
                    <a:srgbClr val="2D6DA2"/>
                  </a:solidFill>
                </a:rPr>
                <a:t>A Systems Approach</a:t>
              </a:r>
            </a:p>
          </p:txBody>
        </p:sp>
      </p:grpSp>
    </p:spTree>
    <p:extLst>
      <p:ext uri="{BB962C8B-B14F-4D97-AF65-F5344CB8AC3E}">
        <p14:creationId xmlns:p14="http://schemas.microsoft.com/office/powerpoint/2010/main" val="374785143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DB5035E9-4AB8-6930-D629-FC7299D73851}"/>
              </a:ext>
            </a:extLst>
          </p:cNvPr>
          <p:cNvSpPr>
            <a:spLocks noGrp="1"/>
          </p:cNvSpPr>
          <p:nvPr>
            <p:ph type="title"/>
          </p:nvPr>
        </p:nvSpPr>
        <p:spPr/>
        <p:txBody>
          <a:bodyPr>
            <a:normAutofit/>
          </a:bodyPr>
          <a:lstStyle/>
          <a:p>
            <a:r>
              <a:rPr lang="en-US" sz="4000"/>
              <a:t>Agenda Steering Committee​</a:t>
            </a:r>
            <a:endParaRPr lang="en-US" sz="4000">
              <a:ea typeface="Open Sans"/>
              <a:cs typeface="Open Sans"/>
            </a:endParaRPr>
          </a:p>
        </p:txBody>
      </p:sp>
      <p:grpSp>
        <p:nvGrpSpPr>
          <p:cNvPr id="5" name="Group 4">
            <a:extLst>
              <a:ext uri="{FF2B5EF4-FFF2-40B4-BE49-F238E27FC236}">
                <a16:creationId xmlns:a16="http://schemas.microsoft.com/office/drawing/2014/main" id="{BA5D37A3-BB7B-43A4-B19C-BA9AF341EB2E}"/>
              </a:ext>
            </a:extLst>
          </p:cNvPr>
          <p:cNvGrpSpPr/>
          <p:nvPr/>
        </p:nvGrpSpPr>
        <p:grpSpPr>
          <a:xfrm>
            <a:off x="327204" y="3793452"/>
            <a:ext cx="11493418" cy="1950236"/>
            <a:chOff x="460167" y="3739397"/>
            <a:chExt cx="11548795" cy="2035951"/>
          </a:xfrm>
        </p:grpSpPr>
        <p:pic>
          <p:nvPicPr>
            <p:cNvPr id="18" name="Picture 17">
              <a:extLst>
                <a:ext uri="{FF2B5EF4-FFF2-40B4-BE49-F238E27FC236}">
                  <a16:creationId xmlns:a16="http://schemas.microsoft.com/office/drawing/2014/main" id="{10242DD9-14B1-4179-8869-A081F1D80009}"/>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355681" y="3739397"/>
              <a:ext cx="1080496" cy="949511"/>
            </a:xfrm>
            <a:prstGeom prst="rect">
              <a:avLst/>
            </a:prstGeom>
            <a:noFill/>
            <a:extLst>
              <a:ext uri="{909E8E84-426E-40DD-AFC4-6F175D3DCCD1}">
                <a14:hiddenFill xmlns:a14="http://schemas.microsoft.com/office/drawing/2010/main">
                  <a:solidFill>
                    <a:srgbClr val="FFFFFF"/>
                  </a:solidFill>
                </a14:hiddenFill>
              </a:ext>
            </a:extLst>
          </p:spPr>
        </p:pic>
        <p:grpSp>
          <p:nvGrpSpPr>
            <p:cNvPr id="8" name="Group 7">
              <a:extLst>
                <a:ext uri="{FF2B5EF4-FFF2-40B4-BE49-F238E27FC236}">
                  <a16:creationId xmlns:a16="http://schemas.microsoft.com/office/drawing/2014/main" id="{27C5B446-35D8-40CF-9810-10A62E311AE3}"/>
                </a:ext>
              </a:extLst>
            </p:cNvPr>
            <p:cNvGrpSpPr/>
            <p:nvPr/>
          </p:nvGrpSpPr>
          <p:grpSpPr>
            <a:xfrm>
              <a:off x="460167" y="4068252"/>
              <a:ext cx="11548795" cy="1707096"/>
              <a:chOff x="534600" y="4124950"/>
              <a:chExt cx="11548795" cy="1707096"/>
            </a:xfrm>
          </p:grpSpPr>
          <p:pic>
            <p:nvPicPr>
              <p:cNvPr id="9" name="Picture 8" descr="ACEP // Home Page">
                <a:extLst>
                  <a:ext uri="{FF2B5EF4-FFF2-40B4-BE49-F238E27FC236}">
                    <a16:creationId xmlns:a16="http://schemas.microsoft.com/office/drawing/2014/main" id="{094F12F7-F3A6-4D88-81B3-D0C7894DBCBF}"/>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34600" y="5401993"/>
                <a:ext cx="2323974" cy="430053"/>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10">
                <a:extLst>
                  <a:ext uri="{FF2B5EF4-FFF2-40B4-BE49-F238E27FC236}">
                    <a16:creationId xmlns:a16="http://schemas.microsoft.com/office/drawing/2014/main" id="{BDC4B0A8-F5EA-457C-9B3C-D729B68CDF80}"/>
                  </a:ext>
                </a:extLst>
              </p:cNvPr>
              <p:cNvPicPr>
                <a:picLocks noChangeAspect="1"/>
              </p:cNvPicPr>
              <p:nvPr/>
            </p:nvPicPr>
            <p:blipFill>
              <a:blip r:embed="rId4"/>
              <a:stretch>
                <a:fillRect/>
              </a:stretch>
            </p:blipFill>
            <p:spPr>
              <a:xfrm>
                <a:off x="8504612" y="5287168"/>
                <a:ext cx="3578783" cy="521351"/>
              </a:xfrm>
              <a:prstGeom prst="rect">
                <a:avLst/>
              </a:prstGeom>
            </p:spPr>
          </p:pic>
          <p:pic>
            <p:nvPicPr>
              <p:cNvPr id="12" name="Picture 11" descr="ACOEP Logo">
                <a:extLst>
                  <a:ext uri="{FF2B5EF4-FFF2-40B4-BE49-F238E27FC236}">
                    <a16:creationId xmlns:a16="http://schemas.microsoft.com/office/drawing/2014/main" id="{953F3915-0BCD-4A79-9259-323D00A8A160}"/>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389262" y="4124950"/>
                <a:ext cx="2098990" cy="574614"/>
              </a:xfrm>
              <a:prstGeom prst="rect">
                <a:avLst/>
              </a:prstGeom>
              <a:noFill/>
              <a:extLst>
                <a:ext uri="{909E8E84-426E-40DD-AFC4-6F175D3DCCD1}">
                  <a14:hiddenFill xmlns:a14="http://schemas.microsoft.com/office/drawing/2010/main">
                    <a:solidFill>
                      <a:srgbClr val="FFFFFF"/>
                    </a:solidFill>
                  </a14:hiddenFill>
                </a:ext>
              </a:extLst>
            </p:spPr>
          </p:pic>
        </p:grpSp>
      </p:grpSp>
      <p:pic>
        <p:nvPicPr>
          <p:cNvPr id="2" name="Picture 1" descr="A logo of a medical service&#10;&#10;Description automatically generated">
            <a:extLst>
              <a:ext uri="{FF2B5EF4-FFF2-40B4-BE49-F238E27FC236}">
                <a16:creationId xmlns:a16="http://schemas.microsoft.com/office/drawing/2014/main" id="{7A713C6F-D69E-D64C-79E4-892B0D61D525}"/>
              </a:ext>
            </a:extLst>
          </p:cNvPr>
          <p:cNvPicPr>
            <a:picLocks noChangeAspect="1"/>
          </p:cNvPicPr>
          <p:nvPr/>
        </p:nvPicPr>
        <p:blipFill>
          <a:blip r:embed="rId6"/>
          <a:stretch>
            <a:fillRect/>
          </a:stretch>
        </p:blipFill>
        <p:spPr>
          <a:xfrm>
            <a:off x="4677702" y="2310296"/>
            <a:ext cx="1069640" cy="1110974"/>
          </a:xfrm>
          <a:prstGeom prst="rect">
            <a:avLst/>
          </a:prstGeom>
        </p:spPr>
      </p:pic>
      <p:pic>
        <p:nvPicPr>
          <p:cNvPr id="3" name="Picture 2" descr="A blue and black logo&#10;&#10;Description automatically generated">
            <a:extLst>
              <a:ext uri="{FF2B5EF4-FFF2-40B4-BE49-F238E27FC236}">
                <a16:creationId xmlns:a16="http://schemas.microsoft.com/office/drawing/2014/main" id="{ED48CA1D-7F2A-C5A5-68D9-7C61F563C743}"/>
              </a:ext>
            </a:extLst>
          </p:cNvPr>
          <p:cNvPicPr>
            <a:picLocks noChangeAspect="1"/>
          </p:cNvPicPr>
          <p:nvPr/>
        </p:nvPicPr>
        <p:blipFill>
          <a:blip r:embed="rId7"/>
          <a:stretch>
            <a:fillRect/>
          </a:stretch>
        </p:blipFill>
        <p:spPr>
          <a:xfrm>
            <a:off x="6583984" y="2503419"/>
            <a:ext cx="989772" cy="1033946"/>
          </a:xfrm>
          <a:prstGeom prst="rect">
            <a:avLst/>
          </a:prstGeom>
        </p:spPr>
      </p:pic>
      <p:pic>
        <p:nvPicPr>
          <p:cNvPr id="29" name="Picture 28" descr="A blue and white logo&#10;&#10;Description automatically generated">
            <a:extLst>
              <a:ext uri="{FF2B5EF4-FFF2-40B4-BE49-F238E27FC236}">
                <a16:creationId xmlns:a16="http://schemas.microsoft.com/office/drawing/2014/main" id="{26DA38A5-90DA-59BB-FFD3-5F294B89C539}"/>
              </a:ext>
            </a:extLst>
          </p:cNvPr>
          <p:cNvPicPr>
            <a:picLocks noChangeAspect="1"/>
          </p:cNvPicPr>
          <p:nvPr/>
        </p:nvPicPr>
        <p:blipFill>
          <a:blip r:embed="rId8"/>
          <a:srcRect l="27413" t="-5053" r="27027" b="-862"/>
          <a:stretch/>
        </p:blipFill>
        <p:spPr>
          <a:xfrm>
            <a:off x="8201163" y="2500465"/>
            <a:ext cx="937440" cy="975411"/>
          </a:xfrm>
          <a:prstGeom prst="rect">
            <a:avLst/>
          </a:prstGeom>
        </p:spPr>
      </p:pic>
      <p:pic>
        <p:nvPicPr>
          <p:cNvPr id="30" name="Picture 29" descr="A logo for a national association of ems educators&#10;&#10;Description automatically generated">
            <a:extLst>
              <a:ext uri="{FF2B5EF4-FFF2-40B4-BE49-F238E27FC236}">
                <a16:creationId xmlns:a16="http://schemas.microsoft.com/office/drawing/2014/main" id="{65D7EB83-DD11-2EF8-17A0-FA31DC96731E}"/>
              </a:ext>
            </a:extLst>
          </p:cNvPr>
          <p:cNvPicPr>
            <a:picLocks noChangeAspect="1"/>
          </p:cNvPicPr>
          <p:nvPr/>
        </p:nvPicPr>
        <p:blipFill>
          <a:blip r:embed="rId9"/>
          <a:stretch>
            <a:fillRect/>
          </a:stretch>
        </p:blipFill>
        <p:spPr>
          <a:xfrm>
            <a:off x="9787765" y="2460417"/>
            <a:ext cx="965339" cy="976382"/>
          </a:xfrm>
          <a:prstGeom prst="rect">
            <a:avLst/>
          </a:prstGeom>
        </p:spPr>
      </p:pic>
      <p:pic>
        <p:nvPicPr>
          <p:cNvPr id="31" name="Picture 30" descr="A blue and red sign&#10;&#10;Description automatically generated">
            <a:extLst>
              <a:ext uri="{FF2B5EF4-FFF2-40B4-BE49-F238E27FC236}">
                <a16:creationId xmlns:a16="http://schemas.microsoft.com/office/drawing/2014/main" id="{C894CD00-4A5E-526A-8F38-AFB03804C9DE}"/>
              </a:ext>
            </a:extLst>
          </p:cNvPr>
          <p:cNvPicPr>
            <a:picLocks noChangeAspect="1"/>
          </p:cNvPicPr>
          <p:nvPr/>
        </p:nvPicPr>
        <p:blipFill>
          <a:blip r:embed="rId10"/>
          <a:stretch>
            <a:fillRect/>
          </a:stretch>
        </p:blipFill>
        <p:spPr>
          <a:xfrm>
            <a:off x="2614544" y="2814361"/>
            <a:ext cx="1595785" cy="412061"/>
          </a:xfrm>
          <a:prstGeom prst="rect">
            <a:avLst/>
          </a:prstGeom>
        </p:spPr>
      </p:pic>
      <p:pic>
        <p:nvPicPr>
          <p:cNvPr id="32" name="Picture 31" descr="A close-up of a logo&#10;&#10;Description automatically generated">
            <a:extLst>
              <a:ext uri="{FF2B5EF4-FFF2-40B4-BE49-F238E27FC236}">
                <a16:creationId xmlns:a16="http://schemas.microsoft.com/office/drawing/2014/main" id="{1E7AF785-E183-D2B0-CE69-C7CF2C578702}"/>
              </a:ext>
            </a:extLst>
          </p:cNvPr>
          <p:cNvPicPr>
            <a:picLocks noChangeAspect="1"/>
          </p:cNvPicPr>
          <p:nvPr/>
        </p:nvPicPr>
        <p:blipFill>
          <a:blip r:embed="rId11"/>
          <a:stretch>
            <a:fillRect/>
          </a:stretch>
        </p:blipFill>
        <p:spPr>
          <a:xfrm>
            <a:off x="623472" y="1523998"/>
            <a:ext cx="1315142" cy="607393"/>
          </a:xfrm>
          <a:prstGeom prst="rect">
            <a:avLst/>
          </a:prstGeom>
        </p:spPr>
      </p:pic>
      <p:pic>
        <p:nvPicPr>
          <p:cNvPr id="33" name="Picture 32" descr="A logo with a black background&#10;&#10;Description automatically generated">
            <a:extLst>
              <a:ext uri="{FF2B5EF4-FFF2-40B4-BE49-F238E27FC236}">
                <a16:creationId xmlns:a16="http://schemas.microsoft.com/office/drawing/2014/main" id="{B50442A2-5B42-43DF-4BB4-FA3F8E4DB7FA}"/>
              </a:ext>
            </a:extLst>
          </p:cNvPr>
          <p:cNvPicPr>
            <a:picLocks noChangeAspect="1"/>
          </p:cNvPicPr>
          <p:nvPr/>
        </p:nvPicPr>
        <p:blipFill>
          <a:blip r:embed="rId12"/>
          <a:srcRect l="304" t="30499" r="-754" b="33842"/>
          <a:stretch/>
        </p:blipFill>
        <p:spPr>
          <a:xfrm>
            <a:off x="4542882" y="1532235"/>
            <a:ext cx="1797334" cy="614911"/>
          </a:xfrm>
          <a:prstGeom prst="rect">
            <a:avLst/>
          </a:prstGeom>
        </p:spPr>
      </p:pic>
      <p:pic>
        <p:nvPicPr>
          <p:cNvPr id="34" name="Picture 33" descr="Blue letters on a black background&#10;&#10;Description automatically generated">
            <a:extLst>
              <a:ext uri="{FF2B5EF4-FFF2-40B4-BE49-F238E27FC236}">
                <a16:creationId xmlns:a16="http://schemas.microsoft.com/office/drawing/2014/main" id="{99543D85-0CE2-7E66-CADF-D39630A3A45A}"/>
              </a:ext>
            </a:extLst>
          </p:cNvPr>
          <p:cNvPicPr>
            <a:picLocks noChangeAspect="1"/>
          </p:cNvPicPr>
          <p:nvPr/>
        </p:nvPicPr>
        <p:blipFill>
          <a:blip r:embed="rId13"/>
          <a:stretch>
            <a:fillRect/>
          </a:stretch>
        </p:blipFill>
        <p:spPr>
          <a:xfrm>
            <a:off x="9369012" y="1538839"/>
            <a:ext cx="1559892" cy="588754"/>
          </a:xfrm>
          <a:prstGeom prst="rect">
            <a:avLst/>
          </a:prstGeom>
        </p:spPr>
      </p:pic>
      <p:pic>
        <p:nvPicPr>
          <p:cNvPr id="36" name="Picture 35" descr="A blue sign with white text&#10;&#10;Description automatically generated">
            <a:extLst>
              <a:ext uri="{FF2B5EF4-FFF2-40B4-BE49-F238E27FC236}">
                <a16:creationId xmlns:a16="http://schemas.microsoft.com/office/drawing/2014/main" id="{A7C4F8C7-404C-499A-046F-01601D7CE8A2}"/>
              </a:ext>
            </a:extLst>
          </p:cNvPr>
          <p:cNvPicPr>
            <a:picLocks noChangeAspect="1"/>
          </p:cNvPicPr>
          <p:nvPr/>
        </p:nvPicPr>
        <p:blipFill>
          <a:blip r:embed="rId14"/>
          <a:srcRect l="-2282" t="7732" r="268" b="8602"/>
          <a:stretch/>
        </p:blipFill>
        <p:spPr>
          <a:xfrm>
            <a:off x="2619390" y="1413153"/>
            <a:ext cx="1127577" cy="913734"/>
          </a:xfrm>
          <a:prstGeom prst="rect">
            <a:avLst/>
          </a:prstGeom>
        </p:spPr>
      </p:pic>
      <p:pic>
        <p:nvPicPr>
          <p:cNvPr id="37" name="Picture 36" descr="A red and blue logo&#10;&#10;Description automatically generated">
            <a:extLst>
              <a:ext uri="{FF2B5EF4-FFF2-40B4-BE49-F238E27FC236}">
                <a16:creationId xmlns:a16="http://schemas.microsoft.com/office/drawing/2014/main" id="{6681C803-4B7C-ADB5-9612-5EE249103EC6}"/>
              </a:ext>
            </a:extLst>
          </p:cNvPr>
          <p:cNvPicPr>
            <a:picLocks noChangeAspect="1"/>
          </p:cNvPicPr>
          <p:nvPr/>
        </p:nvPicPr>
        <p:blipFill>
          <a:blip r:embed="rId15"/>
          <a:stretch>
            <a:fillRect/>
          </a:stretch>
        </p:blipFill>
        <p:spPr>
          <a:xfrm>
            <a:off x="7078870" y="1594677"/>
            <a:ext cx="1590262" cy="477079"/>
          </a:xfrm>
          <a:prstGeom prst="rect">
            <a:avLst/>
          </a:prstGeom>
        </p:spPr>
      </p:pic>
      <p:pic>
        <p:nvPicPr>
          <p:cNvPr id="38" name="Picture 37" descr="National EMS Management Association">
            <a:extLst>
              <a:ext uri="{FF2B5EF4-FFF2-40B4-BE49-F238E27FC236}">
                <a16:creationId xmlns:a16="http://schemas.microsoft.com/office/drawing/2014/main" id="{69FB52F9-605D-4D24-A8A2-AB426590A5D5}"/>
              </a:ext>
            </a:extLst>
          </p:cNvPr>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462830" y="2545850"/>
            <a:ext cx="1748852" cy="700429"/>
          </a:xfrm>
          <a:prstGeom prst="rect">
            <a:avLst/>
          </a:prstGeom>
          <a:noFill/>
          <a:extLst>
            <a:ext uri="{909E8E84-426E-40DD-AFC4-6F175D3DCCD1}">
              <a14:hiddenFill xmlns:a14="http://schemas.microsoft.com/office/drawing/2010/main">
                <a:solidFill>
                  <a:srgbClr val="FFFFFF"/>
                </a:solidFill>
              </a14:hiddenFill>
            </a:ext>
          </a:extLst>
        </p:spPr>
      </p:pic>
      <p:pic>
        <p:nvPicPr>
          <p:cNvPr id="39" name="Picture 38" descr="A logo of a fire chief&#10;&#10;Description automatically generated">
            <a:extLst>
              <a:ext uri="{FF2B5EF4-FFF2-40B4-BE49-F238E27FC236}">
                <a16:creationId xmlns:a16="http://schemas.microsoft.com/office/drawing/2014/main" id="{E7634EB0-6E71-6079-1F7F-FB81D8E1457F}"/>
              </a:ext>
            </a:extLst>
          </p:cNvPr>
          <p:cNvPicPr>
            <a:picLocks noChangeAspect="1"/>
          </p:cNvPicPr>
          <p:nvPr/>
        </p:nvPicPr>
        <p:blipFill>
          <a:blip r:embed="rId17"/>
          <a:stretch>
            <a:fillRect/>
          </a:stretch>
        </p:blipFill>
        <p:spPr>
          <a:xfrm>
            <a:off x="812537" y="3558208"/>
            <a:ext cx="1047447" cy="1188279"/>
          </a:xfrm>
          <a:prstGeom prst="rect">
            <a:avLst/>
          </a:prstGeom>
        </p:spPr>
      </p:pic>
      <p:pic>
        <p:nvPicPr>
          <p:cNvPr id="40" name="Picture 39" descr="A yellow and red logo with black text&#10;&#10;Description automatically generated">
            <a:extLst>
              <a:ext uri="{FF2B5EF4-FFF2-40B4-BE49-F238E27FC236}">
                <a16:creationId xmlns:a16="http://schemas.microsoft.com/office/drawing/2014/main" id="{D2D56FDF-2A80-BCE4-A753-7B28C19DEDAB}"/>
              </a:ext>
            </a:extLst>
          </p:cNvPr>
          <p:cNvPicPr>
            <a:picLocks noChangeAspect="1"/>
          </p:cNvPicPr>
          <p:nvPr/>
        </p:nvPicPr>
        <p:blipFill>
          <a:blip r:embed="rId18"/>
          <a:stretch>
            <a:fillRect/>
          </a:stretch>
        </p:blipFill>
        <p:spPr>
          <a:xfrm>
            <a:off x="2832788" y="3756436"/>
            <a:ext cx="927378" cy="924341"/>
          </a:xfrm>
          <a:prstGeom prst="rect">
            <a:avLst/>
          </a:prstGeom>
        </p:spPr>
      </p:pic>
      <p:pic>
        <p:nvPicPr>
          <p:cNvPr id="41" name="Picture 40" descr="A heart with a torch and text&#10;&#10;Description automatically generated">
            <a:extLst>
              <a:ext uri="{FF2B5EF4-FFF2-40B4-BE49-F238E27FC236}">
                <a16:creationId xmlns:a16="http://schemas.microsoft.com/office/drawing/2014/main" id="{0EB2F304-3B93-C632-A1A1-BCF405EA52C1}"/>
              </a:ext>
            </a:extLst>
          </p:cNvPr>
          <p:cNvPicPr>
            <a:picLocks noChangeAspect="1"/>
          </p:cNvPicPr>
          <p:nvPr/>
        </p:nvPicPr>
        <p:blipFill>
          <a:blip r:embed="rId19"/>
          <a:stretch>
            <a:fillRect/>
          </a:stretch>
        </p:blipFill>
        <p:spPr>
          <a:xfrm>
            <a:off x="4826000" y="3790674"/>
            <a:ext cx="1512956" cy="866913"/>
          </a:xfrm>
          <a:prstGeom prst="rect">
            <a:avLst/>
          </a:prstGeom>
        </p:spPr>
      </p:pic>
      <p:pic>
        <p:nvPicPr>
          <p:cNvPr id="42" name="Picture 41">
            <a:extLst>
              <a:ext uri="{FF2B5EF4-FFF2-40B4-BE49-F238E27FC236}">
                <a16:creationId xmlns:a16="http://schemas.microsoft.com/office/drawing/2014/main" id="{1AB6FC49-EB5D-9FCE-C4EB-2ABBF149978A}"/>
              </a:ext>
            </a:extLst>
          </p:cNvPr>
          <p:cNvPicPr>
            <a:picLocks noChangeAspect="1"/>
          </p:cNvPicPr>
          <p:nvPr/>
        </p:nvPicPr>
        <p:blipFill>
          <a:blip r:embed="rId20"/>
          <a:stretch>
            <a:fillRect/>
          </a:stretch>
        </p:blipFill>
        <p:spPr>
          <a:xfrm>
            <a:off x="3032816" y="5218596"/>
            <a:ext cx="1797327" cy="528983"/>
          </a:xfrm>
          <a:prstGeom prst="rect">
            <a:avLst/>
          </a:prstGeom>
        </p:spPr>
      </p:pic>
      <p:pic>
        <p:nvPicPr>
          <p:cNvPr id="43" name="Picture 42" descr="A black background with blue text&#10;&#10;Description automatically generated">
            <a:extLst>
              <a:ext uri="{FF2B5EF4-FFF2-40B4-BE49-F238E27FC236}">
                <a16:creationId xmlns:a16="http://schemas.microsoft.com/office/drawing/2014/main" id="{C06E9DE1-5582-D4A8-D8FC-FEDE838FD829}"/>
              </a:ext>
            </a:extLst>
          </p:cNvPr>
          <p:cNvPicPr>
            <a:picLocks noChangeAspect="1"/>
          </p:cNvPicPr>
          <p:nvPr/>
        </p:nvPicPr>
        <p:blipFill>
          <a:blip r:embed="rId21"/>
          <a:stretch>
            <a:fillRect/>
          </a:stretch>
        </p:blipFill>
        <p:spPr>
          <a:xfrm>
            <a:off x="5444436" y="5052391"/>
            <a:ext cx="2528957" cy="861391"/>
          </a:xfrm>
          <a:prstGeom prst="rect">
            <a:avLst/>
          </a:prstGeom>
        </p:spPr>
      </p:pic>
    </p:spTree>
    <p:extLst>
      <p:ext uri="{BB962C8B-B14F-4D97-AF65-F5344CB8AC3E}">
        <p14:creationId xmlns:p14="http://schemas.microsoft.com/office/powerpoint/2010/main" val="211620438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41E58E94-1EF8-CDE3-D3CB-7E51C6B8AB3A}"/>
              </a:ext>
            </a:extLst>
          </p:cNvPr>
          <p:cNvSpPr>
            <a:spLocks noGrp="1"/>
          </p:cNvSpPr>
          <p:nvPr>
            <p:ph type="body" sz="quarter" idx="13"/>
          </p:nvPr>
        </p:nvSpPr>
        <p:spPr>
          <a:xfrm>
            <a:off x="612321" y="1140943"/>
            <a:ext cx="10996987" cy="4568805"/>
          </a:xfrm>
        </p:spPr>
        <p:txBody>
          <a:bodyPr vert="horz" lIns="91440" tIns="45720" rIns="91440" bIns="45720" rtlCol="0" anchor="t">
            <a:normAutofit/>
          </a:bodyPr>
          <a:lstStyle/>
          <a:p>
            <a:pPr marL="0" indent="0">
              <a:lnSpc>
                <a:spcPct val="120000"/>
              </a:lnSpc>
              <a:buNone/>
            </a:pPr>
            <a:r>
              <a:rPr lang="en-US" b="1" dirty="0">
                <a:solidFill>
                  <a:srgbClr val="134372"/>
                </a:solidFill>
              </a:rPr>
              <a:t>As defined by the Steering Committee in 2021</a:t>
            </a:r>
            <a:endParaRPr lang="en-US" dirty="0"/>
          </a:p>
          <a:p>
            <a:pPr marL="0" indent="0">
              <a:lnSpc>
                <a:spcPct val="120000"/>
              </a:lnSpc>
              <a:buNone/>
            </a:pPr>
            <a:endParaRPr lang="en-US" sz="1500" i="1" dirty="0">
              <a:ea typeface="Open Sans"/>
              <a:cs typeface="Open Sans"/>
            </a:endParaRPr>
          </a:p>
          <a:p>
            <a:pPr marL="0" indent="0">
              <a:lnSpc>
                <a:spcPct val="120000"/>
              </a:lnSpc>
              <a:buNone/>
            </a:pPr>
            <a:r>
              <a:rPr lang="en-US" sz="2400" i="1" dirty="0"/>
              <a:t>“The ability to provide service; including, but not limited to patient care, at specified levels of knowledge and skill, not only at the time of initial certification, but throughout the individual’s EMS career. Continued Competency builds on the foundation of maintaining entry level competency as the profession of EMS has advanced since entering the profession. Continued Competency demonstrates lifelong learning and continued professional development.” ​</a:t>
            </a:r>
            <a:endParaRPr lang="en-US" dirty="0">
              <a:ea typeface="Open Sans"/>
              <a:cs typeface="Open Sans"/>
            </a:endParaRPr>
          </a:p>
        </p:txBody>
      </p:sp>
      <p:sp>
        <p:nvSpPr>
          <p:cNvPr id="4" name="Title 3">
            <a:extLst>
              <a:ext uri="{FF2B5EF4-FFF2-40B4-BE49-F238E27FC236}">
                <a16:creationId xmlns:a16="http://schemas.microsoft.com/office/drawing/2014/main" id="{12EF111A-FACC-7EE7-B6CF-CAF7306A7FD7}"/>
              </a:ext>
            </a:extLst>
          </p:cNvPr>
          <p:cNvSpPr>
            <a:spLocks noGrp="1"/>
          </p:cNvSpPr>
          <p:nvPr>
            <p:ph type="title"/>
          </p:nvPr>
        </p:nvSpPr>
        <p:spPr>
          <a:xfrm>
            <a:off x="613317" y="344340"/>
            <a:ext cx="10627659" cy="1203996"/>
          </a:xfrm>
        </p:spPr>
        <p:txBody>
          <a:bodyPr>
            <a:noAutofit/>
          </a:bodyPr>
          <a:lstStyle/>
          <a:p>
            <a:r>
              <a:rPr lang="en-US" sz="4000"/>
              <a:t>Continued Competency </a:t>
            </a:r>
            <a:endParaRPr lang="en-US" sz="4000">
              <a:ea typeface="Open Sans"/>
              <a:cs typeface="Open Sans"/>
            </a:endParaRPr>
          </a:p>
        </p:txBody>
      </p:sp>
    </p:spTree>
    <p:extLst>
      <p:ext uri="{BB962C8B-B14F-4D97-AF65-F5344CB8AC3E}">
        <p14:creationId xmlns:p14="http://schemas.microsoft.com/office/powerpoint/2010/main" val="223400022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4950E22-2FD9-2D3A-7986-24C8D0F03E1C}"/>
            </a:ext>
          </a:extLst>
        </p:cNvPr>
        <p:cNvGrpSpPr/>
        <p:nvPr/>
      </p:nvGrpSpPr>
      <p:grpSpPr>
        <a:xfrm>
          <a:off x="0" y="0"/>
          <a:ext cx="0" cy="0"/>
          <a:chOff x="0" y="0"/>
          <a:chExt cx="0" cy="0"/>
        </a:xfrm>
      </p:grpSpPr>
      <p:sp>
        <p:nvSpPr>
          <p:cNvPr id="2" name="Text Placeholder 1">
            <a:extLst>
              <a:ext uri="{FF2B5EF4-FFF2-40B4-BE49-F238E27FC236}">
                <a16:creationId xmlns:a16="http://schemas.microsoft.com/office/drawing/2014/main" id="{EFE81D0F-F83C-4755-D643-B0C0DB671989}"/>
              </a:ext>
            </a:extLst>
          </p:cNvPr>
          <p:cNvSpPr>
            <a:spLocks noGrp="1"/>
          </p:cNvSpPr>
          <p:nvPr>
            <p:ph type="body" sz="quarter" idx="13"/>
          </p:nvPr>
        </p:nvSpPr>
        <p:spPr>
          <a:xfrm>
            <a:off x="597506" y="1364308"/>
            <a:ext cx="10996987" cy="4268675"/>
          </a:xfrm>
        </p:spPr>
        <p:txBody>
          <a:bodyPr vert="horz" lIns="91440" tIns="45720" rIns="91440" bIns="45720" rtlCol="0" anchor="t">
            <a:normAutofit fontScale="77500" lnSpcReduction="20000"/>
          </a:bodyPr>
          <a:lstStyle/>
          <a:p>
            <a:pPr>
              <a:lnSpc>
                <a:spcPct val="120000"/>
              </a:lnSpc>
            </a:pPr>
            <a:r>
              <a:rPr lang="en-US" i="1" dirty="0">
                <a:ea typeface="Open Sans"/>
                <a:cs typeface="Open Sans"/>
              </a:rPr>
              <a:t>The current method is too complex</a:t>
            </a:r>
          </a:p>
          <a:p>
            <a:pPr lvl="1">
              <a:lnSpc>
                <a:spcPct val="120000"/>
              </a:lnSpc>
            </a:pPr>
            <a:r>
              <a:rPr lang="en-US" sz="2800" i="1" dirty="0">
                <a:ea typeface="Open Sans"/>
                <a:cs typeface="Open Sans"/>
              </a:rPr>
              <a:t>Licensure periods vary from 2 to 5 years</a:t>
            </a:r>
          </a:p>
          <a:p>
            <a:pPr lvl="1">
              <a:lnSpc>
                <a:spcPct val="120000"/>
              </a:lnSpc>
            </a:pPr>
            <a:r>
              <a:rPr lang="en-US" sz="2800" i="1" dirty="0">
                <a:ea typeface="Open Sans"/>
                <a:cs typeface="Open Sans"/>
              </a:rPr>
              <a:t>No. of CEUs varies from 12 to 28.8 per year of licensure</a:t>
            </a:r>
          </a:p>
          <a:p>
            <a:pPr>
              <a:lnSpc>
                <a:spcPct val="120000"/>
              </a:lnSpc>
            </a:pPr>
            <a:r>
              <a:rPr lang="en-US" i="1" dirty="0">
                <a:ea typeface="Open Sans"/>
                <a:cs typeface="Open Sans"/>
              </a:rPr>
              <a:t>No consideration of on-the-job performance</a:t>
            </a:r>
          </a:p>
          <a:p>
            <a:pPr lvl="1">
              <a:lnSpc>
                <a:spcPct val="120000"/>
              </a:lnSpc>
            </a:pPr>
            <a:r>
              <a:rPr lang="en-US" i="1" dirty="0">
                <a:ea typeface="Open Sans"/>
                <a:cs typeface="Open Sans"/>
              </a:rPr>
              <a:t>If you have already treated XXX calls of insert call type and it is signed off as being quality care, do you need to have your butt in the </a:t>
            </a:r>
            <a:r>
              <a:rPr lang="en-US" i="1">
                <a:ea typeface="Open Sans"/>
                <a:cs typeface="Open Sans"/>
              </a:rPr>
              <a:t>seat for </a:t>
            </a:r>
            <a:r>
              <a:rPr lang="en-US" i="1" dirty="0">
                <a:ea typeface="Open Sans"/>
                <a:cs typeface="Open Sans"/>
              </a:rPr>
              <a:t>CEU on that topic</a:t>
            </a:r>
          </a:p>
          <a:p>
            <a:pPr>
              <a:lnSpc>
                <a:spcPct val="120000"/>
              </a:lnSpc>
            </a:pPr>
            <a:r>
              <a:rPr lang="en-US" i="1" dirty="0">
                <a:ea typeface="Open Sans"/>
                <a:cs typeface="Open Sans"/>
              </a:rPr>
              <a:t>No consideration of changes in technology</a:t>
            </a:r>
          </a:p>
          <a:p>
            <a:pPr lvl="1">
              <a:lnSpc>
                <a:spcPct val="120000"/>
              </a:lnSpc>
            </a:pPr>
            <a:r>
              <a:rPr lang="en-US" i="1" dirty="0">
                <a:ea typeface="Open Sans"/>
                <a:cs typeface="Open Sans"/>
              </a:rPr>
              <a:t>Can a low stakes app on your phone provide required education</a:t>
            </a:r>
          </a:p>
          <a:p>
            <a:pPr>
              <a:lnSpc>
                <a:spcPct val="120000"/>
              </a:lnSpc>
            </a:pPr>
            <a:r>
              <a:rPr lang="en-US" i="1" dirty="0">
                <a:ea typeface="Open Sans"/>
                <a:cs typeface="Open Sans"/>
              </a:rPr>
              <a:t>Not a systems approach</a:t>
            </a:r>
          </a:p>
          <a:p>
            <a:pPr>
              <a:lnSpc>
                <a:spcPct val="120000"/>
              </a:lnSpc>
            </a:pPr>
            <a:r>
              <a:rPr lang="en-US" i="1" dirty="0">
                <a:ea typeface="Open Sans"/>
                <a:cs typeface="Open Sans"/>
              </a:rPr>
              <a:t>The concept of hours needs to be replaced with credits</a:t>
            </a:r>
            <a:endParaRPr lang="en-US" dirty="0">
              <a:ea typeface="Open Sans"/>
              <a:cs typeface="Open Sans"/>
            </a:endParaRPr>
          </a:p>
        </p:txBody>
      </p:sp>
      <p:sp>
        <p:nvSpPr>
          <p:cNvPr id="4" name="Title 3">
            <a:extLst>
              <a:ext uri="{FF2B5EF4-FFF2-40B4-BE49-F238E27FC236}">
                <a16:creationId xmlns:a16="http://schemas.microsoft.com/office/drawing/2014/main" id="{DAC484F7-1983-34AB-1BA0-703CD41A713B}"/>
              </a:ext>
            </a:extLst>
          </p:cNvPr>
          <p:cNvSpPr>
            <a:spLocks noGrp="1"/>
          </p:cNvSpPr>
          <p:nvPr>
            <p:ph type="title"/>
          </p:nvPr>
        </p:nvSpPr>
        <p:spPr>
          <a:xfrm>
            <a:off x="613317" y="344340"/>
            <a:ext cx="10627659" cy="1203996"/>
          </a:xfrm>
        </p:spPr>
        <p:txBody>
          <a:bodyPr>
            <a:noAutofit/>
          </a:bodyPr>
          <a:lstStyle/>
          <a:p>
            <a:r>
              <a:rPr lang="en-US" sz="4000" dirty="0"/>
              <a:t>Why Now?</a:t>
            </a:r>
            <a:endParaRPr lang="en-US" sz="4000" dirty="0">
              <a:ea typeface="Open Sans"/>
              <a:cs typeface="Open Sans"/>
            </a:endParaRPr>
          </a:p>
        </p:txBody>
      </p:sp>
    </p:spTree>
    <p:extLst>
      <p:ext uri="{BB962C8B-B14F-4D97-AF65-F5344CB8AC3E}">
        <p14:creationId xmlns:p14="http://schemas.microsoft.com/office/powerpoint/2010/main" val="280196810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8578F0B-5EC8-D904-6EFF-ECC28E347225}"/>
            </a:ext>
          </a:extLst>
        </p:cNvPr>
        <p:cNvGrpSpPr/>
        <p:nvPr/>
      </p:nvGrpSpPr>
      <p:grpSpPr>
        <a:xfrm>
          <a:off x="0" y="0"/>
          <a:ext cx="0" cy="0"/>
          <a:chOff x="0" y="0"/>
          <a:chExt cx="0" cy="0"/>
        </a:xfrm>
      </p:grpSpPr>
      <p:sp>
        <p:nvSpPr>
          <p:cNvPr id="2" name="Text Placeholder 1">
            <a:extLst>
              <a:ext uri="{FF2B5EF4-FFF2-40B4-BE49-F238E27FC236}">
                <a16:creationId xmlns:a16="http://schemas.microsoft.com/office/drawing/2014/main" id="{EBBADDBA-FF5E-1426-E427-2DC108560EE0}"/>
              </a:ext>
            </a:extLst>
          </p:cNvPr>
          <p:cNvSpPr>
            <a:spLocks noGrp="1"/>
          </p:cNvSpPr>
          <p:nvPr>
            <p:ph type="body" sz="quarter" idx="13"/>
          </p:nvPr>
        </p:nvSpPr>
        <p:spPr>
          <a:xfrm>
            <a:off x="538986" y="1042439"/>
            <a:ext cx="7324856" cy="4268675"/>
          </a:xfrm>
        </p:spPr>
        <p:txBody>
          <a:bodyPr vert="horz" lIns="91440" tIns="45720" rIns="91440" bIns="45720" rtlCol="0" anchor="t">
            <a:normAutofit lnSpcReduction="10000"/>
          </a:bodyPr>
          <a:lstStyle/>
          <a:p>
            <a:pPr>
              <a:lnSpc>
                <a:spcPct val="120000"/>
              </a:lnSpc>
            </a:pPr>
            <a:r>
              <a:rPr lang="en-US" i="1" dirty="0">
                <a:ea typeface="Open Sans"/>
                <a:cs typeface="Open Sans"/>
              </a:rPr>
              <a:t>Airway  (BLS) – 1 credit for every ten procedures performed</a:t>
            </a:r>
          </a:p>
          <a:p>
            <a:pPr lvl="1">
              <a:lnSpc>
                <a:spcPct val="120000"/>
              </a:lnSpc>
            </a:pPr>
            <a:r>
              <a:rPr lang="en-US" i="1" dirty="0">
                <a:ea typeface="Open Sans"/>
                <a:cs typeface="Open Sans"/>
              </a:rPr>
              <a:t>Airway opened</a:t>
            </a:r>
          </a:p>
          <a:p>
            <a:pPr lvl="1">
              <a:lnSpc>
                <a:spcPct val="120000"/>
              </a:lnSpc>
            </a:pPr>
            <a:r>
              <a:rPr lang="en-US" i="1" dirty="0">
                <a:ea typeface="Open Sans"/>
                <a:cs typeface="Open Sans"/>
              </a:rPr>
              <a:t>BVM</a:t>
            </a:r>
          </a:p>
          <a:p>
            <a:pPr lvl="1">
              <a:lnSpc>
                <a:spcPct val="120000"/>
              </a:lnSpc>
            </a:pPr>
            <a:r>
              <a:rPr lang="en-US" i="1" dirty="0">
                <a:ea typeface="Open Sans"/>
                <a:cs typeface="Open Sans"/>
              </a:rPr>
              <a:t>LMA</a:t>
            </a:r>
          </a:p>
          <a:p>
            <a:pPr lvl="1">
              <a:lnSpc>
                <a:spcPct val="120000"/>
              </a:lnSpc>
            </a:pPr>
            <a:r>
              <a:rPr lang="en-US" i="1" dirty="0">
                <a:ea typeface="Open Sans"/>
                <a:cs typeface="Open Sans"/>
              </a:rPr>
              <a:t>Oral airway</a:t>
            </a:r>
          </a:p>
          <a:p>
            <a:pPr>
              <a:lnSpc>
                <a:spcPct val="120000"/>
              </a:lnSpc>
            </a:pPr>
            <a:r>
              <a:rPr lang="en-US" i="1" dirty="0">
                <a:ea typeface="Open Sans"/>
                <a:cs typeface="Open Sans"/>
              </a:rPr>
              <a:t>Preparatory (Paramedic and AEMT) – 1 credit for every 10 IVs inserted</a:t>
            </a:r>
          </a:p>
          <a:p>
            <a:pPr lvl="1">
              <a:lnSpc>
                <a:spcPct val="120000"/>
              </a:lnSpc>
            </a:pPr>
            <a:endParaRPr lang="en-US" i="1" dirty="0">
              <a:ea typeface="Open Sans"/>
              <a:cs typeface="Open Sans"/>
            </a:endParaRPr>
          </a:p>
          <a:p>
            <a:pPr>
              <a:lnSpc>
                <a:spcPct val="120000"/>
              </a:lnSpc>
            </a:pPr>
            <a:endParaRPr lang="en-US" dirty="0">
              <a:ea typeface="Open Sans"/>
              <a:cs typeface="Open Sans"/>
            </a:endParaRPr>
          </a:p>
        </p:txBody>
      </p:sp>
      <p:pic>
        <p:nvPicPr>
          <p:cNvPr id="5" name="Picture 4">
            <a:extLst>
              <a:ext uri="{FF2B5EF4-FFF2-40B4-BE49-F238E27FC236}">
                <a16:creationId xmlns:a16="http://schemas.microsoft.com/office/drawing/2014/main" id="{8A25D3A4-1273-DF47-6632-10235AF5284E}"/>
              </a:ext>
            </a:extLst>
          </p:cNvPr>
          <p:cNvPicPr>
            <a:picLocks noChangeAspect="1"/>
          </p:cNvPicPr>
          <p:nvPr/>
        </p:nvPicPr>
        <p:blipFill>
          <a:blip r:embed="rId2"/>
          <a:stretch>
            <a:fillRect/>
          </a:stretch>
        </p:blipFill>
        <p:spPr>
          <a:xfrm>
            <a:off x="8116445" y="603783"/>
            <a:ext cx="3892496" cy="5029200"/>
          </a:xfrm>
          <a:prstGeom prst="rect">
            <a:avLst/>
          </a:prstGeom>
        </p:spPr>
      </p:pic>
    </p:spTree>
    <p:extLst>
      <p:ext uri="{BB962C8B-B14F-4D97-AF65-F5344CB8AC3E}">
        <p14:creationId xmlns:p14="http://schemas.microsoft.com/office/powerpoint/2010/main" val="207355318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1_Office Theme">
  <a:themeElements>
    <a:clrScheme name="NREMT">
      <a:dk1>
        <a:srgbClr val="134372"/>
      </a:dk1>
      <a:lt1>
        <a:srgbClr val="2C6CA2"/>
      </a:lt1>
      <a:dk2>
        <a:srgbClr val="001839"/>
      </a:dk2>
      <a:lt2>
        <a:srgbClr val="F0F1F0"/>
      </a:lt2>
      <a:accent1>
        <a:srgbClr val="2C6CA2"/>
      </a:accent1>
      <a:accent2>
        <a:srgbClr val="ED7D31"/>
      </a:accent2>
      <a:accent3>
        <a:srgbClr val="A5A5A5"/>
      </a:accent3>
      <a:accent4>
        <a:srgbClr val="F0B81A"/>
      </a:accent4>
      <a:accent5>
        <a:srgbClr val="5B9BD5"/>
      </a:accent5>
      <a:accent6>
        <a:srgbClr val="134372"/>
      </a:accent6>
      <a:hlink>
        <a:srgbClr val="2C6CA2"/>
      </a:hlink>
      <a:folHlink>
        <a:srgbClr val="EF4923"/>
      </a:folHlink>
    </a:clrScheme>
    <a:fontScheme name="Open Sans">
      <a:majorFont>
        <a:latin typeface="Open Sans"/>
        <a:ea typeface=""/>
        <a:cs typeface=""/>
      </a:majorFont>
      <a:minorFont>
        <a:latin typeface="Open San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Regular-Template" id="{26D0F387-0D76-4C3C-97C0-182FF0E05EC1}" vid="{D5331513-1B36-450A-B6F7-3536EB103741}"/>
    </a:ext>
  </a:extLst>
</a:theme>
</file>

<file path=ppt/theme/theme3.xml><?xml version="1.0" encoding="utf-8"?>
<a:theme xmlns:a="http://schemas.openxmlformats.org/drawingml/2006/main" name="2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52</TotalTime>
  <Words>487</Words>
  <Application>Microsoft Office PowerPoint</Application>
  <PresentationFormat>Widescreen</PresentationFormat>
  <Paragraphs>53</Paragraphs>
  <Slides>12</Slides>
  <Notes>3</Notes>
  <HiddenSlides>0</HiddenSlides>
  <MMClips>0</MMClips>
  <ScaleCrop>false</ScaleCrop>
  <HeadingPairs>
    <vt:vector size="6" baseType="variant">
      <vt:variant>
        <vt:lpstr>Fonts Used</vt:lpstr>
      </vt:variant>
      <vt:variant>
        <vt:i4>8</vt:i4>
      </vt:variant>
      <vt:variant>
        <vt:lpstr>Theme</vt:lpstr>
      </vt:variant>
      <vt:variant>
        <vt:i4>3</vt:i4>
      </vt:variant>
      <vt:variant>
        <vt:lpstr>Slide Titles</vt:lpstr>
      </vt:variant>
      <vt:variant>
        <vt:i4>12</vt:i4>
      </vt:variant>
    </vt:vector>
  </HeadingPairs>
  <TitlesOfParts>
    <vt:vector size="23" baseType="lpstr">
      <vt:lpstr>Aptos</vt:lpstr>
      <vt:lpstr>Aptos Display</vt:lpstr>
      <vt:lpstr>Arial</vt:lpstr>
      <vt:lpstr>Calibri</vt:lpstr>
      <vt:lpstr>Calibri Light</vt:lpstr>
      <vt:lpstr>Fairwater Script</vt:lpstr>
      <vt:lpstr>Franklin Gothic Book</vt:lpstr>
      <vt:lpstr>Open Sans</vt:lpstr>
      <vt:lpstr>Office Theme</vt:lpstr>
      <vt:lpstr>1_Office Theme</vt:lpstr>
      <vt:lpstr>2_Office Theme</vt:lpstr>
      <vt:lpstr>Clear expectations and repercussions for noncompletion</vt:lpstr>
      <vt:lpstr>Continued Competence</vt:lpstr>
      <vt:lpstr>PowerPoint Presentation</vt:lpstr>
      <vt:lpstr>PowerPoint Presentation</vt:lpstr>
      <vt:lpstr>PowerPoint Presentation</vt:lpstr>
      <vt:lpstr>Agenda Steering Committee​</vt:lpstr>
      <vt:lpstr>Continued Competency </vt:lpstr>
      <vt:lpstr>Why Now?</vt:lpstr>
      <vt:lpstr>PowerPoint Presentation</vt:lpstr>
      <vt:lpstr>Systems Approach</vt:lpstr>
      <vt:lpstr>Questions that Have to Be Answered</vt:lpstr>
      <vt:lpstr>Questions? gilmorew@stlouis-mo.gov</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Scott Gilmore</dc:creator>
  <cp:lastModifiedBy>Scott Gilmore</cp:lastModifiedBy>
  <cp:revision>3</cp:revision>
  <dcterms:created xsi:type="dcterms:W3CDTF">2025-06-12T13:18:20Z</dcterms:created>
  <dcterms:modified xsi:type="dcterms:W3CDTF">2025-06-13T11:43:11Z</dcterms:modified>
</cp:coreProperties>
</file>