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2.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3.xml" ContentType="application/vnd.openxmlformats-officedocument.them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4.xml" ContentType="application/vnd.openxmlformats-officedocument.them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5.xml" ContentType="application/vnd.openxmlformats-officedocument.them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6.xml" ContentType="application/vnd.openxmlformats-officedocument.theme+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7.xml" ContentType="application/vnd.openxmlformats-officedocument.them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8.xml" ContentType="application/vnd.openxmlformats-officedocument.theme+xml"/>
  <Override PartName="/ppt/tags/tag118.xml" ContentType="application/vnd.openxmlformats-officedocument.presentationml.tags+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9.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theme/theme10.xml" ContentType="application/vnd.openxmlformats-officedocument.theme+xml"/>
  <Override PartName="/ppt/tags/tag119.xml" ContentType="application/vnd.openxmlformats-officedocument.presentationml.tags+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11.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theme/theme12.xml" ContentType="application/vnd.openxmlformats-officedocument.them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27" r:id="rId5"/>
    <p:sldMasterId id="2147483750" r:id="rId6"/>
    <p:sldMasterId id="2147483783" r:id="rId7"/>
    <p:sldMasterId id="2147483816" r:id="rId8"/>
    <p:sldMasterId id="2147483851" r:id="rId9"/>
    <p:sldMasterId id="2147483869" r:id="rId10"/>
    <p:sldMasterId id="2147483897" r:id="rId11"/>
    <p:sldMasterId id="2147483935" r:id="rId12"/>
    <p:sldMasterId id="2147483952" r:id="rId13"/>
    <p:sldMasterId id="2147483981" r:id="rId14"/>
    <p:sldMasterId id="2147483998" r:id="rId15"/>
  </p:sldMasterIdLst>
  <p:notesMasterIdLst>
    <p:notesMasterId r:id="rId63"/>
  </p:notesMasterIdLst>
  <p:sldIdLst>
    <p:sldId id="5123" r:id="rId16"/>
    <p:sldId id="5125" r:id="rId17"/>
    <p:sldId id="553" r:id="rId18"/>
    <p:sldId id="4909" r:id="rId19"/>
    <p:sldId id="280" r:id="rId20"/>
    <p:sldId id="296" r:id="rId21"/>
    <p:sldId id="258" r:id="rId22"/>
    <p:sldId id="276" r:id="rId23"/>
    <p:sldId id="4908" r:id="rId24"/>
    <p:sldId id="299" r:id="rId25"/>
    <p:sldId id="279" r:id="rId26"/>
    <p:sldId id="261" r:id="rId27"/>
    <p:sldId id="311" r:id="rId28"/>
    <p:sldId id="5126" r:id="rId29"/>
    <p:sldId id="5117" r:id="rId30"/>
    <p:sldId id="504" r:id="rId31"/>
    <p:sldId id="5127" r:id="rId32"/>
    <p:sldId id="302" r:id="rId33"/>
    <p:sldId id="284" r:id="rId34"/>
    <p:sldId id="270" r:id="rId35"/>
    <p:sldId id="269" r:id="rId36"/>
    <p:sldId id="4891" r:id="rId37"/>
    <p:sldId id="5132" r:id="rId38"/>
    <p:sldId id="5131" r:id="rId39"/>
    <p:sldId id="5133" r:id="rId40"/>
    <p:sldId id="5135" r:id="rId41"/>
    <p:sldId id="4896" r:id="rId42"/>
    <p:sldId id="4904" r:id="rId43"/>
    <p:sldId id="5129" r:id="rId44"/>
    <p:sldId id="5128" r:id="rId45"/>
    <p:sldId id="300" r:id="rId46"/>
    <p:sldId id="5130" r:id="rId47"/>
    <p:sldId id="367" r:id="rId48"/>
    <p:sldId id="323" r:id="rId49"/>
    <p:sldId id="362" r:id="rId50"/>
    <p:sldId id="5124" r:id="rId51"/>
    <p:sldId id="366" r:id="rId52"/>
    <p:sldId id="321" r:id="rId53"/>
    <p:sldId id="5138" r:id="rId54"/>
    <p:sldId id="5139" r:id="rId55"/>
    <p:sldId id="5136" r:id="rId56"/>
    <p:sldId id="5142" r:id="rId57"/>
    <p:sldId id="5141" r:id="rId58"/>
    <p:sldId id="5137" r:id="rId59"/>
    <p:sldId id="375" r:id="rId60"/>
    <p:sldId id="347" r:id="rId61"/>
    <p:sldId id="5143" r:id="rId62"/>
  </p:sldIdLst>
  <p:sldSz cx="12192000" cy="6858000"/>
  <p:notesSz cx="6858000" cy="9144000"/>
  <p:custDataLst>
    <p:tags r:id="rId6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BB59"/>
    <a:srgbClr val="99CCFF"/>
    <a:srgbClr val="4F81BD"/>
    <a:srgbClr val="DCF4F0"/>
    <a:srgbClr val="112F37"/>
    <a:srgbClr val="FAC9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8" autoAdjust="0"/>
    <p:restoredTop sz="60755" autoAdjust="0"/>
  </p:normalViewPr>
  <p:slideViewPr>
    <p:cSldViewPr snapToGrid="0">
      <p:cViewPr varScale="1">
        <p:scale>
          <a:sx n="52" d="100"/>
          <a:sy n="52" d="100"/>
        </p:scale>
        <p:origin x="2048" y="16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46.xml"/><Relationship Id="rId19" Type="http://schemas.openxmlformats.org/officeDocument/2006/relationships/slide" Target="slides/slide4.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tags" Target="tags/tag1.xml"/><Relationship Id="rId8" Type="http://schemas.openxmlformats.org/officeDocument/2006/relationships/slideMaster" Target="slideMasters/slideMaster5.xml"/><Relationship Id="rId51" Type="http://schemas.openxmlformats.org/officeDocument/2006/relationships/slide" Target="slides/slide36.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theme" Target="theme/theme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7.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3.xml"/><Relationship Id="rId39"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1CD7AF-E0B1-4161-B2F3-299B4C32C9CF}" type="datetimeFigureOut">
              <a:rPr lang="en-US" smtClean="0"/>
              <a:t>6/13/25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E695E2-91AD-4420-AB8B-3891809B2321}" type="slidenum">
              <a:rPr lang="en-US" smtClean="0"/>
              <a:t>‹#›</a:t>
            </a:fld>
            <a:endParaRPr lang="en-US"/>
          </a:p>
        </p:txBody>
      </p:sp>
    </p:spTree>
    <p:extLst>
      <p:ext uri="{BB962C8B-B14F-4D97-AF65-F5344CB8AC3E}">
        <p14:creationId xmlns:p14="http://schemas.microsoft.com/office/powerpoint/2010/main" val="1409498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vma.org/resources-tools/animal-health-and-welfare/animal-health/avian-influenza/avian-influenza-virus-type-h5n1-us-dairy-cattl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degruyter.com/document/doi/10.1515/CCLM.2010.023/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www.cusabio.com/infectious-diseases/influenza-virus.html" TargetMode="External"/><Relationship Id="rId4" Type="http://schemas.openxmlformats.org/officeDocument/2006/relationships/hyperlink" Target="https://www.semanticscholar.org/paper/Pandemic-influenza-A-(H1N1)-2009%3A-the-experience-of-Maritz-Maree/7c84e64cbe0f09bbea10ee651229e696a409c459"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E695E2-91AD-4420-AB8B-3891809B2321}" type="slidenum">
              <a:rPr lang="en-US" smtClean="0"/>
              <a:t>1</a:t>
            </a:fld>
            <a:endParaRPr lang="en-US"/>
          </a:p>
        </p:txBody>
      </p:sp>
    </p:spTree>
    <p:extLst>
      <p:ext uri="{BB962C8B-B14F-4D97-AF65-F5344CB8AC3E}">
        <p14:creationId xmlns:p14="http://schemas.microsoft.com/office/powerpoint/2010/main" val="909279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Influenza genome comprises segmented RNAs, making it more susceptible to antigenic drift and shift. Many strains have </a:t>
            </a:r>
            <a:r>
              <a:rPr lang="en-GB"/>
              <a:t>developed resistance mutations to traditional antiviral treatments</a:t>
            </a:r>
            <a:r>
              <a:rPr lang="en-US"/>
              <a:t>. </a:t>
            </a:r>
            <a:endParaRPr lang="en-US" dirty="0"/>
          </a:p>
          <a:p>
            <a:r>
              <a:rPr lang="en-ZA" dirty="0">
                <a:ln w="0"/>
                <a:solidFill>
                  <a:schemeClr val="bg1"/>
                </a:solidFill>
                <a:effectLst>
                  <a:outerShdw blurRad="38100" dist="19050" dir="2700000" algn="tl" rotWithShape="0">
                    <a:schemeClr val="dk1">
                      <a:alpha val="40000"/>
                    </a:schemeClr>
                  </a:outerShdw>
                </a:effectLst>
              </a:rPr>
              <a:t>Influenza Virus is a “Cap Snatcher!” </a:t>
            </a:r>
            <a:endParaRPr lang="en-US" dirty="0"/>
          </a:p>
          <a:p>
            <a:r>
              <a:rPr lang="en-US" dirty="0"/>
              <a:t>The HA of the three human viruses that caused the pandemics of 1918 (H1), 1957 (H2), and 1968 (H3)</a:t>
            </a:r>
          </a:p>
          <a:p>
            <a:r>
              <a:rPr lang="en-US" dirty="0"/>
              <a:t>arose from avian viruses. Because of the differences in receptor binding specificity of avian and human viruses, cross-species transfer requires changes in the properties of the HA of the precursor avian viruses.</a:t>
            </a:r>
          </a:p>
          <a:p>
            <a:r>
              <a:rPr lang="en-US" dirty="0"/>
              <a:t>These result from mutations in the receptor binding site of HAs. The mutations are different in H1 from</a:t>
            </a:r>
          </a:p>
          <a:p>
            <a:r>
              <a:rPr lang="en-US" dirty="0"/>
              <a:t>those in H2 and H3. In H1, the mutations Ser-138 → Ala, and Glu-190 → Asp, and Gly-225 → Asp, are important for cross-species transfer. The substitution Glu-190 → Asp was found in the HA of viruses proposed to be intermediates formed early during transfer. In both H2 and H3, Gln-226 → Leu and Gly-228 → Ser are the major differences between avian and human HA. What differences are there in the H5 that is currently circulating in Birds and Bovines in the USA at those locations? What genetic changes in the binding site of H5 might lead to a form that better binds to </a:t>
            </a:r>
            <a:r>
              <a:rPr lang="el-GR" dirty="0"/>
              <a:t>α</a:t>
            </a:r>
            <a:r>
              <a:rPr lang="en-ZA" dirty="0"/>
              <a:t>2,6-linked sialic acids present in the human airways? Wouldn’t these call for changes in the nucleic acid sequence of segment 4 of the influenza A virus genome? Please specify the needed changes to the nucleic acid sequence and how likely they are to develop in nature. Please provide a detailed, professional level response detailing the nucleic acid changes. </a:t>
            </a:r>
            <a:endParaRPr lang="en-US" dirty="0"/>
          </a:p>
        </p:txBody>
      </p:sp>
      <p:sp>
        <p:nvSpPr>
          <p:cNvPr id="4" name="Slide Number Placeholder 3"/>
          <p:cNvSpPr>
            <a:spLocks noGrp="1"/>
          </p:cNvSpPr>
          <p:nvPr>
            <p:ph type="sldNum" sz="quarter" idx="5"/>
          </p:nvPr>
        </p:nvSpPr>
        <p:spPr/>
        <p:txBody>
          <a:bodyPr/>
          <a:lstStyle/>
          <a:p>
            <a:fld id="{823382D7-ADA1-47EE-8870-F26C413E894F}" type="slidenum">
              <a:rPr lang="en-US" smtClean="0"/>
              <a:pPr/>
              <a:t>27</a:t>
            </a:fld>
            <a:endParaRPr lang="en-US"/>
          </a:p>
        </p:txBody>
      </p:sp>
    </p:spTree>
    <p:extLst>
      <p:ext uri="{BB962C8B-B14F-4D97-AF65-F5344CB8AC3E}">
        <p14:creationId xmlns:p14="http://schemas.microsoft.com/office/powerpoint/2010/main" val="350027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Hemagglutinin (HA) is the most abundant glycoprotein on the surface of the influenza virus. It mediates binding to host cells and fusion with endosome membrane. It is coded in segment 4 of the viral RNA</a:t>
            </a:r>
          </a:p>
          <a:p>
            <a:endParaRPr lang="en-US" dirty="0"/>
          </a:p>
        </p:txBody>
      </p:sp>
      <p:sp>
        <p:nvSpPr>
          <p:cNvPr id="4" name="Slide Number Placeholder 3"/>
          <p:cNvSpPr>
            <a:spLocks noGrp="1"/>
          </p:cNvSpPr>
          <p:nvPr>
            <p:ph type="sldNum" sz="quarter" idx="5"/>
          </p:nvPr>
        </p:nvSpPr>
        <p:spPr/>
        <p:txBody>
          <a:bodyPr/>
          <a:lstStyle/>
          <a:p>
            <a:fld id="{823382D7-ADA1-47EE-8870-F26C413E894F}" type="slidenum">
              <a:rPr lang="en-US" smtClean="0"/>
              <a:pPr/>
              <a:t>28</a:t>
            </a:fld>
            <a:endParaRPr lang="en-US"/>
          </a:p>
        </p:txBody>
      </p:sp>
    </p:spTree>
    <p:extLst>
      <p:ext uri="{BB962C8B-B14F-4D97-AF65-F5344CB8AC3E}">
        <p14:creationId xmlns:p14="http://schemas.microsoft.com/office/powerpoint/2010/main" val="112412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E695E2-91AD-4420-AB8B-3891809B2321}" type="slidenum">
              <a:rPr lang="en-US" smtClean="0"/>
              <a:t>35</a:t>
            </a:fld>
            <a:endParaRPr lang="en-US"/>
          </a:p>
        </p:txBody>
      </p:sp>
    </p:spTree>
    <p:extLst>
      <p:ext uri="{BB962C8B-B14F-4D97-AF65-F5344CB8AC3E}">
        <p14:creationId xmlns:p14="http://schemas.microsoft.com/office/powerpoint/2010/main" val="4142307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E695E2-91AD-4420-AB8B-3891809B2321}" type="slidenum">
              <a:rPr lang="en-US" smtClean="0"/>
              <a:t>36</a:t>
            </a:fld>
            <a:endParaRPr lang="en-US"/>
          </a:p>
        </p:txBody>
      </p:sp>
    </p:spTree>
    <p:extLst>
      <p:ext uri="{BB962C8B-B14F-4D97-AF65-F5344CB8AC3E}">
        <p14:creationId xmlns:p14="http://schemas.microsoft.com/office/powerpoint/2010/main" val="1360780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E695E2-91AD-4420-AB8B-3891809B2321}" type="slidenum">
              <a:rPr lang="en-US" smtClean="0"/>
              <a:t>44</a:t>
            </a:fld>
            <a:endParaRPr lang="en-US"/>
          </a:p>
        </p:txBody>
      </p:sp>
    </p:spTree>
    <p:extLst>
      <p:ext uri="{BB962C8B-B14F-4D97-AF65-F5344CB8AC3E}">
        <p14:creationId xmlns:p14="http://schemas.microsoft.com/office/powerpoint/2010/main" val="546685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E695E2-91AD-4420-AB8B-3891809B232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70319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8710E179-E54F-403C-844D-8FD646709B4F}"/>
              </a:ext>
            </a:extLst>
          </p:cNvPr>
          <p:cNvSpPr>
            <a:spLocks noGrp="1" noChangeArrowheads="1"/>
          </p:cNvSpPr>
          <p:nvPr>
            <p:ph type="dt" idx="1"/>
          </p:nvPr>
        </p:nvSpPr>
        <p:spPr>
          <a:ln/>
        </p:spPr>
        <p:txBody>
          <a:bodyPr/>
          <a:lstStyle/>
          <a:p>
            <a:fld id="{39EDCCC7-5123-4B04-88E6-D1A63AA166D2}" type="datetime1">
              <a:rPr lang="en-US" altLang="en-US"/>
              <a:pPr/>
              <a:t>6/13/25</a:t>
            </a:fld>
            <a:endParaRPr lang="en-US" altLang="en-US"/>
          </a:p>
        </p:txBody>
      </p:sp>
      <p:sp>
        <p:nvSpPr>
          <p:cNvPr id="7" name="Rectangle 7">
            <a:extLst>
              <a:ext uri="{FF2B5EF4-FFF2-40B4-BE49-F238E27FC236}">
                <a16:creationId xmlns:a16="http://schemas.microsoft.com/office/drawing/2014/main" id="{D8EA99BF-C7BF-4059-B913-55DBC9855959}"/>
              </a:ext>
            </a:extLst>
          </p:cNvPr>
          <p:cNvSpPr>
            <a:spLocks noGrp="1" noChangeArrowheads="1"/>
          </p:cNvSpPr>
          <p:nvPr>
            <p:ph type="sldNum" sz="quarter" idx="5"/>
          </p:nvPr>
        </p:nvSpPr>
        <p:spPr>
          <a:ln/>
        </p:spPr>
        <p:txBody>
          <a:bodyPr/>
          <a:lstStyle/>
          <a:p>
            <a:fld id="{3578838B-30C1-43DC-B19A-EEBFBB376C52}" type="slidenum">
              <a:rPr lang="en-US" altLang="en-US"/>
              <a:pPr/>
              <a:t>3</a:t>
            </a:fld>
            <a:endParaRPr lang="en-US" altLang="en-US"/>
          </a:p>
        </p:txBody>
      </p:sp>
      <p:sp>
        <p:nvSpPr>
          <p:cNvPr id="378882" name="Rectangle 2">
            <a:extLst>
              <a:ext uri="{FF2B5EF4-FFF2-40B4-BE49-F238E27FC236}">
                <a16:creationId xmlns:a16="http://schemas.microsoft.com/office/drawing/2014/main" id="{074FFECD-7344-4D7D-92F9-A5CE1D017256}"/>
              </a:ext>
            </a:extLst>
          </p:cNvPr>
          <p:cNvSpPr>
            <a:spLocks noGrp="1" noRot="1" noChangeAspect="1" noChangeArrowheads="1" noTextEdit="1"/>
          </p:cNvSpPr>
          <p:nvPr>
            <p:ph type="sldImg"/>
          </p:nvPr>
        </p:nvSpPr>
        <p:spPr>
          <a:ln/>
        </p:spPr>
      </p:sp>
      <p:sp>
        <p:nvSpPr>
          <p:cNvPr id="378883" name="Rectangle 3">
            <a:extLst>
              <a:ext uri="{FF2B5EF4-FFF2-40B4-BE49-F238E27FC236}">
                <a16:creationId xmlns:a16="http://schemas.microsoft.com/office/drawing/2014/main" id="{5E446156-71DF-4262-8583-224F4202B167}"/>
              </a:ext>
            </a:extLst>
          </p:cNvPr>
          <p:cNvSpPr>
            <a:spLocks noGrp="1" noChangeArrowheads="1"/>
          </p:cNvSpPr>
          <p:nvPr>
            <p:ph type="body" idx="1"/>
          </p:nvPr>
        </p:nvSpPr>
        <p:spPr/>
        <p:txBody>
          <a:bodyPr/>
          <a:lstStyle/>
          <a:p>
            <a:r>
              <a:rPr lang="en-US" altLang="en-US" dirty="0"/>
              <a:t>While precise dates vary year to year, annual epidemics of seasonal influenza in the USA usually fall between October and May.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Image of cows from </a:t>
            </a:r>
            <a:r>
              <a:rPr lang="en-US" dirty="0">
                <a:hlinkClick r:id="rId3"/>
              </a:rPr>
              <a:t>https://www.avma.org/resources-tools/animal-health-and-welfare/animal-health/avian-influenza/avian-influenza-virus-type-h5n1-us-dairy-cattle</a:t>
            </a:r>
            <a:r>
              <a:rPr lang="en-US" dirty="0"/>
              <a:t> </a:t>
            </a:r>
          </a:p>
          <a:p>
            <a:endParaRPr lang="en-US" altLang="en-US" dirty="0"/>
          </a:p>
        </p:txBody>
      </p:sp>
    </p:spTree>
    <p:extLst>
      <p:ext uri="{BB962C8B-B14F-4D97-AF65-F5344CB8AC3E}">
        <p14:creationId xmlns:p14="http://schemas.microsoft.com/office/powerpoint/2010/main" val="3462074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E695E2-91AD-4420-AB8B-3891809B2321}" type="slidenum">
              <a:rPr lang="en-US" smtClean="0"/>
              <a:t>4</a:t>
            </a:fld>
            <a:endParaRPr lang="en-US"/>
          </a:p>
        </p:txBody>
      </p:sp>
    </p:spTree>
    <p:extLst>
      <p:ext uri="{BB962C8B-B14F-4D97-AF65-F5344CB8AC3E}">
        <p14:creationId xmlns:p14="http://schemas.microsoft.com/office/powerpoint/2010/main" val="2610149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ZA" sz="1800" kern="100" dirty="0">
                <a:effectLst/>
                <a:latin typeface="Aptos" panose="020B0004020202020204" pitchFamily="34" charset="0"/>
                <a:ea typeface="Aptos" panose="020B0004020202020204" pitchFamily="34" charset="0"/>
                <a:cs typeface="Times New Roman" panose="02020603050405020304" pitchFamily="18" charset="0"/>
              </a:rPr>
              <a:t>26 mammalian species, including badgers, black bears, bobcats, coyotes, ferrets, fisher mustelids, domestic cats, skunks, sea lions, seals, minks, foxes, leopards, opossums, pigs, raccoons, wild otters, and bovines.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CE695E2-91AD-4420-AB8B-3891809B2321}" type="slidenum">
              <a:rPr lang="en-US" smtClean="0"/>
              <a:t>9</a:t>
            </a:fld>
            <a:endParaRPr lang="en-US"/>
          </a:p>
        </p:txBody>
      </p:sp>
    </p:spTree>
    <p:extLst>
      <p:ext uri="{BB962C8B-B14F-4D97-AF65-F5344CB8AC3E}">
        <p14:creationId xmlns:p14="http://schemas.microsoft.com/office/powerpoint/2010/main" val="2624848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E695E2-91AD-4420-AB8B-3891809B2321}" type="slidenum">
              <a:rPr lang="en-US" smtClean="0"/>
              <a:t>12</a:t>
            </a:fld>
            <a:endParaRPr lang="en-US"/>
          </a:p>
        </p:txBody>
      </p:sp>
    </p:spTree>
    <p:extLst>
      <p:ext uri="{BB962C8B-B14F-4D97-AF65-F5344CB8AC3E}">
        <p14:creationId xmlns:p14="http://schemas.microsoft.com/office/powerpoint/2010/main" val="62490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PB1 = Polymerase Basic protein 1 </a:t>
            </a:r>
            <a:r>
              <a:rPr lang="en-GB" dirty="0"/>
              <a:t>[Catalytic core of the RNA polymerase complex, responsible for RNA chain elongation during transcription and replication.]</a:t>
            </a:r>
            <a:endParaRPr lang="en-US" dirty="0"/>
          </a:p>
          <a:p>
            <a:r>
              <a:rPr lang="en-GB" b="1" dirty="0"/>
              <a:t>PB2 = Polymerase Basic protein 2 </a:t>
            </a:r>
            <a:r>
              <a:rPr lang="en-GB" dirty="0"/>
              <a:t>[part of RNA polymerase complex; has the role of binding to the 5' cap of host pre-mRNA – but does not cleave it.),</a:t>
            </a:r>
          </a:p>
          <a:p>
            <a:r>
              <a:rPr lang="en-GB" b="1" dirty="0"/>
              <a:t>PB1-F2 = Polymerase Basic 1 - Frame 2  </a:t>
            </a:r>
            <a:r>
              <a:rPr lang="en-GB" dirty="0"/>
              <a:t>[localizes to mitochondria and promotes apoptosis of host macrophages]</a:t>
            </a:r>
          </a:p>
          <a:p>
            <a:r>
              <a:rPr lang="en-US" b="1" dirty="0"/>
              <a:t>PA = Polymerase Acidic protein </a:t>
            </a:r>
            <a:r>
              <a:rPr lang="en-US" dirty="0"/>
              <a:t>[</a:t>
            </a:r>
            <a:r>
              <a:rPr lang="en-GB" dirty="0"/>
              <a:t>Endonuclease- it cleaves host mRNA near the 5′ cap to generate primers for viral mRNA synthesis – this is the “</a:t>
            </a:r>
            <a:r>
              <a:rPr lang="en-GB" b="1" dirty="0"/>
              <a:t>Cap snatcher</a:t>
            </a:r>
            <a:r>
              <a:rPr lang="en-GB" dirty="0"/>
              <a:t>”]</a:t>
            </a:r>
          </a:p>
          <a:p>
            <a:r>
              <a:rPr lang="en-US" b="1" dirty="0"/>
              <a:t>HA = Hemagglutinin</a:t>
            </a:r>
            <a:r>
              <a:rPr lang="en-GB" b="1" dirty="0"/>
              <a:t> </a:t>
            </a:r>
            <a:r>
              <a:rPr lang="en-GB" dirty="0"/>
              <a:t>[Surface glycoprotein used to bind sialic acid and enter host cells]</a:t>
            </a:r>
          </a:p>
          <a:p>
            <a:r>
              <a:rPr lang="en-US" b="1" dirty="0"/>
              <a:t>NP = Nucleoprotein</a:t>
            </a:r>
            <a:r>
              <a:rPr lang="en-US" dirty="0"/>
              <a:t> [coats viral RNA segments, regulates RNA synthesis]</a:t>
            </a:r>
          </a:p>
          <a:p>
            <a:r>
              <a:rPr lang="en-US" b="1" dirty="0"/>
              <a:t>NA = Neuraminidase </a:t>
            </a:r>
            <a:r>
              <a:rPr lang="en-US" dirty="0"/>
              <a:t>[Surface enzymatic glycoprotein facilitates viral exit from the host cell]</a:t>
            </a:r>
          </a:p>
          <a:p>
            <a:r>
              <a:rPr lang="en-US" b="1" dirty="0"/>
              <a:t>M1 = Matrix protein 1 </a:t>
            </a:r>
            <a:r>
              <a:rPr lang="en-US" dirty="0"/>
              <a:t>[lines inside of viral membrane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M2 = Matrix protein 2 </a:t>
            </a:r>
            <a:r>
              <a:rPr lang="en-US" dirty="0"/>
              <a:t>[protein pump helps acidify the cell, allowing for viral uncoating]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NS1 = Nonstructural protein 1 </a:t>
            </a:r>
            <a:r>
              <a:rPr lang="en-US" dirty="0"/>
              <a:t>[immunomodulator </a:t>
            </a:r>
            <a:r>
              <a:rPr lang="en-US" dirty="0">
                <a:sym typeface="Wingdings" panose="05000000000000000000" pitchFamily="2" charset="2"/>
              </a:rPr>
              <a:t> inhibits host interferon production and host mRNA processing,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NS2 = Nonstructural protein 2 = Nuclear Export Protein </a:t>
            </a:r>
            <a:r>
              <a:rPr lang="en-US" dirty="0"/>
              <a:t>[</a:t>
            </a:r>
            <a:r>
              <a:rPr lang="en-GB" dirty="0"/>
              <a:t>mediates the export of vRNPs from the nucleus to the cytoplasm by interacting with the CRM1 nuclear export pathway.]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CE695E2-91AD-4420-AB8B-3891809B2321}" type="slidenum">
              <a:rPr lang="en-US" smtClean="0"/>
              <a:t>15</a:t>
            </a:fld>
            <a:endParaRPr lang="en-US"/>
          </a:p>
        </p:txBody>
      </p:sp>
    </p:spTree>
    <p:extLst>
      <p:ext uri="{BB962C8B-B14F-4D97-AF65-F5344CB8AC3E}">
        <p14:creationId xmlns:p14="http://schemas.microsoft.com/office/powerpoint/2010/main" val="2381875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8710E179-E54F-403C-844D-8FD646709B4F}"/>
              </a:ext>
            </a:extLst>
          </p:cNvPr>
          <p:cNvSpPr>
            <a:spLocks noGrp="1" noChangeArrowheads="1"/>
          </p:cNvSpPr>
          <p:nvPr>
            <p:ph type="dt" idx="1"/>
          </p:nvPr>
        </p:nvSpPr>
        <p:spPr>
          <a:ln/>
        </p:spPr>
        <p:txBody>
          <a:bodyPr/>
          <a:lstStyle/>
          <a:p>
            <a:fld id="{39EDCCC7-5123-4B04-88E6-D1A63AA166D2}" type="datetime1">
              <a:rPr lang="en-US" altLang="en-US"/>
              <a:pPr/>
              <a:t>6/13/25</a:t>
            </a:fld>
            <a:endParaRPr lang="en-US" altLang="en-US"/>
          </a:p>
        </p:txBody>
      </p:sp>
      <p:sp>
        <p:nvSpPr>
          <p:cNvPr id="7" name="Rectangle 7">
            <a:extLst>
              <a:ext uri="{FF2B5EF4-FFF2-40B4-BE49-F238E27FC236}">
                <a16:creationId xmlns:a16="http://schemas.microsoft.com/office/drawing/2014/main" id="{D8EA99BF-C7BF-4059-B913-55DBC9855959}"/>
              </a:ext>
            </a:extLst>
          </p:cNvPr>
          <p:cNvSpPr>
            <a:spLocks noGrp="1" noChangeArrowheads="1"/>
          </p:cNvSpPr>
          <p:nvPr>
            <p:ph type="sldNum" sz="quarter" idx="5"/>
          </p:nvPr>
        </p:nvSpPr>
        <p:spPr>
          <a:ln/>
        </p:spPr>
        <p:txBody>
          <a:bodyPr/>
          <a:lstStyle/>
          <a:p>
            <a:fld id="{3578838B-30C1-43DC-B19A-EEBFBB376C52}" type="slidenum">
              <a:rPr lang="en-US" altLang="en-US"/>
              <a:pPr/>
              <a:t>16</a:t>
            </a:fld>
            <a:endParaRPr lang="en-US" altLang="en-US"/>
          </a:p>
        </p:txBody>
      </p:sp>
      <p:sp>
        <p:nvSpPr>
          <p:cNvPr id="378882" name="Rectangle 2">
            <a:extLst>
              <a:ext uri="{FF2B5EF4-FFF2-40B4-BE49-F238E27FC236}">
                <a16:creationId xmlns:a16="http://schemas.microsoft.com/office/drawing/2014/main" id="{074FFECD-7344-4D7D-92F9-A5CE1D017256}"/>
              </a:ext>
            </a:extLst>
          </p:cNvPr>
          <p:cNvSpPr>
            <a:spLocks noGrp="1" noRot="1" noChangeAspect="1" noChangeArrowheads="1" noTextEdit="1"/>
          </p:cNvSpPr>
          <p:nvPr>
            <p:ph type="sldImg"/>
          </p:nvPr>
        </p:nvSpPr>
        <p:spPr>
          <a:ln/>
        </p:spPr>
      </p:sp>
      <p:sp>
        <p:nvSpPr>
          <p:cNvPr id="378883" name="Rectangle 3">
            <a:extLst>
              <a:ext uri="{FF2B5EF4-FFF2-40B4-BE49-F238E27FC236}">
                <a16:creationId xmlns:a16="http://schemas.microsoft.com/office/drawing/2014/main" id="{5E446156-71DF-4262-8583-224F4202B167}"/>
              </a:ext>
            </a:extLst>
          </p:cNvPr>
          <p:cNvSpPr>
            <a:spLocks noGrp="1" noChangeArrowheads="1"/>
          </p:cNvSpPr>
          <p:nvPr>
            <p:ph type="body" idx="1"/>
          </p:nvPr>
        </p:nvSpPr>
        <p:spPr/>
        <p:txBody>
          <a:bodyPr/>
          <a:lstStyle/>
          <a:p>
            <a:r>
              <a:rPr lang="en-GB" sz="1100" b="0" i="0" dirty="0">
                <a:solidFill>
                  <a:srgbClr val="1A1A1A"/>
                </a:solidFill>
                <a:effectLst/>
                <a:highlight>
                  <a:srgbClr val="FFFFFF"/>
                </a:highlight>
                <a:latin typeface="Roboto" panose="02000000000000000000" pitchFamily="2" charset="0"/>
              </a:rPr>
              <a:t>In 2014, HPAI “H5Nx” viruses that derived the HA from clade 2.3.4.4 paired with different neuraminidase (NA) subtypes started to spread. Clade 2.3.4.4 viruses first emerged in China between 2010 and 2011 and showed a propensity to reassort with other avian </a:t>
            </a:r>
            <a:r>
              <a:rPr lang="en-GB" sz="1100" b="0" i="0" dirty="0" err="1">
                <a:solidFill>
                  <a:srgbClr val="1A1A1A"/>
                </a:solidFill>
                <a:effectLst/>
                <a:highlight>
                  <a:srgbClr val="FFFFFF"/>
                </a:highlight>
                <a:latin typeface="Roboto" panose="02000000000000000000" pitchFamily="2" charset="0"/>
              </a:rPr>
              <a:t>IAVs</a:t>
            </a:r>
            <a:r>
              <a:rPr lang="en-GB" sz="1100" b="0" i="0" dirty="0">
                <a:solidFill>
                  <a:srgbClr val="1A1A1A"/>
                </a:solidFill>
                <a:effectLst/>
                <a:highlight>
                  <a:srgbClr val="FFFFFF"/>
                </a:highlight>
                <a:latin typeface="Roboto" panose="02000000000000000000" pitchFamily="2" charset="0"/>
              </a:rPr>
              <a:t>; this H5 HA has reassorted with at least four NA subtypes (N2, N5, N6, and N8). </a:t>
            </a:r>
            <a:endParaRPr lang="en-US" altLang="en-US" sz="900" b="1" i="1" dirty="0">
              <a:latin typeface="Arial" panose="020B0604020202020204" pitchFamily="34" charset="0"/>
            </a:endParaRPr>
          </a:p>
          <a:p>
            <a:endParaRPr lang="en-US" altLang="en-US" sz="900" b="1" i="1" dirty="0">
              <a:latin typeface="Arial" panose="020B0604020202020204" pitchFamily="34" charset="0"/>
            </a:endParaRPr>
          </a:p>
          <a:p>
            <a:r>
              <a:rPr lang="en-US" altLang="en-US" sz="900" b="1" i="1" dirty="0">
                <a:latin typeface="Arial" panose="020B0604020202020204" pitchFamily="34" charset="0"/>
              </a:rPr>
              <a:t>Recently, 2 other avian influenza viruses have caused human illness. </a:t>
            </a:r>
          </a:p>
          <a:p>
            <a:pPr lvl="1"/>
            <a:r>
              <a:rPr lang="en-US" altLang="en-US" sz="900" b="1" i="1" dirty="0">
                <a:latin typeface="Arial" panose="020B0604020202020204" pitchFamily="34" charset="0"/>
              </a:rPr>
              <a:t>Highly pathogenic </a:t>
            </a:r>
            <a:r>
              <a:rPr lang="en-US" altLang="en-US" sz="900" b="1" i="1" u="sng" dirty="0">
                <a:latin typeface="Arial" panose="020B0604020202020204" pitchFamily="34" charset="0"/>
              </a:rPr>
              <a:t>H7N7</a:t>
            </a:r>
            <a:r>
              <a:rPr lang="en-US" altLang="en-US" sz="900" b="1" i="1" dirty="0">
                <a:latin typeface="Arial" panose="020B0604020202020204" pitchFamily="34" charset="0"/>
              </a:rPr>
              <a:t> avian influenza: began in the Netherlands in February 2003, mild illness in 85 people + death of one veterinarian two months later, </a:t>
            </a:r>
          </a:p>
          <a:p>
            <a:pPr lvl="1"/>
            <a:r>
              <a:rPr lang="en-US" altLang="en-US" sz="900" b="1" i="1" dirty="0">
                <a:latin typeface="Arial" panose="020B0604020202020204" pitchFamily="34" charset="0"/>
              </a:rPr>
              <a:t>Avian influenza </a:t>
            </a:r>
            <a:r>
              <a:rPr lang="en-US" altLang="en-US" sz="900" b="1" i="1" u="sng" dirty="0">
                <a:latin typeface="Arial" panose="020B0604020202020204" pitchFamily="34" charset="0"/>
              </a:rPr>
              <a:t>H9N2</a:t>
            </a:r>
            <a:r>
              <a:rPr lang="en-US" altLang="en-US" sz="900" b="1" i="1" dirty="0">
                <a:latin typeface="Arial" panose="020B0604020202020204" pitchFamily="34" charset="0"/>
              </a:rPr>
              <a:t> caused mild flu in children in Hong Kong in 1999 (two cases) and in mid-December 2003 (one case). (H9N2 is not highly pathogenic in birds).</a:t>
            </a:r>
          </a:p>
          <a:p>
            <a:r>
              <a:rPr lang="en-US" sz="1200" b="0" i="0" kern="1200" dirty="0">
                <a:solidFill>
                  <a:schemeClr val="tx1"/>
                </a:solidFill>
                <a:effectLst/>
                <a:latin typeface="+mn-lt"/>
                <a:ea typeface="+mn-ea"/>
                <a:cs typeface="+mn-cs"/>
              </a:rPr>
              <a:t>two strains of the virus that causes dog flu (Influenza Type A): H3N8 and H3N2. B</a:t>
            </a:r>
            <a:endParaRPr lang="en-US" altLang="en-US" dirty="0"/>
          </a:p>
        </p:txBody>
      </p:sp>
    </p:spTree>
    <p:extLst>
      <p:ext uri="{BB962C8B-B14F-4D97-AF65-F5344CB8AC3E}">
        <p14:creationId xmlns:p14="http://schemas.microsoft.com/office/powerpoint/2010/main" val="2224275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Maritz J, Maree L, </a:t>
            </a:r>
            <a:r>
              <a:rPr lang="en-US" dirty="0" err="1"/>
              <a:t>Preiser</a:t>
            </a:r>
            <a:r>
              <a:rPr lang="en-US" dirty="0"/>
              <a:t> W. Pandemic influenza A (H1N1) 2009: the experience of the first six months. Clin Chem Lab Med. 2010;48(1):11-21. doi: 10.1515/CCLM.2010.023. </a:t>
            </a:r>
            <a:r>
              <a:rPr lang="en-US" dirty="0">
                <a:hlinkClick r:id="rId3"/>
              </a:rPr>
              <a:t>https://www.degruyter.com/document/doi/10.1515/CCLM.2010.023/html</a:t>
            </a:r>
            <a:r>
              <a:rPr lang="en-US" dirty="0"/>
              <a:t> </a:t>
            </a:r>
            <a:r>
              <a:rPr lang="en-US" dirty="0">
                <a:hlinkClick r:id="rId4"/>
              </a:rPr>
              <a:t>https://www.semanticscholar.org/paper/Pandemic-influenza-A-(H1N1)-2009%3A-the-experience-of-Maritz-Maree/7c84e64cbe0f09bbea10ee651229e696a409c459</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5">
                    <a:lumMod val="50000"/>
                  </a:schemeClr>
                </a:solidFill>
                <a:hlinkClick r:id="rId5">
                  <a:extLst>
                    <a:ext uri="{A12FA001-AC4F-418D-AE19-62706E023703}">
                      <ahyp:hlinkClr xmlns:ahyp="http://schemas.microsoft.com/office/drawing/2018/hyperlinkcolor" val="tx"/>
                    </a:ext>
                  </a:extLst>
                </a:hlinkClick>
              </a:rPr>
              <a:t>https://www.cusabio.com/infectious-diseases/influenza-virus.html</a:t>
            </a:r>
            <a:r>
              <a:rPr lang="en-US" dirty="0">
                <a:solidFill>
                  <a:schemeClr val="accent5">
                    <a:lumMod val="50000"/>
                  </a:schemeClr>
                </a:solidFill>
              </a:rPr>
              <a:t> </a:t>
            </a:r>
          </a:p>
          <a:p>
            <a:r>
              <a:rPr lang="en-US" dirty="0"/>
              <a:t>The three largest viral RNA (</a:t>
            </a:r>
            <a:r>
              <a:rPr lang="en-US" dirty="0" err="1"/>
              <a:t>vRNA</a:t>
            </a:r>
            <a:r>
              <a:rPr lang="en-US" dirty="0"/>
              <a:t> ) segments encode the three polymerase proteins: PB2 (segment</a:t>
            </a:r>
          </a:p>
          <a:p>
            <a:r>
              <a:rPr lang="en-US" dirty="0"/>
              <a:t>1), PB1 (segment 2), and PA (segment 3). Segment 2 also encodes two other proteins: PB1-F2, a proapoptotic virulence factor, and PB1-N40, an N-terminally truncated variant of the PB1 protein. When different Influenza virus find their way into one cell, the 8 gene segments can recombine and create an entirely new virion.</a:t>
            </a:r>
          </a:p>
        </p:txBody>
      </p:sp>
      <p:sp>
        <p:nvSpPr>
          <p:cNvPr id="4" name="Slide Number Placeholder 3"/>
          <p:cNvSpPr>
            <a:spLocks noGrp="1"/>
          </p:cNvSpPr>
          <p:nvPr>
            <p:ph type="sldNum" sz="quarter" idx="5"/>
          </p:nvPr>
        </p:nvSpPr>
        <p:spPr/>
        <p:txBody>
          <a:bodyPr/>
          <a:lstStyle/>
          <a:p>
            <a:fld id="{823382D7-ADA1-47EE-8870-F26C413E894F}" type="slidenum">
              <a:rPr lang="en-US" smtClean="0"/>
              <a:pPr/>
              <a:t>22</a:t>
            </a:fld>
            <a:endParaRPr lang="en-US"/>
          </a:p>
        </p:txBody>
      </p:sp>
    </p:spTree>
    <p:extLst>
      <p:ext uri="{BB962C8B-B14F-4D97-AF65-F5344CB8AC3E}">
        <p14:creationId xmlns:p14="http://schemas.microsoft.com/office/powerpoint/2010/main" val="969554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E695E2-91AD-4420-AB8B-3891809B2321}" type="slidenum">
              <a:rPr lang="en-US" smtClean="0"/>
              <a:t>25</a:t>
            </a:fld>
            <a:endParaRPr lang="en-US"/>
          </a:p>
        </p:txBody>
      </p:sp>
    </p:spTree>
    <p:extLst>
      <p:ext uri="{BB962C8B-B14F-4D97-AF65-F5344CB8AC3E}">
        <p14:creationId xmlns:p14="http://schemas.microsoft.com/office/powerpoint/2010/main" val="3468689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1.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2.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3.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4.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Master" Target="../slideMasters/slideMaster3.xml"/><Relationship Id="rId1" Type="http://schemas.openxmlformats.org/officeDocument/2006/relationships/tags" Target="../tags/tag46.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Master" Target="../slideMasters/slideMaster3.xml"/><Relationship Id="rId1" Type="http://schemas.openxmlformats.org/officeDocument/2006/relationships/tags" Target="../tags/tag47.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8.xml"/></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0.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Master" Target="../slideMasters/slideMaster3.xml"/><Relationship Id="rId1" Type="http://schemas.openxmlformats.org/officeDocument/2006/relationships/tags" Target="../tags/tag51.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Master" Target="../slideMasters/slideMaster3.xml"/><Relationship Id="rId1" Type="http://schemas.openxmlformats.org/officeDocument/2006/relationships/tags" Target="../tags/tag52.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Master" Target="../slideMasters/slideMaster3.xml"/><Relationship Id="rId1" Type="http://schemas.openxmlformats.org/officeDocument/2006/relationships/tags" Target="../tags/tag53.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Master" Target="../slideMasters/slideMaster3.xml"/><Relationship Id="rId1" Type="http://schemas.openxmlformats.org/officeDocument/2006/relationships/tags" Target="../tags/tag5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2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5.xml"/></Relationships>
</file>

<file path=ppt/slideLayouts/_rels/slideLayout12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8.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3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0.xml"/></Relationships>
</file>

<file path=ppt/slideLayouts/_rels/slideLayout13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1.xml"/></Relationships>
</file>

<file path=ppt/slideLayouts/_rels/slideLayout1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2.xml"/></Relationships>
</file>

<file path=ppt/slideLayouts/_rels/slideLayout13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3.xml"/></Relationships>
</file>

<file path=ppt/slideLayouts/_rels/slideLayout1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4.xml"/></Relationships>
</file>

<file path=ppt/slideLayouts/_rels/slideLayout1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5.xml"/></Relationships>
</file>

<file path=ppt/slideLayouts/_rels/slideLayout1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6.xml"/></Relationships>
</file>

<file path=ppt/slideLayouts/_rels/slideLayout1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7.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8.xml"/></Relationships>
</file>

<file path=ppt/slideLayouts/_rels/slideLayout1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9.xml"/></Relationships>
</file>

<file path=ppt/slideLayouts/_rels/slideLayout1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0.xml"/></Relationships>
</file>

<file path=ppt/slideLayouts/_rels/slideLayout1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1.xml"/></Relationships>
</file>

<file path=ppt/slideLayouts/_rels/slideLayout1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5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3.xml"/></Relationships>
</file>

<file path=ppt/slideLayouts/_rels/slideLayout15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4.xml"/></Relationships>
</file>

<file path=ppt/slideLayouts/_rels/slideLayout15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5.xml"/></Relationships>
</file>

<file path=ppt/slideLayouts/_rels/slideLayout15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8.xml"/></Relationships>
</file>

<file path=ppt/slideLayouts/_rels/slideLayout16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0.xml"/></Relationships>
</file>

<file path=ppt/slideLayouts/_rels/slideLayout16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1.xml"/></Relationships>
</file>

<file path=ppt/slideLayouts/_rels/slideLayout16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2.xml"/></Relationships>
</file>

<file path=ppt/slideLayouts/_rels/slideLayout16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3.xml"/></Relationships>
</file>

<file path=ppt/slideLayouts/_rels/slideLayout16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4.xml"/></Relationships>
</file>

<file path=ppt/slideLayouts/_rels/slideLayout16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5.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7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6.xml"/></Relationships>
</file>

<file path=ppt/slideLayouts/_rels/slideLayout17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7.xml"/></Relationships>
</file>

<file path=ppt/slideLayouts/_rels/slideLayout17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8.xml"/></Relationships>
</file>

<file path=ppt/slideLayouts/_rels/slideLayout17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9.xml"/></Relationships>
</file>

<file path=ppt/slideLayouts/_rels/slideLayout17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0.xml"/></Relationships>
</file>

<file path=ppt/slideLayouts/_rels/slideLayout17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1.xml"/></Relationships>
</file>

<file path=ppt/slideLayouts/_rels/slideLayout17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2.xml"/></Relationships>
</file>

<file path=ppt/slideLayouts/_rels/slideLayout17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4.xml"/></Relationships>
</file>

<file path=ppt/slideLayouts/_rels/slideLayout18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5.xml"/></Relationships>
</file>

<file path=ppt/slideLayouts/_rels/slideLayout18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7.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99.xml"/></Relationships>
</file>

<file path=ppt/slideLayouts/_rels/slideLayout20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0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21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01.xml"/></Relationships>
</file>

<file path=ppt/slideLayouts/_rels/slideLayout21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02.xml"/></Relationships>
</file>

<file path=ppt/slideLayouts/_rels/slideLayout21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03.xml"/></Relationships>
</file>

<file path=ppt/slideLayouts/_rels/slideLayout21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04.xml"/></Relationships>
</file>

<file path=ppt/slideLayouts/_rels/slideLayout21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05.xml"/></Relationships>
</file>

<file path=ppt/slideLayouts/_rels/slideLayout21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06.xml"/></Relationships>
</file>

<file path=ppt/slideLayouts/_rels/slideLayout21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07.xml"/></Relationships>
</file>

<file path=ppt/slideLayouts/_rels/slideLayout21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08.xml"/></Relationships>
</file>

<file path=ppt/slideLayouts/_rels/slideLayout21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09.xml"/></Relationships>
</file>

<file path=ppt/slideLayouts/_rels/slideLayout21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10.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2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11.xml"/></Relationships>
</file>

<file path=ppt/slideLayouts/_rels/slideLayout22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12.xml"/></Relationships>
</file>

<file path=ppt/slideLayouts/_rels/slideLayout22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13.xml"/></Relationships>
</file>

<file path=ppt/slideLayouts/_rels/slideLayout22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1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1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3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16.xml"/></Relationships>
</file>

<file path=ppt/slideLayouts/_rels/slideLayout23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1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1.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21.xml"/></Relationships>
</file>

<file path=ppt/slideLayouts/_rels/slideLayout332.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22.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4.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23.xml"/></Relationships>
</file>

<file path=ppt/slideLayouts/_rels/slideLayout335.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24.xml"/></Relationships>
</file>

<file path=ppt/slideLayouts/_rels/slideLayout336.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25.xml"/></Relationships>
</file>

<file path=ppt/slideLayouts/_rels/slideLayout337.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26.xml"/></Relationships>
</file>

<file path=ppt/slideLayouts/_rels/slideLayout338.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27.xml"/></Relationships>
</file>

<file path=ppt/slideLayouts/_rels/slideLayout339.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2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29.xml"/></Relationships>
</file>

<file path=ppt/slideLayouts/_rels/slideLayout341.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30.xml"/></Relationships>
</file>

<file path=ppt/slideLayouts/_rels/slideLayout342.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31.xml"/></Relationships>
</file>

<file path=ppt/slideLayouts/_rels/slideLayout343.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32.xml"/></Relationships>
</file>

<file path=ppt/slideLayouts/_rels/slideLayout344.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33.xml"/></Relationships>
</file>

<file path=ppt/slideLayouts/_rels/slideLayout345.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34.xml"/></Relationships>
</file>

<file path=ppt/slideLayouts/_rels/slideLayout346.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35.xml"/></Relationships>
</file>

<file path=ppt/slideLayouts/_rels/slideLayout347.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36.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3.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37.xml"/></Relationships>
</file>

<file path=ppt/slideLayouts/_rels/slideLayout354.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38.xml"/></Relationships>
</file>

<file path=ppt/slideLayouts/_rels/slideLayout355.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39.xml"/></Relationships>
</file>

<file path=ppt/slideLayouts/_rels/slideLayout356.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40.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8.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9.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086" y="76200"/>
            <a:ext cx="11719648" cy="685800"/>
          </a:xfrm>
        </p:spPr>
        <p:txBody>
          <a:bodyPr>
            <a:noAutofit/>
          </a:bodyPr>
          <a:lstStyle>
            <a:lvl1pPr algn="l">
              <a:defRPr sz="2400"/>
            </a:lvl1pPr>
          </a:lstStyle>
          <a:p>
            <a:r>
              <a:rPr lang="en-US"/>
              <a:t>Click to edit Master title style</a:t>
            </a:r>
            <a:endParaRPr lang="en-US" dirty="0"/>
          </a:p>
        </p:txBody>
      </p:sp>
      <p:sp>
        <p:nvSpPr>
          <p:cNvPr id="4" name="Content Placeholder 3"/>
          <p:cNvSpPr>
            <a:spLocks noGrp="1"/>
          </p:cNvSpPr>
          <p:nvPr>
            <p:ph sz="half" idx="2"/>
          </p:nvPr>
        </p:nvSpPr>
        <p:spPr>
          <a:xfrm>
            <a:off x="0" y="3428999"/>
            <a:ext cx="764333" cy="2515429"/>
          </a:xfrm>
        </p:spPr>
        <p:txBody>
          <a:bodyPr/>
          <a:lstStyle>
            <a:lvl1pPr>
              <a:buFont typeface="+mj-lt"/>
              <a:buAutoNum type="alphaUcPeriod"/>
              <a:defRPr sz="900"/>
            </a:lvl1pPr>
            <a:lvl2pPr>
              <a:buFont typeface="+mj-lt"/>
              <a:buAutoNum type="alphaUcPeriod"/>
              <a:defRPr sz="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6" name="Content Placeholder 5"/>
          <p:cNvSpPr>
            <a:spLocks noGrp="1"/>
          </p:cNvSpPr>
          <p:nvPr>
            <p:ph sz="quarter" idx="4"/>
          </p:nvPr>
        </p:nvSpPr>
        <p:spPr>
          <a:xfrm>
            <a:off x="4038601" y="3581400"/>
            <a:ext cx="3087434" cy="23854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Date Placeholder 6"/>
          <p:cNvSpPr>
            <a:spLocks noGrp="1"/>
          </p:cNvSpPr>
          <p:nvPr>
            <p:ph type="dt" sz="half" idx="10"/>
          </p:nvPr>
        </p:nvSpPr>
        <p:spPr/>
        <p:txBody>
          <a:bodyPr/>
          <a:lstStyle/>
          <a:p>
            <a:fld id="{41FC2B17-254D-45EB-A90F-302D0F9EDA16}" type="datetimeFigureOut">
              <a:rPr lang="en-US" smtClean="0"/>
              <a:t>6/13/25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11629171" y="6492875"/>
            <a:ext cx="56282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049813-44FE-415D-9F79-5E8ACA974A91}" type="slidenum">
              <a:rPr lang="en-US" smtClean="0"/>
              <a:t>‹#›</a:t>
            </a:fld>
            <a:endParaRPr lang="en-US"/>
          </a:p>
        </p:txBody>
      </p:sp>
      <p:sp>
        <p:nvSpPr>
          <p:cNvPr id="13" name="Content Placeholder 5"/>
          <p:cNvSpPr>
            <a:spLocks noGrp="1"/>
          </p:cNvSpPr>
          <p:nvPr>
            <p:ph sz="quarter" idx="13"/>
          </p:nvPr>
        </p:nvSpPr>
        <p:spPr>
          <a:xfrm>
            <a:off x="1462725" y="1067318"/>
            <a:ext cx="2849033" cy="227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Content Placeholder 5"/>
          <p:cNvSpPr>
            <a:spLocks noGrp="1"/>
          </p:cNvSpPr>
          <p:nvPr>
            <p:ph sz="quarter" idx="14"/>
          </p:nvPr>
        </p:nvSpPr>
        <p:spPr>
          <a:xfrm>
            <a:off x="8925483" y="1044436"/>
            <a:ext cx="2849032" cy="22917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3" name="Rectangle 2"/>
          <p:cNvSpPr/>
          <p:nvPr/>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Content Placeholder 5"/>
          <p:cNvSpPr>
            <a:spLocks noGrp="1"/>
          </p:cNvSpPr>
          <p:nvPr>
            <p:ph sz="quarter" idx="15"/>
          </p:nvPr>
        </p:nvSpPr>
        <p:spPr>
          <a:xfrm>
            <a:off x="5257800" y="1053239"/>
            <a:ext cx="2849033" cy="227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8" name="Content Placeholder 5"/>
          <p:cNvSpPr>
            <a:spLocks noGrp="1"/>
          </p:cNvSpPr>
          <p:nvPr>
            <p:ph sz="quarter" idx="16"/>
          </p:nvPr>
        </p:nvSpPr>
        <p:spPr>
          <a:xfrm>
            <a:off x="7580879" y="3581399"/>
            <a:ext cx="3087434" cy="23728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20" name="Rectangle 19">
            <a:extLst>
              <a:ext uri="{FF2B5EF4-FFF2-40B4-BE49-F238E27FC236}">
                <a16:creationId xmlns:a16="http://schemas.microsoft.com/office/drawing/2014/main" id="{4A9A3A23-C4C8-428D-AF41-01645BCD1C26}"/>
              </a:ext>
            </a:extLst>
          </p:cNvPr>
          <p:cNvSpPr/>
          <p:nvPr/>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BD934B4-4EFF-4AFE-A4CE-A779270FE402}"/>
              </a:ext>
            </a:extLst>
          </p:cNvPr>
          <p:cNvSpPr>
            <a:spLocks noGrp="1"/>
          </p:cNvSpPr>
          <p:nvPr>
            <p:ph sz="half" idx="17"/>
          </p:nvPr>
        </p:nvSpPr>
        <p:spPr>
          <a:xfrm>
            <a:off x="764333" y="3428999"/>
            <a:ext cx="2207467" cy="2515429"/>
          </a:xfrm>
        </p:spPr>
        <p:txBody>
          <a:bodyPr/>
          <a:lstStyle>
            <a:lvl1pPr>
              <a:defRPr sz="1200"/>
            </a:lvl1pPr>
            <a:lvl2pPr>
              <a:defRPr sz="1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5" name="Content Placeholder 2">
            <a:extLst>
              <a:ext uri="{FF2B5EF4-FFF2-40B4-BE49-F238E27FC236}">
                <a16:creationId xmlns:a16="http://schemas.microsoft.com/office/drawing/2014/main" id="{D9BD69DC-D488-4FB3-9D0F-BDD31A22F671}"/>
              </a:ext>
            </a:extLst>
          </p:cNvPr>
          <p:cNvSpPr>
            <a:spLocks noGrp="1"/>
          </p:cNvSpPr>
          <p:nvPr>
            <p:ph sz="half" idx="18"/>
          </p:nvPr>
        </p:nvSpPr>
        <p:spPr>
          <a:xfrm>
            <a:off x="40658" y="6189390"/>
            <a:ext cx="3679382" cy="193776"/>
          </a:xfrm>
        </p:spPr>
        <p:txBody>
          <a:bodyPr>
            <a:normAutofit/>
          </a:bodyPr>
          <a:lstStyle>
            <a:lvl1pPr marL="0" indent="0" algn="l">
              <a:buNone/>
              <a:defRPr sz="8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Tree>
    <p:extLst>
      <p:ext uri="{BB962C8B-B14F-4D97-AF65-F5344CB8AC3E}">
        <p14:creationId xmlns:p14="http://schemas.microsoft.com/office/powerpoint/2010/main" val="3122308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762003"/>
            <a:ext cx="5389033" cy="5364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684578" y="6574787"/>
            <a:ext cx="1272994" cy="249385"/>
          </a:xfrm>
          <a:prstGeom prst="rect">
            <a:avLst/>
          </a:prstGeom>
        </p:spPr>
        <p:txBody>
          <a:bodyPr/>
          <a:lstStyle/>
          <a:p>
            <a:fld id="{41FC2B17-254D-45EB-A90F-302D0F9EDA16}" type="datetimeFigureOut">
              <a:rPr lang="en-US" smtClean="0"/>
              <a:t>6/13/25</a:t>
            </a:fld>
            <a:endParaRPr lang="en-US"/>
          </a:p>
        </p:txBody>
      </p:sp>
      <p:sp>
        <p:nvSpPr>
          <p:cNvPr id="9" name="Slide Number Placeholder 8"/>
          <p:cNvSpPr>
            <a:spLocks noGrp="1"/>
          </p:cNvSpPr>
          <p:nvPr>
            <p:ph type="sldNum" sz="quarter" idx="12"/>
          </p:nvPr>
        </p:nvSpPr>
        <p:spPr>
          <a:xfrm>
            <a:off x="10769578" y="6574788"/>
            <a:ext cx="997085" cy="249385"/>
          </a:xfrm>
          <a:prstGeom prst="rect">
            <a:avLst/>
          </a:prstGeom>
        </p:spPr>
        <p:txBody>
          <a:bodyPr/>
          <a:lstStyle>
            <a:lvl1pPr algn="r">
              <a:defRPr sz="1000">
                <a:solidFill>
                  <a:schemeClr val="bg1">
                    <a:lumMod val="75000"/>
                  </a:schemeClr>
                </a:solidFill>
              </a:defRPr>
            </a:lvl1pPr>
          </a:lstStyle>
          <a:p>
            <a:fld id="{EE049813-44FE-415D-9F79-5E8ACA974A91}" type="slidenum">
              <a:rPr lang="en-US" smtClean="0"/>
              <a:t>‹#›</a:t>
            </a:fld>
            <a:endParaRPr lang="en-US"/>
          </a:p>
        </p:txBody>
      </p:sp>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a:extLst>
              <a:ext uri="{FF2B5EF4-FFF2-40B4-BE49-F238E27FC236}">
                <a16:creationId xmlns:a16="http://schemas.microsoft.com/office/drawing/2014/main" id="{3D03EFED-9BA5-473E-98EF-AC19C2E8C4D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353295226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42133"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429000"/>
            <a:ext cx="5592233" cy="276071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514114-1B09-4F88-919C-314FA9E8340A}" type="datetime2">
              <a:rPr lang="en-US" smtClean="0"/>
              <a:t>Friday, June 13,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762001"/>
            <a:ext cx="55880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a:extLst>
              <a:ext uri="{FF2B5EF4-FFF2-40B4-BE49-F238E27FC236}">
                <a16:creationId xmlns:a16="http://schemas.microsoft.com/office/drawing/2014/main" id="{75E0CFA7-5E3D-4D80-8FCA-50B063C08960}"/>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996726014"/>
      </p:ext>
    </p:extLst>
  </p:cSld>
  <p:clrMapOvr>
    <a:masterClrMapping/>
  </p:clrMapOvr>
  <p:hf hd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1142133" cy="304800"/>
          </a:xfrm>
        </p:spPr>
        <p:txBody>
          <a:bodyPr>
            <a:noAutofit/>
          </a:bodyPr>
          <a:lstStyle>
            <a:lvl1pPr>
              <a:defRPr sz="2100"/>
            </a:lvl1pPr>
          </a:lstStyle>
          <a:p>
            <a:r>
              <a:rPr lang="en-US"/>
              <a:t>Click to edit Master title style</a:t>
            </a:r>
            <a:endParaRPr lang="en-US" dirty="0"/>
          </a:p>
        </p:txBody>
      </p:sp>
      <p:sp>
        <p:nvSpPr>
          <p:cNvPr id="4" name="Content Placeholder 3"/>
          <p:cNvSpPr>
            <a:spLocks noGrp="1"/>
          </p:cNvSpPr>
          <p:nvPr>
            <p:ph sz="half" idx="2"/>
          </p:nvPr>
        </p:nvSpPr>
        <p:spPr>
          <a:xfrm>
            <a:off x="579488" y="3316858"/>
            <a:ext cx="5386917" cy="285534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200402"/>
            <a:ext cx="5592233" cy="288984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514114-1B09-4F88-919C-314FA9E8340A}" type="datetime2">
              <a:rPr lang="en-US" smtClean="0"/>
              <a:t>Friday, June 13,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605367" y="533402"/>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533401"/>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Content Placeholder 5"/>
          <p:cNvSpPr>
            <a:spLocks noGrp="1"/>
          </p:cNvSpPr>
          <p:nvPr>
            <p:ph sz="quarter" idx="15"/>
          </p:nvPr>
        </p:nvSpPr>
        <p:spPr>
          <a:xfrm>
            <a:off x="3399369" y="533402"/>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6"/>
          </p:nvPr>
        </p:nvSpPr>
        <p:spPr>
          <a:xfrm>
            <a:off x="9017000" y="533400"/>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a:extLst>
              <a:ext uri="{FF2B5EF4-FFF2-40B4-BE49-F238E27FC236}">
                <a16:creationId xmlns:a16="http://schemas.microsoft.com/office/drawing/2014/main" id="{6BC4B3E7-0DFC-45D3-A577-D5A93216ACDE}"/>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736477846"/>
      </p:ext>
    </p:extLst>
  </p:cSld>
  <p:clrMapOvr>
    <a:masterClrMapping/>
  </p:clrMapOvr>
  <p:hf hd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8642" y="76200"/>
            <a:ext cx="11483092" cy="304800"/>
          </a:xfrm>
        </p:spPr>
        <p:txBody>
          <a:bodyPr>
            <a:noAutofit/>
          </a:bodyPr>
          <a:lstStyle>
            <a:lvl1pPr>
              <a:defRPr sz="2100"/>
            </a:lvl1pPr>
          </a:lstStyle>
          <a:p>
            <a:r>
              <a:rPr lang="en-US"/>
              <a:t>Click to edit Master title style</a:t>
            </a:r>
            <a:endParaRPr lang="en-US" dirty="0"/>
          </a:p>
        </p:txBody>
      </p:sp>
      <p:sp>
        <p:nvSpPr>
          <p:cNvPr id="4" name="Content Placeholder 3"/>
          <p:cNvSpPr>
            <a:spLocks noGrp="1"/>
          </p:cNvSpPr>
          <p:nvPr>
            <p:ph sz="half" idx="2"/>
          </p:nvPr>
        </p:nvSpPr>
        <p:spPr>
          <a:xfrm>
            <a:off x="242762" y="3248543"/>
            <a:ext cx="2819881" cy="285534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70" y="3200402"/>
            <a:ext cx="2717800" cy="288984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514114-1B09-4F88-919C-314FA9E8340A}" type="datetime2">
              <a:rPr lang="en-US" smtClean="0"/>
              <a:t>Friday, June 13,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268641" y="465087"/>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533401"/>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Content Placeholder 5"/>
          <p:cNvSpPr>
            <a:spLocks noGrp="1"/>
          </p:cNvSpPr>
          <p:nvPr>
            <p:ph sz="quarter" idx="15"/>
          </p:nvPr>
        </p:nvSpPr>
        <p:spPr>
          <a:xfrm>
            <a:off x="3036764" y="465087"/>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6"/>
          </p:nvPr>
        </p:nvSpPr>
        <p:spPr>
          <a:xfrm>
            <a:off x="9017000" y="533400"/>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a:extLst>
              <a:ext uri="{FF2B5EF4-FFF2-40B4-BE49-F238E27FC236}">
                <a16:creationId xmlns:a16="http://schemas.microsoft.com/office/drawing/2014/main" id="{6BC4B3E7-0DFC-45D3-A577-D5A93216ACDE}"/>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Content Placeholder 3">
            <a:extLst>
              <a:ext uri="{FF2B5EF4-FFF2-40B4-BE49-F238E27FC236}">
                <a16:creationId xmlns:a16="http://schemas.microsoft.com/office/drawing/2014/main" id="{D2172A3F-51C2-4461-B565-C2ED81C73EC1}"/>
              </a:ext>
            </a:extLst>
          </p:cNvPr>
          <p:cNvSpPr>
            <a:spLocks noGrp="1"/>
          </p:cNvSpPr>
          <p:nvPr>
            <p:ph sz="half" idx="17"/>
          </p:nvPr>
        </p:nvSpPr>
        <p:spPr>
          <a:xfrm>
            <a:off x="3106845" y="3269564"/>
            <a:ext cx="2819881" cy="285534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5">
            <a:extLst>
              <a:ext uri="{FF2B5EF4-FFF2-40B4-BE49-F238E27FC236}">
                <a16:creationId xmlns:a16="http://schemas.microsoft.com/office/drawing/2014/main" id="{20B3D2C0-7C45-4543-9B4B-36C2128669F7}"/>
              </a:ext>
            </a:extLst>
          </p:cNvPr>
          <p:cNvSpPr>
            <a:spLocks noGrp="1"/>
          </p:cNvSpPr>
          <p:nvPr>
            <p:ph sz="quarter" idx="18"/>
          </p:nvPr>
        </p:nvSpPr>
        <p:spPr>
          <a:xfrm>
            <a:off x="9057450" y="3221427"/>
            <a:ext cx="2717800" cy="288984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380579980"/>
      </p:ext>
    </p:extLst>
  </p:cSld>
  <p:clrMapOvr>
    <a:masterClrMapping/>
  </p:clrMapOvr>
  <p:hf hd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0629" y="136522"/>
            <a:ext cx="11859624" cy="403409"/>
          </a:xfrm>
        </p:spPr>
        <p:txBody>
          <a:bodyPr>
            <a:normAutofit/>
          </a:bodyPr>
          <a:lstStyle>
            <a:lvl1pPr>
              <a:defRPr sz="2700"/>
            </a:lvl1pPr>
          </a:lstStyle>
          <a:p>
            <a:r>
              <a:rPr lang="en-US"/>
              <a:t>Click to edit Master title style</a:t>
            </a:r>
          </a:p>
        </p:txBody>
      </p:sp>
      <p:sp>
        <p:nvSpPr>
          <p:cNvPr id="3" name="Content Placeholder 2"/>
          <p:cNvSpPr>
            <a:spLocks noGrp="1"/>
          </p:cNvSpPr>
          <p:nvPr>
            <p:ph sz="half" idx="1"/>
          </p:nvPr>
        </p:nvSpPr>
        <p:spPr>
          <a:xfrm>
            <a:off x="145488" y="653457"/>
            <a:ext cx="5595257" cy="547270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4550" y="644684"/>
            <a:ext cx="5895703" cy="547270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DA25FE-DB24-4268-A433-85CCDF31A766}" type="datetime2">
              <a:rPr lang="en-US" smtClean="0"/>
              <a:t>Friday, June 13,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9D5D4548-5A67-4BE6-9549-85C99E4A49C4}"/>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948547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69818" y="641759"/>
            <a:ext cx="3814354"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73440" y="641759"/>
            <a:ext cx="3592285"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514114-1B09-4F88-919C-314FA9E8340A}" type="datetime2">
              <a:rPr lang="en-US" smtClean="0"/>
              <a:t>Friday, June 13,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4419609" y="641760"/>
            <a:ext cx="3814354"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153678632"/>
      </p:ext>
    </p:extLst>
  </p:cSld>
  <p:clrMapOvr>
    <a:masterClrMapping/>
  </p:clrMapOvr>
  <p:hf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69818" y="641759"/>
            <a:ext cx="3814354"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73440" y="641760"/>
            <a:ext cx="3592285"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514114-1B09-4F88-919C-314FA9E8340A}" type="datetime2">
              <a:rPr lang="en-US" smtClean="0"/>
              <a:t>Friday, June 13,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4419609" y="641760"/>
            <a:ext cx="3814354"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A6077869-8650-4350-9B62-EFD1D3F0F989}"/>
              </a:ext>
            </a:extLst>
          </p:cNvPr>
          <p:cNvSpPr>
            <a:spLocks noGrp="1"/>
          </p:cNvSpPr>
          <p:nvPr>
            <p:ph sz="half" idx="14"/>
          </p:nvPr>
        </p:nvSpPr>
        <p:spPr>
          <a:xfrm>
            <a:off x="183063" y="3259112"/>
            <a:ext cx="3814354"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a:extLst>
              <a:ext uri="{FF2B5EF4-FFF2-40B4-BE49-F238E27FC236}">
                <a16:creationId xmlns:a16="http://schemas.microsoft.com/office/drawing/2014/main" id="{1B8BB119-8FD3-4F8F-BB15-085CB57AC90D}"/>
              </a:ext>
            </a:extLst>
          </p:cNvPr>
          <p:cNvSpPr>
            <a:spLocks noGrp="1"/>
          </p:cNvSpPr>
          <p:nvPr>
            <p:ph sz="half" idx="15"/>
          </p:nvPr>
        </p:nvSpPr>
        <p:spPr>
          <a:xfrm>
            <a:off x="8486685" y="3259113"/>
            <a:ext cx="3592285"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C05E1BB-15EB-4573-992E-755E124A42E8}"/>
              </a:ext>
            </a:extLst>
          </p:cNvPr>
          <p:cNvSpPr>
            <a:spLocks noGrp="1"/>
          </p:cNvSpPr>
          <p:nvPr>
            <p:ph sz="half" idx="16"/>
          </p:nvPr>
        </p:nvSpPr>
        <p:spPr>
          <a:xfrm>
            <a:off x="4432854" y="3259113"/>
            <a:ext cx="3814354"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818600391"/>
      </p:ext>
    </p:extLst>
  </p:cSld>
  <p:clrMapOvr>
    <a:masterClrMapping/>
  </p:clrMapOvr>
  <p:hf hdr="0" dt="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8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296219" y="590823"/>
            <a:ext cx="2865781"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06054" y="626850"/>
            <a:ext cx="2698937"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514114-1B09-4F88-919C-314FA9E8340A}" type="datetime2">
              <a:rPr lang="en-US" smtClean="0"/>
              <a:t>Friday, June 13,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pic>
        <p:nvPicPr>
          <p:cNvPr id="9" name="Picture 8" descr="WHO-EN-white-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4617" y="6040438"/>
            <a:ext cx="294428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3348799" y="590824"/>
            <a:ext cx="2775717"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A6077869-8650-4350-9B62-EFD1D3F0F989}"/>
              </a:ext>
            </a:extLst>
          </p:cNvPr>
          <p:cNvSpPr>
            <a:spLocks noGrp="1"/>
          </p:cNvSpPr>
          <p:nvPr>
            <p:ph sz="half" idx="14"/>
          </p:nvPr>
        </p:nvSpPr>
        <p:spPr>
          <a:xfrm>
            <a:off x="309464" y="3224325"/>
            <a:ext cx="2865781"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a:extLst>
              <a:ext uri="{FF2B5EF4-FFF2-40B4-BE49-F238E27FC236}">
                <a16:creationId xmlns:a16="http://schemas.microsoft.com/office/drawing/2014/main" id="{1B8BB119-8FD3-4F8F-BB15-085CB57AC90D}"/>
              </a:ext>
            </a:extLst>
          </p:cNvPr>
          <p:cNvSpPr>
            <a:spLocks noGrp="1"/>
          </p:cNvSpPr>
          <p:nvPr>
            <p:ph sz="half" idx="15"/>
          </p:nvPr>
        </p:nvSpPr>
        <p:spPr>
          <a:xfrm>
            <a:off x="6319299" y="3244203"/>
            <a:ext cx="2698937"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C05E1BB-15EB-4573-992E-755E124A42E8}"/>
              </a:ext>
            </a:extLst>
          </p:cNvPr>
          <p:cNvSpPr>
            <a:spLocks noGrp="1"/>
          </p:cNvSpPr>
          <p:nvPr>
            <p:ph sz="half" idx="16"/>
          </p:nvPr>
        </p:nvSpPr>
        <p:spPr>
          <a:xfrm>
            <a:off x="3362044" y="3224326"/>
            <a:ext cx="2775717"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a:extLst>
              <a:ext uri="{FF2B5EF4-FFF2-40B4-BE49-F238E27FC236}">
                <a16:creationId xmlns:a16="http://schemas.microsoft.com/office/drawing/2014/main" id="{76C473F6-DE6B-4BD4-ABAA-A13F730B6B2F}"/>
              </a:ext>
            </a:extLst>
          </p:cNvPr>
          <p:cNvSpPr>
            <a:spLocks noGrp="1"/>
          </p:cNvSpPr>
          <p:nvPr>
            <p:ph sz="half" idx="17"/>
          </p:nvPr>
        </p:nvSpPr>
        <p:spPr>
          <a:xfrm>
            <a:off x="9147036" y="630158"/>
            <a:ext cx="2698937"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a:extLst>
              <a:ext uri="{FF2B5EF4-FFF2-40B4-BE49-F238E27FC236}">
                <a16:creationId xmlns:a16="http://schemas.microsoft.com/office/drawing/2014/main" id="{BB9D2870-865F-4B25-A4A7-168CF2ABD1F1}"/>
              </a:ext>
            </a:extLst>
          </p:cNvPr>
          <p:cNvSpPr>
            <a:spLocks noGrp="1"/>
          </p:cNvSpPr>
          <p:nvPr>
            <p:ph sz="half" idx="18"/>
          </p:nvPr>
        </p:nvSpPr>
        <p:spPr>
          <a:xfrm>
            <a:off x="9160281" y="3247511"/>
            <a:ext cx="2698937"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1243903790"/>
      </p:ext>
    </p:extLst>
  </p:cSld>
  <p:clrMapOvr>
    <a:masterClrMapping/>
  </p:clrMapOvr>
  <p:hf hdr="0" dt="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9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51470" y="590823"/>
            <a:ext cx="2368416" cy="2354889"/>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29464" y="626850"/>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p>
            <a:fld id="{EE514114-1B09-4F88-919C-314FA9E8340A}" type="datetime2">
              <a:rPr lang="en-US" smtClean="0"/>
              <a:t>Friday, June 13,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pic>
        <p:nvPicPr>
          <p:cNvPr id="9" name="Picture 8" descr="WHO-EN-white-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4617" y="6040438"/>
            <a:ext cx="294428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2490346" y="582976"/>
            <a:ext cx="2293981" cy="2389675"/>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2">
            <a:extLst>
              <a:ext uri="{FF2B5EF4-FFF2-40B4-BE49-F238E27FC236}">
                <a16:creationId xmlns:a16="http://schemas.microsoft.com/office/drawing/2014/main" id="{A6077869-8650-4350-9B62-EFD1D3F0F989}"/>
              </a:ext>
            </a:extLst>
          </p:cNvPr>
          <p:cNvSpPr>
            <a:spLocks noGrp="1"/>
          </p:cNvSpPr>
          <p:nvPr>
            <p:ph sz="half" idx="14"/>
          </p:nvPr>
        </p:nvSpPr>
        <p:spPr>
          <a:xfrm>
            <a:off x="-38225" y="3224325"/>
            <a:ext cx="2368416" cy="2354889"/>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1B8BB119-8FD3-4F8F-BB15-085CB57AC90D}"/>
              </a:ext>
            </a:extLst>
          </p:cNvPr>
          <p:cNvSpPr>
            <a:spLocks noGrp="1"/>
          </p:cNvSpPr>
          <p:nvPr>
            <p:ph sz="half" idx="15"/>
          </p:nvPr>
        </p:nvSpPr>
        <p:spPr>
          <a:xfrm>
            <a:off x="5077499" y="3244203"/>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Content Placeholder 2">
            <a:extLst>
              <a:ext uri="{FF2B5EF4-FFF2-40B4-BE49-F238E27FC236}">
                <a16:creationId xmlns:a16="http://schemas.microsoft.com/office/drawing/2014/main" id="{FC05E1BB-15EB-4573-992E-755E124A42E8}"/>
              </a:ext>
            </a:extLst>
          </p:cNvPr>
          <p:cNvSpPr>
            <a:spLocks noGrp="1"/>
          </p:cNvSpPr>
          <p:nvPr>
            <p:ph sz="half" idx="16"/>
          </p:nvPr>
        </p:nvSpPr>
        <p:spPr>
          <a:xfrm>
            <a:off x="2509840" y="3197770"/>
            <a:ext cx="2293981" cy="2389675"/>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Content Placeholder 3">
            <a:extLst>
              <a:ext uri="{FF2B5EF4-FFF2-40B4-BE49-F238E27FC236}">
                <a16:creationId xmlns:a16="http://schemas.microsoft.com/office/drawing/2014/main" id="{76C473F6-DE6B-4BD4-ABAA-A13F730B6B2F}"/>
              </a:ext>
            </a:extLst>
          </p:cNvPr>
          <p:cNvSpPr>
            <a:spLocks noGrp="1"/>
          </p:cNvSpPr>
          <p:nvPr>
            <p:ph sz="half" idx="17"/>
          </p:nvPr>
        </p:nvSpPr>
        <p:spPr>
          <a:xfrm>
            <a:off x="7468783" y="626850"/>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Content Placeholder 3">
            <a:extLst>
              <a:ext uri="{FF2B5EF4-FFF2-40B4-BE49-F238E27FC236}">
                <a16:creationId xmlns:a16="http://schemas.microsoft.com/office/drawing/2014/main" id="{BB9D2870-865F-4B25-A4A7-168CF2ABD1F1}"/>
              </a:ext>
            </a:extLst>
          </p:cNvPr>
          <p:cNvSpPr>
            <a:spLocks noGrp="1"/>
          </p:cNvSpPr>
          <p:nvPr>
            <p:ph sz="half" idx="18"/>
          </p:nvPr>
        </p:nvSpPr>
        <p:spPr>
          <a:xfrm>
            <a:off x="7520863" y="3241820"/>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Content Placeholder 3">
            <a:extLst>
              <a:ext uri="{FF2B5EF4-FFF2-40B4-BE49-F238E27FC236}">
                <a16:creationId xmlns:a16="http://schemas.microsoft.com/office/drawing/2014/main" id="{18D7E96C-C250-4A95-B668-2176DF3B0C6B}"/>
              </a:ext>
            </a:extLst>
          </p:cNvPr>
          <p:cNvSpPr>
            <a:spLocks noGrp="1"/>
          </p:cNvSpPr>
          <p:nvPr>
            <p:ph sz="half" idx="19"/>
          </p:nvPr>
        </p:nvSpPr>
        <p:spPr>
          <a:xfrm>
            <a:off x="9831768" y="633474"/>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Content Placeholder 3">
            <a:extLst>
              <a:ext uri="{FF2B5EF4-FFF2-40B4-BE49-F238E27FC236}">
                <a16:creationId xmlns:a16="http://schemas.microsoft.com/office/drawing/2014/main" id="{02A3485C-91BE-46F9-8AAA-54408076DFA8}"/>
              </a:ext>
            </a:extLst>
          </p:cNvPr>
          <p:cNvSpPr>
            <a:spLocks noGrp="1"/>
          </p:cNvSpPr>
          <p:nvPr>
            <p:ph sz="half" idx="20"/>
          </p:nvPr>
        </p:nvSpPr>
        <p:spPr>
          <a:xfrm>
            <a:off x="9845013" y="3250827"/>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2547059795"/>
      </p:ext>
    </p:extLst>
  </p:cSld>
  <p:clrMapOvr>
    <a:masterClrMapping/>
  </p:clrMapOvr>
  <p:hf hd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69818" y="641759"/>
            <a:ext cx="3814354"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73440" y="641759"/>
            <a:ext cx="3592285"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514114-1B09-4F88-919C-314FA9E8340A}" type="datetime2">
              <a:rPr lang="en-US" smtClean="0"/>
              <a:t>Friday, June 13,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4419609" y="641761"/>
            <a:ext cx="3814354" cy="268491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093566A6-CED6-458D-BFF9-9E03C06943AC}"/>
              </a:ext>
            </a:extLst>
          </p:cNvPr>
          <p:cNvSpPr>
            <a:spLocks noGrp="1"/>
          </p:cNvSpPr>
          <p:nvPr>
            <p:ph sz="half" idx="14"/>
          </p:nvPr>
        </p:nvSpPr>
        <p:spPr>
          <a:xfrm>
            <a:off x="4437028" y="3376263"/>
            <a:ext cx="3814354" cy="268491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964122119"/>
      </p:ext>
    </p:extLst>
  </p:cSld>
  <p:clrMapOvr>
    <a:masterClrMapping/>
  </p:clrMapOvr>
  <p:hf hd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335280"/>
          </a:xfrm>
        </p:spPr>
        <p:txBody>
          <a:bodyPr>
            <a:normAutofit/>
          </a:bodyPr>
          <a:lstStyle>
            <a:lvl1pPr>
              <a:defRPr sz="1800"/>
            </a:lvl1pPr>
          </a:lstStyle>
          <a:p>
            <a:r>
              <a:rPr lang="en-US"/>
              <a:t>Click to edit Master title style</a:t>
            </a:r>
          </a:p>
        </p:txBody>
      </p:sp>
      <p:sp>
        <p:nvSpPr>
          <p:cNvPr id="3" name="Content Placeholder 2"/>
          <p:cNvSpPr>
            <a:spLocks noGrp="1"/>
          </p:cNvSpPr>
          <p:nvPr>
            <p:ph sz="half" idx="1"/>
          </p:nvPr>
        </p:nvSpPr>
        <p:spPr>
          <a:xfrm>
            <a:off x="152400" y="535652"/>
            <a:ext cx="5842000" cy="559051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2DF3FB-89D9-46F5-A0C8-0400DCA08DC8}" type="datetime2">
              <a:rPr lang="en-US" smtClean="0"/>
              <a:t>Friday, June 13,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5" name="Rectangle 14">
            <a:extLst>
              <a:ext uri="{FF2B5EF4-FFF2-40B4-BE49-F238E27FC236}">
                <a16:creationId xmlns:a16="http://schemas.microsoft.com/office/drawing/2014/main" id="{D5AFCE2D-5FA4-431C-A846-C6A43CC58CD1}"/>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D50852DE-4E20-4EF0-AE91-B6DEC1A23F3A}"/>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62941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42133"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429000"/>
            <a:ext cx="5592233" cy="276071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9082180" y="6574788"/>
            <a:ext cx="997085" cy="249385"/>
          </a:xfrm>
          <a:prstGeom prst="rect">
            <a:avLst/>
          </a:prstGeom>
        </p:spPr>
        <p:txBody>
          <a:bodyPr/>
          <a:lstStyle>
            <a:lvl1pPr algn="ctr">
              <a:defRPr sz="900">
                <a:solidFill>
                  <a:schemeClr val="bg1">
                    <a:lumMod val="75000"/>
                  </a:schemeClr>
                </a:solidFill>
              </a:defRPr>
            </a:lvl1pPr>
          </a:lstStyle>
          <a:p>
            <a:fld id="{EE049813-44FE-415D-9F79-5E8ACA974A91}" type="slidenum">
              <a:rPr lang="en-US" smtClean="0"/>
              <a:t>‹#›</a:t>
            </a:fld>
            <a:endParaRPr lang="en-US"/>
          </a:p>
        </p:txBody>
      </p:sp>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762001"/>
            <a:ext cx="55880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a:extLst>
              <a:ext uri="{FF2B5EF4-FFF2-40B4-BE49-F238E27FC236}">
                <a16:creationId xmlns:a16="http://schemas.microsoft.com/office/drawing/2014/main" id="{75E0CFA7-5E3D-4D80-8FCA-50B063C08960}"/>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Date Placeholder 3">
            <a:extLst>
              <a:ext uri="{FF2B5EF4-FFF2-40B4-BE49-F238E27FC236}">
                <a16:creationId xmlns:a16="http://schemas.microsoft.com/office/drawing/2014/main" id="{89E18331-4944-4F86-A596-5C40F25CB607}"/>
              </a:ext>
            </a:extLst>
          </p:cNvPr>
          <p:cNvSpPr>
            <a:spLocks noGrp="1"/>
          </p:cNvSpPr>
          <p:nvPr>
            <p:ph type="dt" sz="half" idx="10"/>
          </p:nvPr>
        </p:nvSpPr>
        <p:spPr>
          <a:xfrm>
            <a:off x="1645640" y="6543429"/>
            <a:ext cx="1938348" cy="222664"/>
          </a:xfrm>
        </p:spPr>
        <p:txBody>
          <a:bodyPr/>
          <a:lstStyle/>
          <a:p>
            <a:fld id="{41FC2B17-254D-45EB-A90F-302D0F9EDA16}" type="datetimeFigureOut">
              <a:rPr lang="en-US" smtClean="0"/>
              <a:t>6/13/25</a:t>
            </a:fld>
            <a:endParaRPr lang="en-US"/>
          </a:p>
        </p:txBody>
      </p:sp>
      <p:sp>
        <p:nvSpPr>
          <p:cNvPr id="12" name="Footer Placeholder 4">
            <a:extLst>
              <a:ext uri="{FF2B5EF4-FFF2-40B4-BE49-F238E27FC236}">
                <a16:creationId xmlns:a16="http://schemas.microsoft.com/office/drawing/2014/main" id="{AA34DCB4-6828-4F88-9F12-29FF0C49BDD1}"/>
              </a:ext>
            </a:extLst>
          </p:cNvPr>
          <p:cNvSpPr>
            <a:spLocks noGrp="1"/>
          </p:cNvSpPr>
          <p:nvPr>
            <p:ph type="ftr" sz="quarter" idx="11"/>
          </p:nvPr>
        </p:nvSpPr>
        <p:spPr>
          <a:xfrm>
            <a:off x="5354425" y="6504955"/>
            <a:ext cx="2498103" cy="249386"/>
          </a:xfrm>
          <a:prstGeom prst="rect">
            <a:avLst/>
          </a:prstGeom>
        </p:spPr>
        <p:txBody>
          <a:bodyPr/>
          <a:lstStyle>
            <a:lvl1pPr algn="ctr">
              <a:defRPr sz="1100">
                <a:solidFill>
                  <a:schemeClr val="bg1">
                    <a:lumMod val="75000"/>
                  </a:schemeClr>
                </a:solidFill>
              </a:defRPr>
            </a:lvl1pPr>
          </a:lstStyle>
          <a:p>
            <a:endParaRPr lang="en-US"/>
          </a:p>
        </p:txBody>
      </p:sp>
    </p:spTree>
    <p:extLst>
      <p:ext uri="{BB962C8B-B14F-4D97-AF65-F5344CB8AC3E}">
        <p14:creationId xmlns:p14="http://schemas.microsoft.com/office/powerpoint/2010/main" val="110388270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074400" cy="361406"/>
          </a:xfrm>
        </p:spPr>
        <p:txBody>
          <a:bodyPr>
            <a:normAutofit/>
          </a:bodyPr>
          <a:lstStyle>
            <a:lvl1pPr>
              <a:defRPr sz="1800"/>
            </a:lvl1pPr>
          </a:lstStyle>
          <a:p>
            <a:r>
              <a:rPr lang="en-US"/>
              <a:t>Click to edit Master title style</a:t>
            </a:r>
          </a:p>
        </p:txBody>
      </p:sp>
      <p:sp>
        <p:nvSpPr>
          <p:cNvPr id="3" name="Content Placeholder 2"/>
          <p:cNvSpPr>
            <a:spLocks noGrp="1"/>
          </p:cNvSpPr>
          <p:nvPr>
            <p:ph sz="half" idx="1"/>
          </p:nvPr>
        </p:nvSpPr>
        <p:spPr>
          <a:xfrm>
            <a:off x="6096000" y="561778"/>
            <a:ext cx="5588000" cy="556438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5B6BC8-BED3-43D9-A459-18D4522E3B48}" type="datetime2">
              <a:rPr lang="en-US" smtClean="0"/>
              <a:t>Friday, June 13,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2" name="Rectangle 11"/>
          <p:cNvSpPr/>
          <p:nvPr/>
        </p:nvSpPr>
        <p:spPr>
          <a:xfrm>
            <a:off x="0" y="6655266"/>
            <a:ext cx="12192000" cy="202734"/>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11961180-9722-47E0-9070-7F567C67BA8C}"/>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F0251BC5-ABC1-4151-AAFA-7405A0B08792}"/>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2550372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1243" y="152400"/>
            <a:ext cx="11860923" cy="491926"/>
          </a:xfrm>
        </p:spPr>
        <p:txBody>
          <a:bodyPr>
            <a:normAutofit/>
          </a:bodyPr>
          <a:lstStyle>
            <a:lvl1pPr>
              <a:defRPr sz="1800"/>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EE514114-1B09-4F88-919C-314FA9E8340A}" type="datetime2">
              <a:rPr lang="en-US" smtClean="0"/>
              <a:t>Friday, June 13,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pic>
        <p:nvPicPr>
          <p:cNvPr id="9" name="Picture 8" descr="WHO-EN-white-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4617" y="6040438"/>
            <a:ext cx="294428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498069CA-F1F6-4C39-AA1C-654950A45F41}"/>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5">
            <a:extLst>
              <a:ext uri="{FF2B5EF4-FFF2-40B4-BE49-F238E27FC236}">
                <a16:creationId xmlns:a16="http://schemas.microsoft.com/office/drawing/2014/main" id="{7AC67A37-D4CF-4C15-89EE-718B5B848BEC}"/>
              </a:ext>
            </a:extLst>
          </p:cNvPr>
          <p:cNvSpPr>
            <a:spLocks noGrp="1"/>
          </p:cNvSpPr>
          <p:nvPr>
            <p:ph sz="quarter" idx="4"/>
          </p:nvPr>
        </p:nvSpPr>
        <p:spPr>
          <a:xfrm>
            <a:off x="203269" y="751558"/>
            <a:ext cx="11860923" cy="52225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289171128"/>
      </p:ext>
    </p:extLst>
  </p:cSld>
  <p:clrMapOvr>
    <a:masterClrMapping/>
  </p:clrMapOvr>
  <p:hf hdr="0" dt="0"/>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02734"/>
            <a:ext cx="10972800" cy="450409"/>
          </a:xfrm>
        </p:spPr>
        <p:txBody>
          <a:bodyPr>
            <a:normAutofit/>
          </a:bodyPr>
          <a:lstStyle>
            <a:lvl1pPr>
              <a:defRPr sz="2550"/>
            </a:lvl1pPr>
          </a:lstStyle>
          <a:p>
            <a:r>
              <a:rPr lang="en-US"/>
              <a:t>Click to edit Master title style</a:t>
            </a:r>
          </a:p>
        </p:txBody>
      </p:sp>
      <p:sp>
        <p:nvSpPr>
          <p:cNvPr id="3" name="Text Placeholder 2"/>
          <p:cNvSpPr>
            <a:spLocks noGrp="1"/>
          </p:cNvSpPr>
          <p:nvPr>
            <p:ph type="body" idx="1"/>
          </p:nvPr>
        </p:nvSpPr>
        <p:spPr>
          <a:xfrm>
            <a:off x="609600" y="727167"/>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1440953"/>
            <a:ext cx="5386917" cy="468521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727167"/>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1440953"/>
            <a:ext cx="5389033" cy="468521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BECD14-C166-49BC-9EB5-3FE0E6E8A471}" type="datetime2">
              <a:rPr lang="en-US" smtClean="0"/>
              <a:t>Friday, June 13,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pic>
        <p:nvPicPr>
          <p:cNvPr id="11" name="Picture 8" descr="WHO-EN-white-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4617" y="6040438"/>
            <a:ext cx="294428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4AFF07FC-8AA6-45CF-8773-5411B3786FF5}"/>
              </a:ext>
            </a:extLst>
          </p:cNvPr>
          <p:cNvSpPr/>
          <p:nvPr/>
        </p:nvSpPr>
        <p:spPr>
          <a:xfrm>
            <a:off x="32086" y="26128"/>
            <a:ext cx="12127831" cy="6795779"/>
          </a:xfrm>
          <a:prstGeom prst="rect">
            <a:avLst/>
          </a:prstGeom>
          <a:noFill/>
          <a:ln w="381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A1C37054-5265-4397-9BD4-2FA53965DA6C}"/>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B716FF3-B634-4CD7-B192-C9ECD1E0D56C}"/>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6600238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762003"/>
            <a:ext cx="5389033" cy="5364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BFBBBE-4747-4617-A010-5C1F16CF6445}" type="datetime2">
              <a:rPr lang="en-US" smtClean="0"/>
              <a:t>Friday, June 13,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pic>
        <p:nvPicPr>
          <p:cNvPr id="11" name="Picture 8" descr="WHO-EN-white-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4617" y="6040438"/>
            <a:ext cx="294428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Rectangle 22">
            <a:extLst>
              <a:ext uri="{FF2B5EF4-FFF2-40B4-BE49-F238E27FC236}">
                <a16:creationId xmlns:a16="http://schemas.microsoft.com/office/drawing/2014/main" id="{1CF31068-6FB3-4353-BB71-CBDFFD1DB51B}"/>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0158850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42133"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429000"/>
            <a:ext cx="5592233" cy="276071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94AF96-2B07-483F-A1E9-B12CCB3C2329}" type="datetime2">
              <a:rPr lang="en-US" smtClean="0"/>
              <a:t>Friday, June 13,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pic>
        <p:nvPicPr>
          <p:cNvPr id="11" name="Picture 8" descr="WHO-EN-white-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4617" y="6120867"/>
            <a:ext cx="2944283" cy="637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762001"/>
            <a:ext cx="55880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BE4329EB-1EF5-47E9-B087-BCA878114FA4}"/>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A8CC6F4D-2EE7-4C75-BA62-0D53F868979A}"/>
              </a:ext>
            </a:extLst>
          </p:cNvPr>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27C782B3-C972-4365-AA19-B7E5E2EA6553}"/>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8414409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42133"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762003"/>
            <a:ext cx="5386917" cy="5364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429003"/>
            <a:ext cx="5592233" cy="269186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BE5D5D-D901-44E0-9A13-0B3D0CD3A7F6}" type="datetime2">
              <a:rPr lang="en-US" smtClean="0"/>
              <a:t>Friday, June 13,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pic>
        <p:nvPicPr>
          <p:cNvPr id="11" name="Picture 8" descr="WHO-EN-white-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4617" y="6120867"/>
            <a:ext cx="2944283" cy="637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5"/>
          <p:cNvSpPr>
            <a:spLocks noGrp="1"/>
          </p:cNvSpPr>
          <p:nvPr>
            <p:ph sz="quarter" idx="14"/>
          </p:nvPr>
        </p:nvSpPr>
        <p:spPr>
          <a:xfrm>
            <a:off x="6197600" y="762001"/>
            <a:ext cx="55880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D5CA0051-5E3B-4C13-A8C7-C7696D579FDE}"/>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B94667FD-10C7-4672-9E95-EE976447102D}"/>
              </a:ext>
            </a:extLst>
          </p:cNvPr>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C466525E-5C30-45AE-86AB-FBE900010AE4}"/>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717239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6401" y="152400"/>
            <a:ext cx="5384800" cy="990600"/>
          </a:xfrm>
        </p:spPr>
        <p:txBody>
          <a:bodyPr>
            <a:noAutofit/>
          </a:bodyPr>
          <a:lstStyle>
            <a:lvl1pPr>
              <a:defRPr sz="2400"/>
            </a:lvl1pPr>
          </a:lstStyle>
          <a:p>
            <a:r>
              <a:rPr lang="en-US"/>
              <a:t>Click to edit Master title style</a:t>
            </a:r>
            <a:endParaRPr lang="en-US" dirty="0"/>
          </a:p>
        </p:txBody>
      </p:sp>
      <p:sp>
        <p:nvSpPr>
          <p:cNvPr id="3" name="Text Placeholder 2"/>
          <p:cNvSpPr>
            <a:spLocks noGrp="1"/>
          </p:cNvSpPr>
          <p:nvPr>
            <p:ph type="body" idx="1"/>
          </p:nvPr>
        </p:nvSpPr>
        <p:spPr>
          <a:xfrm>
            <a:off x="406401" y="1219200"/>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6401" y="1981203"/>
            <a:ext cx="5386917" cy="41449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B5D48B-D1D2-43E5-A247-6D5613CE9E98}" type="datetime2">
              <a:rPr lang="en-US" smtClean="0"/>
              <a:t>Friday, June 13,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pic>
        <p:nvPicPr>
          <p:cNvPr id="11" name="Picture 8" descr="WHO-EN-white-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4617" y="6040438"/>
            <a:ext cx="294428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3"/>
          <p:cNvSpPr>
            <a:spLocks noGrp="1"/>
          </p:cNvSpPr>
          <p:nvPr>
            <p:ph sz="half" idx="13"/>
          </p:nvPr>
        </p:nvSpPr>
        <p:spPr>
          <a:xfrm>
            <a:off x="6398684" y="152403"/>
            <a:ext cx="5386917" cy="58975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Rectangle 22">
            <a:extLst>
              <a:ext uri="{FF2B5EF4-FFF2-40B4-BE49-F238E27FC236}">
                <a16:creationId xmlns:a16="http://schemas.microsoft.com/office/drawing/2014/main" id="{AF19C08F-157C-4477-8C44-9F051010143B}"/>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83028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1524000" y="6485324"/>
            <a:ext cx="2844800" cy="365125"/>
          </a:xfrm>
        </p:spPr>
        <p:txBody>
          <a:bodyPr/>
          <a:lstStyle/>
          <a:p>
            <a:fld id="{8760202A-3381-4EB8-8CC8-7CD7E47D4EAE}" type="datetime2">
              <a:rPr lang="en-US" smtClean="0"/>
              <a:t>Friday, June 13,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20" name="Rectangle 19">
            <a:extLst>
              <a:ext uri="{FF2B5EF4-FFF2-40B4-BE49-F238E27FC236}">
                <a16:creationId xmlns:a16="http://schemas.microsoft.com/office/drawing/2014/main" id="{58FEF9A0-3567-44F3-8A12-B4E208B44BA9}"/>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242138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277938-4894-4136-AD3F-DFA688FA1C9D}" type="datetime2">
              <a:rPr lang="en-US" smtClean="0"/>
              <a:t>Friday, June 13,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ED2F0-FE46-4240-B9CD-38EFCE339481}" type="slidenum">
              <a:rPr lang="en-US" smtClean="0"/>
              <a:t>‹#›</a:t>
            </a:fld>
            <a:endParaRPr lang="en-US"/>
          </a:p>
        </p:txBody>
      </p:sp>
      <p:sp>
        <p:nvSpPr>
          <p:cNvPr id="11" name="Rectangle 10"/>
          <p:cNvSpPr/>
          <p:nvPr/>
        </p:nvSpPr>
        <p:spPr>
          <a:xfrm>
            <a:off x="0" y="6655266"/>
            <a:ext cx="12192000" cy="202734"/>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a:extLst>
              <a:ext uri="{FF2B5EF4-FFF2-40B4-BE49-F238E27FC236}">
                <a16:creationId xmlns:a16="http://schemas.microsoft.com/office/drawing/2014/main" id="{F4803C10-17C0-4124-B46B-0FCF130288BD}"/>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955745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524000" y="6492875"/>
            <a:ext cx="2844800" cy="365125"/>
          </a:xfrm>
        </p:spPr>
        <p:txBody>
          <a:bodyPr/>
          <a:lstStyle/>
          <a:p>
            <a:fld id="{07A7393A-495D-4812-9D53-CFB2BBDAB03B}" type="datetime2">
              <a:rPr lang="en-US" smtClean="0"/>
              <a:t>Friday, June 13, 2025</a:t>
            </a:fld>
            <a:endParaRPr lang="en-US"/>
          </a:p>
        </p:txBody>
      </p:sp>
      <p:sp>
        <p:nvSpPr>
          <p:cNvPr id="5" name="Footer Placeholder 4"/>
          <p:cNvSpPr>
            <a:spLocks noGrp="1"/>
          </p:cNvSpPr>
          <p:nvPr>
            <p:ph type="ftr" sz="quarter" idx="11"/>
          </p:nvPr>
        </p:nvSpPr>
        <p:spPr>
          <a:xfrm>
            <a:off x="4419600" y="6492875"/>
            <a:ext cx="3860800" cy="365125"/>
          </a:xfrm>
        </p:spPr>
        <p:txBody>
          <a:bodyPr/>
          <a:lstStyle/>
          <a:p>
            <a:endParaRPr lang="en-US"/>
          </a:p>
        </p:txBody>
      </p:sp>
      <p:sp>
        <p:nvSpPr>
          <p:cNvPr id="6" name="Slide Number Placeholder 5"/>
          <p:cNvSpPr>
            <a:spLocks noGrp="1"/>
          </p:cNvSpPr>
          <p:nvPr>
            <p:ph type="sldNum" sz="quarter" idx="12"/>
          </p:nvPr>
        </p:nvSpPr>
        <p:spPr>
          <a:xfrm>
            <a:off x="9067800" y="6492874"/>
            <a:ext cx="2844800" cy="365125"/>
          </a:xfrm>
        </p:spPr>
        <p:txBody>
          <a:bodyPr/>
          <a:lstStyle/>
          <a:p>
            <a:fld id="{EDAED2F0-FE46-4240-B9CD-38EFCE339481}" type="slidenum">
              <a:rPr lang="en-US" smtClean="0"/>
              <a:t>‹#›</a:t>
            </a:fld>
            <a:endParaRPr lang="en-US"/>
          </a:p>
        </p:txBody>
      </p:sp>
      <p:sp>
        <p:nvSpPr>
          <p:cNvPr id="13" name="Rectangle 12">
            <a:extLst>
              <a:ext uri="{FF2B5EF4-FFF2-40B4-BE49-F238E27FC236}">
                <a16:creationId xmlns:a16="http://schemas.microsoft.com/office/drawing/2014/main" id="{33BBC4DD-FF04-4A82-A758-AB876740A61C}"/>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7507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1142133" cy="304800"/>
          </a:xfrm>
        </p:spPr>
        <p:txBody>
          <a:bodyPr>
            <a:noAutofit/>
          </a:bodyPr>
          <a:lstStyle>
            <a:lvl1pPr>
              <a:defRPr sz="2100"/>
            </a:lvl1pPr>
          </a:lstStyle>
          <a:p>
            <a:r>
              <a:rPr lang="en-US"/>
              <a:t>Click to edit Master title style</a:t>
            </a:r>
            <a:endParaRPr lang="en-US" dirty="0"/>
          </a:p>
        </p:txBody>
      </p:sp>
      <p:sp>
        <p:nvSpPr>
          <p:cNvPr id="4" name="Content Placeholder 3"/>
          <p:cNvSpPr>
            <a:spLocks noGrp="1"/>
          </p:cNvSpPr>
          <p:nvPr>
            <p:ph sz="half" idx="2"/>
          </p:nvPr>
        </p:nvSpPr>
        <p:spPr>
          <a:xfrm>
            <a:off x="579488" y="3316858"/>
            <a:ext cx="5386917" cy="285534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220883" y="3331962"/>
            <a:ext cx="5592233" cy="288984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9082180" y="6574788"/>
            <a:ext cx="997085" cy="249385"/>
          </a:xfrm>
          <a:prstGeom prst="rect">
            <a:avLst/>
          </a:prstGeom>
        </p:spPr>
        <p:txBody>
          <a:bodyPr/>
          <a:lstStyle/>
          <a:p>
            <a:fld id="{EE049813-44FE-415D-9F79-5E8ACA974A91}" type="slidenum">
              <a:rPr lang="en-US" smtClean="0"/>
              <a:t>‹#›</a:t>
            </a:fld>
            <a:endParaRPr lang="en-US"/>
          </a:p>
        </p:txBody>
      </p:sp>
      <p:sp>
        <p:nvSpPr>
          <p:cNvPr id="13" name="Content Placeholder 5"/>
          <p:cNvSpPr>
            <a:spLocks noGrp="1"/>
          </p:cNvSpPr>
          <p:nvPr>
            <p:ph sz="quarter" idx="13"/>
          </p:nvPr>
        </p:nvSpPr>
        <p:spPr>
          <a:xfrm>
            <a:off x="605367" y="533402"/>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533401"/>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Content Placeholder 5"/>
          <p:cNvSpPr>
            <a:spLocks noGrp="1"/>
          </p:cNvSpPr>
          <p:nvPr>
            <p:ph sz="quarter" idx="15"/>
          </p:nvPr>
        </p:nvSpPr>
        <p:spPr>
          <a:xfrm>
            <a:off x="3399369" y="533402"/>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6"/>
          </p:nvPr>
        </p:nvSpPr>
        <p:spPr>
          <a:xfrm>
            <a:off x="9017000" y="533400"/>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a:extLst>
              <a:ext uri="{FF2B5EF4-FFF2-40B4-BE49-F238E27FC236}">
                <a16:creationId xmlns:a16="http://schemas.microsoft.com/office/drawing/2014/main" id="{6BC4B3E7-0DFC-45D3-A577-D5A93216ACDE}"/>
              </a:ext>
            </a:extLst>
          </p:cNvPr>
          <p:cNvSpPr/>
          <p:nvPr/>
        </p:nvSpPr>
        <p:spPr>
          <a:xfrm>
            <a:off x="23264" y="38572"/>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Date Placeholder 3">
            <a:extLst>
              <a:ext uri="{FF2B5EF4-FFF2-40B4-BE49-F238E27FC236}">
                <a16:creationId xmlns:a16="http://schemas.microsoft.com/office/drawing/2014/main" id="{7CB4BBAA-F90F-45FE-8C41-4A995647CE7D}"/>
              </a:ext>
            </a:extLst>
          </p:cNvPr>
          <p:cNvSpPr>
            <a:spLocks noGrp="1"/>
          </p:cNvSpPr>
          <p:nvPr>
            <p:ph type="dt" sz="half" idx="10"/>
          </p:nvPr>
        </p:nvSpPr>
        <p:spPr>
          <a:xfrm>
            <a:off x="1516052" y="6574788"/>
            <a:ext cx="1938348" cy="222664"/>
          </a:xfrm>
        </p:spPr>
        <p:txBody>
          <a:bodyPr/>
          <a:lstStyle/>
          <a:p>
            <a:fld id="{41FC2B17-254D-45EB-A90F-302D0F9EDA16}" type="datetimeFigureOut">
              <a:rPr lang="en-US" smtClean="0"/>
              <a:t>6/13/25</a:t>
            </a:fld>
            <a:endParaRPr lang="en-US"/>
          </a:p>
        </p:txBody>
      </p:sp>
      <p:sp>
        <p:nvSpPr>
          <p:cNvPr id="16" name="Footer Placeholder 4">
            <a:extLst>
              <a:ext uri="{FF2B5EF4-FFF2-40B4-BE49-F238E27FC236}">
                <a16:creationId xmlns:a16="http://schemas.microsoft.com/office/drawing/2014/main" id="{E63EEF66-6621-4195-98DF-CFAA98454E57}"/>
              </a:ext>
            </a:extLst>
          </p:cNvPr>
          <p:cNvSpPr>
            <a:spLocks noGrp="1"/>
          </p:cNvSpPr>
          <p:nvPr>
            <p:ph type="ftr" sz="quarter" idx="11"/>
          </p:nvPr>
        </p:nvSpPr>
        <p:spPr>
          <a:xfrm>
            <a:off x="5354425" y="6504955"/>
            <a:ext cx="2498103" cy="249386"/>
          </a:xfrm>
          <a:prstGeom prst="rect">
            <a:avLst/>
          </a:prstGeom>
        </p:spPr>
        <p:txBody>
          <a:bodyPr/>
          <a:lstStyle>
            <a:lvl1pPr algn="ctr">
              <a:defRPr sz="1100">
                <a:solidFill>
                  <a:schemeClr val="bg1">
                    <a:lumMod val="75000"/>
                  </a:schemeClr>
                </a:solidFill>
              </a:defRPr>
            </a:lvl1pPr>
          </a:lstStyle>
          <a:p>
            <a:endParaRPr lang="en-US"/>
          </a:p>
        </p:txBody>
      </p:sp>
    </p:spTree>
    <p:custDataLst>
      <p:tags r:id="rId1"/>
    </p:custDataLst>
    <p:extLst>
      <p:ext uri="{BB962C8B-B14F-4D97-AF65-F5344CB8AC3E}">
        <p14:creationId xmlns:p14="http://schemas.microsoft.com/office/powerpoint/2010/main" val="348495511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BC75B-2F55-4B78-B3FA-3347841F4F23}"/>
              </a:ext>
            </a:extLst>
          </p:cNvPr>
          <p:cNvSpPr>
            <a:spLocks noGrp="1"/>
          </p:cNvSpPr>
          <p:nvPr>
            <p:ph type="title"/>
          </p:nvPr>
        </p:nvSpPr>
        <p:spPr>
          <a:xfrm>
            <a:off x="117566" y="52251"/>
            <a:ext cx="11991720" cy="492035"/>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46CB8F-0A6B-46B5-888F-12DCAE2E58E9}"/>
              </a:ext>
            </a:extLst>
          </p:cNvPr>
          <p:cNvSpPr>
            <a:spLocks noGrp="1"/>
          </p:cNvSpPr>
          <p:nvPr>
            <p:ph type="body" idx="1"/>
          </p:nvPr>
        </p:nvSpPr>
        <p:spPr>
          <a:xfrm>
            <a:off x="117566" y="627018"/>
            <a:ext cx="5625737" cy="5422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FB9D6A-420F-4E28-8643-038C510F3423}"/>
              </a:ext>
            </a:extLst>
          </p:cNvPr>
          <p:cNvSpPr>
            <a:spLocks noGrp="1"/>
          </p:cNvSpPr>
          <p:nvPr>
            <p:ph type="dt" sz="half" idx="10"/>
          </p:nvPr>
        </p:nvSpPr>
        <p:spPr/>
        <p:txBody>
          <a:bodyPr/>
          <a:lstStyle/>
          <a:p>
            <a:fld id="{EE514114-1B09-4F88-919C-314FA9E8340A}" type="datetime2">
              <a:rPr lang="en-US" smtClean="0"/>
              <a:t>Friday, June 13, 2025</a:t>
            </a:fld>
            <a:endParaRPr lang="en-US"/>
          </a:p>
        </p:txBody>
      </p:sp>
      <p:sp>
        <p:nvSpPr>
          <p:cNvPr id="5" name="Footer Placeholder 4">
            <a:extLst>
              <a:ext uri="{FF2B5EF4-FFF2-40B4-BE49-F238E27FC236}">
                <a16:creationId xmlns:a16="http://schemas.microsoft.com/office/drawing/2014/main" id="{1F12765D-6C12-41EA-BA4B-9CF277CD5C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3A7057-EAA3-4C3A-BF2B-77054E8EC0C7}"/>
              </a:ext>
            </a:extLst>
          </p:cNvPr>
          <p:cNvSpPr>
            <a:spLocks noGrp="1"/>
          </p:cNvSpPr>
          <p:nvPr>
            <p:ph type="sldNum" sz="quarter" idx="12"/>
          </p:nvPr>
        </p:nvSpPr>
        <p:spPr/>
        <p:txBody>
          <a:bodyPr/>
          <a:lstStyle/>
          <a:p>
            <a:fld id="{EDAED2F0-FE46-4240-B9CD-38EFCE339481}" type="slidenum">
              <a:rPr lang="en-US" smtClean="0"/>
              <a:t>‹#›</a:t>
            </a:fld>
            <a:endParaRPr lang="en-US"/>
          </a:p>
        </p:txBody>
      </p:sp>
      <p:sp>
        <p:nvSpPr>
          <p:cNvPr id="8" name="Text Placeholder 2">
            <a:extLst>
              <a:ext uri="{FF2B5EF4-FFF2-40B4-BE49-F238E27FC236}">
                <a16:creationId xmlns:a16="http://schemas.microsoft.com/office/drawing/2014/main" id="{E821508E-B23C-408A-A069-24BF1CA9369A}"/>
              </a:ext>
            </a:extLst>
          </p:cNvPr>
          <p:cNvSpPr>
            <a:spLocks noGrp="1"/>
          </p:cNvSpPr>
          <p:nvPr>
            <p:ph type="body" idx="13"/>
          </p:nvPr>
        </p:nvSpPr>
        <p:spPr>
          <a:xfrm>
            <a:off x="5921829" y="640082"/>
            <a:ext cx="6187457" cy="5422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827009346"/>
      </p:ext>
    </p:extLst>
  </p:cSld>
  <p:clrMapOvr>
    <a:masterClrMapping/>
  </p:clrMapOvr>
  <p:hf hdr="0" dt="0"/>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4601"/>
            <a:ext cx="10363200" cy="762001"/>
          </a:xfrm>
        </p:spPr>
        <p:txBody>
          <a:bodyPr>
            <a:normAutofit/>
          </a:bodyPr>
          <a:lstStyle>
            <a:lvl1pPr>
              <a:defRPr sz="4000"/>
            </a:lvl1pPr>
          </a:lstStyle>
          <a:p>
            <a:r>
              <a:rPr lang="en-US"/>
              <a:t>Click to edit Master title style</a:t>
            </a:r>
            <a:endParaRPr lang="en-US" dirty="0"/>
          </a:p>
        </p:txBody>
      </p:sp>
      <p:sp>
        <p:nvSpPr>
          <p:cNvPr id="3" name="Subtitle 2"/>
          <p:cNvSpPr>
            <a:spLocks noGrp="1"/>
          </p:cNvSpPr>
          <p:nvPr>
            <p:ph type="subTitle" idx="1"/>
          </p:nvPr>
        </p:nvSpPr>
        <p:spPr>
          <a:xfrm>
            <a:off x="1117600" y="3429000"/>
            <a:ext cx="10058400" cy="609600"/>
          </a:xfrm>
        </p:spPr>
        <p:txBody>
          <a:bodyPr>
            <a:noAutofit/>
          </a:bodyPr>
          <a:lstStyle>
            <a:lvl1pPr marL="0" indent="0" algn="ctr">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514114-1B09-4F88-919C-314FA9E8340A}" type="datetime2">
              <a:rPr lang="en-US" smtClean="0"/>
              <a:t>Friday, June 13,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ED2F0-FE46-4240-B9CD-38EFCE339481}" type="slidenum">
              <a:rPr lang="en-US" smtClean="0"/>
              <a:t>‹#›</a:t>
            </a:fld>
            <a:endParaRPr lang="en-US"/>
          </a:p>
        </p:txBody>
      </p:sp>
    </p:spTree>
    <p:custDataLst>
      <p:tags r:id="rId1"/>
    </p:custDataLst>
    <p:extLst>
      <p:ext uri="{BB962C8B-B14F-4D97-AF65-F5344CB8AC3E}">
        <p14:creationId xmlns:p14="http://schemas.microsoft.com/office/powerpoint/2010/main" val="961285983"/>
      </p:ext>
    </p:extLst>
  </p:cSld>
  <p:clrMapOvr>
    <a:masterClrMapping/>
  </p:clrMapOvr>
  <p:hf hdr="0" dt="0"/>
</p:sldLayout>
</file>

<file path=ppt/slideLayouts/slideLayout122.xml><?xml version="1.0" encoding="utf-8"?>
<p:sldLayout xmlns:a="http://schemas.openxmlformats.org/drawingml/2006/main" xmlns:r="http://schemas.openxmlformats.org/officeDocument/2006/relationships" xmlns:p="http://schemas.openxmlformats.org/presentationml/2006/main" type="tx" preserve="1">
  <p:cSld name="1_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AE45-96E2-480B-B1E9-ED994B2F0560}"/>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CD083799-3FD8-4833-983C-EBAEF532511B}"/>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9E46ED-977A-4166-B89A-6F13E3183283}"/>
              </a:ext>
            </a:extLst>
          </p:cNvPr>
          <p:cNvSpPr>
            <a:spLocks noGrp="1"/>
          </p:cNvSpPr>
          <p:nvPr>
            <p:ph type="dt" sz="half" idx="10"/>
          </p:nvPr>
        </p:nvSpPr>
        <p:spPr/>
        <p:txBody>
          <a:bodyPr/>
          <a:lstStyle/>
          <a:p>
            <a:fld id="{EE514114-1B09-4F88-919C-314FA9E8340A}" type="datetime2">
              <a:rPr lang="en-US" smtClean="0"/>
              <a:t>Friday, June 13, 2025</a:t>
            </a:fld>
            <a:endParaRPr lang="en-US"/>
          </a:p>
        </p:txBody>
      </p:sp>
      <p:sp>
        <p:nvSpPr>
          <p:cNvPr id="5" name="Footer Placeholder 4">
            <a:extLst>
              <a:ext uri="{FF2B5EF4-FFF2-40B4-BE49-F238E27FC236}">
                <a16:creationId xmlns:a16="http://schemas.microsoft.com/office/drawing/2014/main" id="{261388F5-5FE3-4C85-8036-270D70351B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CC78B0-C9BC-4F56-910B-0EFB2DC0C3E4}"/>
              </a:ext>
            </a:extLst>
          </p:cNvPr>
          <p:cNvSpPr>
            <a:spLocks noGrp="1"/>
          </p:cNvSpPr>
          <p:nvPr>
            <p:ph type="sldNum" sz="quarter" idx="12"/>
          </p:nvPr>
        </p:nvSpPr>
        <p:spPr/>
        <p:txBody>
          <a:bodyPr/>
          <a:lstStyle/>
          <a:p>
            <a:fld id="{EDAED2F0-FE46-4240-B9CD-38EFCE339481}" type="slidenum">
              <a:rPr lang="en-US" smtClean="0"/>
              <a:t>‹#›</a:t>
            </a:fld>
            <a:endParaRPr lang="en-US"/>
          </a:p>
        </p:txBody>
      </p:sp>
    </p:spTree>
    <p:extLst>
      <p:ext uri="{BB962C8B-B14F-4D97-AF65-F5344CB8AC3E}">
        <p14:creationId xmlns:p14="http://schemas.microsoft.com/office/powerpoint/2010/main" val="2319199984"/>
      </p:ext>
    </p:extLst>
  </p:cSld>
  <p:clrMapOvr>
    <a:masterClrMapping/>
  </p:clrMapOvr>
  <p:hf hd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10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074400" cy="309097"/>
          </a:xfrm>
        </p:spPr>
        <p:txBody>
          <a:bodyPr>
            <a:normAutofit/>
          </a:bodyPr>
          <a:lstStyle>
            <a:lvl1pPr>
              <a:defRPr sz="2400"/>
            </a:lvl1pPr>
          </a:lstStyle>
          <a:p>
            <a:r>
              <a:rPr lang="en-US"/>
              <a:t>Click to edit Master title style</a:t>
            </a:r>
          </a:p>
        </p:txBody>
      </p:sp>
      <p:sp>
        <p:nvSpPr>
          <p:cNvPr id="3" name="Content Placeholder 2"/>
          <p:cNvSpPr>
            <a:spLocks noGrp="1"/>
          </p:cNvSpPr>
          <p:nvPr>
            <p:ph sz="half" idx="1"/>
          </p:nvPr>
        </p:nvSpPr>
        <p:spPr>
          <a:xfrm>
            <a:off x="609600" y="636976"/>
            <a:ext cx="3048000" cy="5489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600200" y="6492875"/>
            <a:ext cx="2844800" cy="365125"/>
          </a:xfrm>
        </p:spPr>
        <p:txBody>
          <a:bodyPr/>
          <a:lstStyle/>
          <a:p>
            <a:fld id="{EE514114-1B09-4F88-919C-314FA9E8340A}" type="datetime2">
              <a:rPr lang="en-US" smtClean="0"/>
              <a:t>Friday, June 13, 2025</a:t>
            </a:fld>
            <a:endParaRPr lang="en-US"/>
          </a:p>
        </p:txBody>
      </p:sp>
      <p:sp>
        <p:nvSpPr>
          <p:cNvPr id="6" name="Footer Placeholder 5"/>
          <p:cNvSpPr>
            <a:spLocks noGrp="1"/>
          </p:cNvSpPr>
          <p:nvPr>
            <p:ph type="ftr" sz="quarter" idx="11"/>
          </p:nvPr>
        </p:nvSpPr>
        <p:spPr>
          <a:xfrm>
            <a:off x="4414012" y="6472703"/>
            <a:ext cx="3860800" cy="365125"/>
          </a:xfrm>
        </p:spPr>
        <p:txBody>
          <a:bodyPr/>
          <a:lstStyle/>
          <a:p>
            <a:endParaRPr lang="en-US"/>
          </a:p>
        </p:txBody>
      </p:sp>
      <p:sp>
        <p:nvSpPr>
          <p:cNvPr id="7" name="Slide Number Placeholder 6"/>
          <p:cNvSpPr>
            <a:spLocks noGrp="1"/>
          </p:cNvSpPr>
          <p:nvPr>
            <p:ph type="sldNum" sz="quarter" idx="12"/>
          </p:nvPr>
        </p:nvSpPr>
        <p:spPr>
          <a:xfrm>
            <a:off x="9067800" y="6472702"/>
            <a:ext cx="2844800" cy="365125"/>
          </a:xfrm>
        </p:spPr>
        <p:txBody>
          <a:bodyPr/>
          <a:lstStyle/>
          <a:p>
            <a:fld id="{EDAED2F0-FE46-4240-B9CD-38EFCE339481}" type="slidenum">
              <a:rPr lang="en-US" smtClean="0"/>
              <a:t>‹#›</a:t>
            </a:fld>
            <a:endParaRPr lang="en-US"/>
          </a:p>
        </p:txBody>
      </p:sp>
      <p:sp>
        <p:nvSpPr>
          <p:cNvPr id="13" name="Content Placeholder 2"/>
          <p:cNvSpPr>
            <a:spLocks noGrp="1"/>
          </p:cNvSpPr>
          <p:nvPr>
            <p:ph sz="half" idx="13"/>
          </p:nvPr>
        </p:nvSpPr>
        <p:spPr>
          <a:xfrm>
            <a:off x="3810000" y="636976"/>
            <a:ext cx="4584700" cy="5489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sz="half" idx="14"/>
          </p:nvPr>
        </p:nvSpPr>
        <p:spPr>
          <a:xfrm>
            <a:off x="8610600" y="606813"/>
            <a:ext cx="3048000" cy="5489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5">
            <a:extLst>
              <a:ext uri="{FF2B5EF4-FFF2-40B4-BE49-F238E27FC236}">
                <a16:creationId xmlns:a16="http://schemas.microsoft.com/office/drawing/2014/main" id="{E8825901-CEDD-4819-97A0-F0AFD3CF1230}"/>
              </a:ext>
            </a:extLst>
          </p:cNvPr>
          <p:cNvSpPr/>
          <p:nvPr/>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3465785"/>
      </p:ext>
    </p:extLst>
  </p:cSld>
  <p:clrMapOvr>
    <a:masterClrMapping/>
  </p:clrMapOvr>
  <p:hf hd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086" y="76200"/>
            <a:ext cx="11719648" cy="685800"/>
          </a:xfrm>
        </p:spPr>
        <p:txBody>
          <a:bodyPr>
            <a:noAutofit/>
          </a:bodyPr>
          <a:lstStyle>
            <a:lvl1pPr algn="l">
              <a:defRPr sz="2400"/>
            </a:lvl1pPr>
          </a:lstStyle>
          <a:p>
            <a:r>
              <a:rPr lang="en-US"/>
              <a:t>Click to edit Master title style</a:t>
            </a:r>
            <a:endParaRPr lang="en-US" dirty="0"/>
          </a:p>
        </p:txBody>
      </p:sp>
      <p:sp>
        <p:nvSpPr>
          <p:cNvPr id="4" name="Content Placeholder 3"/>
          <p:cNvSpPr>
            <a:spLocks noGrp="1"/>
          </p:cNvSpPr>
          <p:nvPr>
            <p:ph sz="half" idx="2"/>
          </p:nvPr>
        </p:nvSpPr>
        <p:spPr>
          <a:xfrm>
            <a:off x="0" y="3428999"/>
            <a:ext cx="764333" cy="2515429"/>
          </a:xfrm>
        </p:spPr>
        <p:txBody>
          <a:bodyPr/>
          <a:lstStyle>
            <a:lvl1pPr>
              <a:buFont typeface="+mj-lt"/>
              <a:buAutoNum type="alphaUcPeriod"/>
              <a:defRPr sz="900"/>
            </a:lvl1pPr>
            <a:lvl2pPr>
              <a:buFont typeface="+mj-lt"/>
              <a:buAutoNum type="alphaUcPeriod"/>
              <a:defRPr sz="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6" name="Content Placeholder 5"/>
          <p:cNvSpPr>
            <a:spLocks noGrp="1"/>
          </p:cNvSpPr>
          <p:nvPr>
            <p:ph sz="quarter" idx="4"/>
          </p:nvPr>
        </p:nvSpPr>
        <p:spPr>
          <a:xfrm>
            <a:off x="4038601" y="3581400"/>
            <a:ext cx="3087434" cy="23854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Date Placeholder 6"/>
          <p:cNvSpPr>
            <a:spLocks noGrp="1"/>
          </p:cNvSpPr>
          <p:nvPr>
            <p:ph type="dt" sz="half" idx="10"/>
          </p:nvPr>
        </p:nvSpPr>
        <p:spPr/>
        <p:txBody>
          <a:bodyPr/>
          <a:lstStyle/>
          <a:p>
            <a:fld id="{F294AF96-2B07-483F-A1E9-B12CCB3C2329}" type="datetime2">
              <a:rPr lang="en-US" smtClean="0"/>
              <a:t>Friday, June 13, 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dirty="0"/>
          </a:p>
        </p:txBody>
      </p:sp>
      <p:sp>
        <p:nvSpPr>
          <p:cNvPr id="13" name="Content Placeholder 5"/>
          <p:cNvSpPr>
            <a:spLocks noGrp="1"/>
          </p:cNvSpPr>
          <p:nvPr>
            <p:ph sz="quarter" idx="13"/>
          </p:nvPr>
        </p:nvSpPr>
        <p:spPr>
          <a:xfrm>
            <a:off x="1462725" y="1067318"/>
            <a:ext cx="2849033" cy="227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Content Placeholder 5"/>
          <p:cNvSpPr>
            <a:spLocks noGrp="1"/>
          </p:cNvSpPr>
          <p:nvPr>
            <p:ph sz="quarter" idx="14"/>
          </p:nvPr>
        </p:nvSpPr>
        <p:spPr>
          <a:xfrm>
            <a:off x="8925483" y="1044436"/>
            <a:ext cx="2849032" cy="22917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3" name="Rectangle 2"/>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Content Placeholder 5"/>
          <p:cNvSpPr>
            <a:spLocks noGrp="1"/>
          </p:cNvSpPr>
          <p:nvPr>
            <p:ph sz="quarter" idx="15"/>
          </p:nvPr>
        </p:nvSpPr>
        <p:spPr>
          <a:xfrm>
            <a:off x="5257800" y="1053239"/>
            <a:ext cx="2849033" cy="227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8" name="Content Placeholder 5"/>
          <p:cNvSpPr>
            <a:spLocks noGrp="1"/>
          </p:cNvSpPr>
          <p:nvPr>
            <p:ph sz="quarter" idx="16"/>
          </p:nvPr>
        </p:nvSpPr>
        <p:spPr>
          <a:xfrm>
            <a:off x="7580879" y="3581399"/>
            <a:ext cx="3087434" cy="23728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20" name="Rectangle 19">
            <a:extLst>
              <a:ext uri="{FF2B5EF4-FFF2-40B4-BE49-F238E27FC236}">
                <a16:creationId xmlns:a16="http://schemas.microsoft.com/office/drawing/2014/main" id="{4A9A3A23-C4C8-428D-AF41-01645BCD1C26}"/>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BD934B4-4EFF-4AFE-A4CE-A779270FE402}"/>
              </a:ext>
            </a:extLst>
          </p:cNvPr>
          <p:cNvSpPr>
            <a:spLocks noGrp="1"/>
          </p:cNvSpPr>
          <p:nvPr>
            <p:ph sz="half" idx="17"/>
          </p:nvPr>
        </p:nvSpPr>
        <p:spPr>
          <a:xfrm>
            <a:off x="764333" y="3428999"/>
            <a:ext cx="2207467" cy="2515429"/>
          </a:xfrm>
        </p:spPr>
        <p:txBody>
          <a:bodyPr/>
          <a:lstStyle>
            <a:lvl1pPr>
              <a:defRPr sz="1200"/>
            </a:lvl1pPr>
            <a:lvl2pPr>
              <a:defRPr sz="1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5" name="Content Placeholder 2">
            <a:extLst>
              <a:ext uri="{FF2B5EF4-FFF2-40B4-BE49-F238E27FC236}">
                <a16:creationId xmlns:a16="http://schemas.microsoft.com/office/drawing/2014/main" id="{D9BD69DC-D488-4FB3-9D0F-BDD31A22F671}"/>
              </a:ext>
            </a:extLst>
          </p:cNvPr>
          <p:cNvSpPr>
            <a:spLocks noGrp="1"/>
          </p:cNvSpPr>
          <p:nvPr>
            <p:ph sz="half" idx="18"/>
          </p:nvPr>
        </p:nvSpPr>
        <p:spPr>
          <a:xfrm>
            <a:off x="40658" y="6189390"/>
            <a:ext cx="3679382" cy="193776"/>
          </a:xfrm>
        </p:spPr>
        <p:txBody>
          <a:bodyPr>
            <a:normAutofit/>
          </a:bodyPr>
          <a:lstStyle>
            <a:lvl1pPr marL="0" indent="0" algn="l">
              <a:buNone/>
              <a:defRPr sz="8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Tree>
    <p:extLst>
      <p:ext uri="{BB962C8B-B14F-4D97-AF65-F5344CB8AC3E}">
        <p14:creationId xmlns:p14="http://schemas.microsoft.com/office/powerpoint/2010/main" val="14512369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086" y="76200"/>
            <a:ext cx="11719648" cy="685800"/>
          </a:xfrm>
        </p:spPr>
        <p:txBody>
          <a:bodyPr>
            <a:noAutofit/>
          </a:bodyPr>
          <a:lstStyle>
            <a:lvl1pPr algn="l">
              <a:defRPr sz="2400"/>
            </a:lvl1pPr>
          </a:lstStyle>
          <a:p>
            <a:r>
              <a:rPr lang="en-US"/>
              <a:t>Click to edit Master title style</a:t>
            </a:r>
            <a:endParaRPr lang="en-US" dirty="0"/>
          </a:p>
        </p:txBody>
      </p:sp>
      <p:sp>
        <p:nvSpPr>
          <p:cNvPr id="4" name="Content Placeholder 3"/>
          <p:cNvSpPr>
            <a:spLocks noGrp="1"/>
          </p:cNvSpPr>
          <p:nvPr>
            <p:ph sz="half" idx="2"/>
          </p:nvPr>
        </p:nvSpPr>
        <p:spPr>
          <a:xfrm>
            <a:off x="0" y="3428999"/>
            <a:ext cx="764333" cy="2515429"/>
          </a:xfrm>
        </p:spPr>
        <p:txBody>
          <a:bodyPr/>
          <a:lstStyle>
            <a:lvl1pPr>
              <a:buFont typeface="+mj-lt"/>
              <a:buAutoNum type="alphaUcPeriod"/>
              <a:defRPr sz="900"/>
            </a:lvl1pPr>
            <a:lvl2pPr>
              <a:buFont typeface="+mj-lt"/>
              <a:buAutoNum type="alphaUcPeriod"/>
              <a:defRPr sz="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6" name="Content Placeholder 5"/>
          <p:cNvSpPr>
            <a:spLocks noGrp="1"/>
          </p:cNvSpPr>
          <p:nvPr>
            <p:ph sz="quarter" idx="4"/>
          </p:nvPr>
        </p:nvSpPr>
        <p:spPr>
          <a:xfrm>
            <a:off x="4038601" y="3581400"/>
            <a:ext cx="3087434" cy="23854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Date Placeholder 6"/>
          <p:cNvSpPr>
            <a:spLocks noGrp="1"/>
          </p:cNvSpPr>
          <p:nvPr>
            <p:ph type="dt" sz="half" idx="10"/>
          </p:nvPr>
        </p:nvSpPr>
        <p:spPr/>
        <p:txBody>
          <a:bodyPr/>
          <a:lstStyle/>
          <a:p>
            <a:fld id="{F294AF96-2B07-483F-A1E9-B12CCB3C2329}" type="datetime2">
              <a:rPr lang="en-US" smtClean="0"/>
              <a:t>Friday, June 13, 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dirty="0"/>
          </a:p>
        </p:txBody>
      </p:sp>
      <p:sp>
        <p:nvSpPr>
          <p:cNvPr id="13" name="Content Placeholder 5"/>
          <p:cNvSpPr>
            <a:spLocks noGrp="1"/>
          </p:cNvSpPr>
          <p:nvPr>
            <p:ph sz="quarter" idx="13"/>
          </p:nvPr>
        </p:nvSpPr>
        <p:spPr>
          <a:xfrm>
            <a:off x="1462725" y="1067318"/>
            <a:ext cx="2849033" cy="227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Content Placeholder 5"/>
          <p:cNvSpPr>
            <a:spLocks noGrp="1"/>
          </p:cNvSpPr>
          <p:nvPr>
            <p:ph sz="quarter" idx="14"/>
          </p:nvPr>
        </p:nvSpPr>
        <p:spPr>
          <a:xfrm>
            <a:off x="8925483" y="1044436"/>
            <a:ext cx="2849032" cy="22917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3" name="Rectangle 2"/>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Content Placeholder 5"/>
          <p:cNvSpPr>
            <a:spLocks noGrp="1"/>
          </p:cNvSpPr>
          <p:nvPr>
            <p:ph sz="quarter" idx="15"/>
          </p:nvPr>
        </p:nvSpPr>
        <p:spPr>
          <a:xfrm>
            <a:off x="5257800" y="1053239"/>
            <a:ext cx="2849033" cy="227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8" name="Content Placeholder 5"/>
          <p:cNvSpPr>
            <a:spLocks noGrp="1"/>
          </p:cNvSpPr>
          <p:nvPr>
            <p:ph sz="quarter" idx="16"/>
          </p:nvPr>
        </p:nvSpPr>
        <p:spPr>
          <a:xfrm>
            <a:off x="7580879" y="3581399"/>
            <a:ext cx="3087434" cy="23728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20" name="Rectangle 19">
            <a:extLst>
              <a:ext uri="{FF2B5EF4-FFF2-40B4-BE49-F238E27FC236}">
                <a16:creationId xmlns:a16="http://schemas.microsoft.com/office/drawing/2014/main" id="{4A9A3A23-C4C8-428D-AF41-01645BCD1C26}"/>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BD934B4-4EFF-4AFE-A4CE-A779270FE402}"/>
              </a:ext>
            </a:extLst>
          </p:cNvPr>
          <p:cNvSpPr>
            <a:spLocks noGrp="1"/>
          </p:cNvSpPr>
          <p:nvPr>
            <p:ph sz="half" idx="17"/>
          </p:nvPr>
        </p:nvSpPr>
        <p:spPr>
          <a:xfrm>
            <a:off x="764333" y="3428999"/>
            <a:ext cx="2207467" cy="2515429"/>
          </a:xfrm>
        </p:spPr>
        <p:txBody>
          <a:bodyPr/>
          <a:lstStyle>
            <a:lvl1pPr>
              <a:defRPr sz="1200"/>
            </a:lvl1pPr>
            <a:lvl2pPr>
              <a:defRPr sz="1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5" name="Content Placeholder 2">
            <a:extLst>
              <a:ext uri="{FF2B5EF4-FFF2-40B4-BE49-F238E27FC236}">
                <a16:creationId xmlns:a16="http://schemas.microsoft.com/office/drawing/2014/main" id="{D9BD69DC-D488-4FB3-9D0F-BDD31A22F671}"/>
              </a:ext>
            </a:extLst>
          </p:cNvPr>
          <p:cNvSpPr>
            <a:spLocks noGrp="1"/>
          </p:cNvSpPr>
          <p:nvPr>
            <p:ph sz="half" idx="18"/>
          </p:nvPr>
        </p:nvSpPr>
        <p:spPr>
          <a:xfrm>
            <a:off x="40658" y="6189390"/>
            <a:ext cx="3679382" cy="193776"/>
          </a:xfrm>
        </p:spPr>
        <p:txBody>
          <a:bodyPr>
            <a:normAutofit/>
          </a:bodyPr>
          <a:lstStyle>
            <a:lvl1pPr marL="0" indent="0" algn="l">
              <a:buNone/>
              <a:defRPr sz="8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
        <p:nvSpPr>
          <p:cNvPr id="5" name="Oval 4">
            <a:extLst>
              <a:ext uri="{FF2B5EF4-FFF2-40B4-BE49-F238E27FC236}">
                <a16:creationId xmlns:a16="http://schemas.microsoft.com/office/drawing/2014/main" id="{86AE6E96-D683-48B7-931E-994FF030C04E}"/>
              </a:ext>
            </a:extLst>
          </p:cNvPr>
          <p:cNvSpPr/>
          <p:nvPr userDrawn="1"/>
        </p:nvSpPr>
        <p:spPr>
          <a:xfrm>
            <a:off x="11201400" y="6520307"/>
            <a:ext cx="304800" cy="288925"/>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934090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086" y="76200"/>
            <a:ext cx="11719648" cy="685800"/>
          </a:xfrm>
        </p:spPr>
        <p:txBody>
          <a:bodyPr>
            <a:noAutofit/>
          </a:bodyPr>
          <a:lstStyle>
            <a:lvl1pPr algn="l">
              <a:defRPr sz="2400"/>
            </a:lvl1pPr>
          </a:lstStyle>
          <a:p>
            <a:r>
              <a:rPr lang="en-US"/>
              <a:t>Click to edit Master title style</a:t>
            </a:r>
            <a:endParaRPr lang="en-US" dirty="0"/>
          </a:p>
        </p:txBody>
      </p:sp>
      <p:sp>
        <p:nvSpPr>
          <p:cNvPr id="4" name="Content Placeholder 3"/>
          <p:cNvSpPr>
            <a:spLocks noGrp="1"/>
          </p:cNvSpPr>
          <p:nvPr>
            <p:ph sz="half" idx="2"/>
          </p:nvPr>
        </p:nvSpPr>
        <p:spPr>
          <a:xfrm>
            <a:off x="0" y="3428999"/>
            <a:ext cx="764333" cy="2515429"/>
          </a:xfrm>
        </p:spPr>
        <p:txBody>
          <a:bodyPr/>
          <a:lstStyle>
            <a:lvl1pPr>
              <a:buFont typeface="+mj-lt"/>
              <a:buAutoNum type="alphaUcPeriod"/>
              <a:defRPr sz="900"/>
            </a:lvl1pPr>
            <a:lvl2pPr>
              <a:buFont typeface="+mj-lt"/>
              <a:buAutoNum type="alphaUcPeriod"/>
              <a:defRPr sz="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6" name="Content Placeholder 5"/>
          <p:cNvSpPr>
            <a:spLocks noGrp="1"/>
          </p:cNvSpPr>
          <p:nvPr>
            <p:ph sz="quarter" idx="4"/>
          </p:nvPr>
        </p:nvSpPr>
        <p:spPr>
          <a:xfrm>
            <a:off x="4038601" y="3581400"/>
            <a:ext cx="3087434" cy="23854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Date Placeholder 6"/>
          <p:cNvSpPr>
            <a:spLocks noGrp="1"/>
          </p:cNvSpPr>
          <p:nvPr>
            <p:ph type="dt" sz="half" idx="10"/>
          </p:nvPr>
        </p:nvSpPr>
        <p:spPr>
          <a:xfrm>
            <a:off x="1752600" y="6530632"/>
            <a:ext cx="2844800" cy="365125"/>
          </a:xfrm>
        </p:spPr>
        <p:txBody>
          <a:bodyPr/>
          <a:lstStyle/>
          <a:p>
            <a:fld id="{F294AF96-2B07-483F-A1E9-B12CCB3C2329}" type="datetime2">
              <a:rPr lang="en-US" smtClean="0"/>
              <a:t>Friday, June 13, 2025</a:t>
            </a:fld>
            <a:endParaRPr lang="en-US" dirty="0"/>
          </a:p>
        </p:txBody>
      </p:sp>
      <p:sp>
        <p:nvSpPr>
          <p:cNvPr id="8" name="Footer Placeholder 7"/>
          <p:cNvSpPr>
            <a:spLocks noGrp="1"/>
          </p:cNvSpPr>
          <p:nvPr>
            <p:ph type="ftr" sz="quarter" idx="11"/>
          </p:nvPr>
        </p:nvSpPr>
        <p:spPr>
          <a:xfrm>
            <a:off x="4836902" y="6590956"/>
            <a:ext cx="2884698" cy="190844"/>
          </a:xfrm>
        </p:spPr>
        <p:txBody>
          <a:bodyPr/>
          <a:lstStyle/>
          <a:p>
            <a:endParaRPr lang="en-US" dirty="0"/>
          </a:p>
        </p:txBody>
      </p:sp>
      <p:sp>
        <p:nvSpPr>
          <p:cNvPr id="9" name="Slide Number Placeholder 8"/>
          <p:cNvSpPr>
            <a:spLocks noGrp="1"/>
          </p:cNvSpPr>
          <p:nvPr>
            <p:ph type="sldNum" sz="quarter" idx="12"/>
          </p:nvPr>
        </p:nvSpPr>
        <p:spPr>
          <a:xfrm>
            <a:off x="8949843" y="6503815"/>
            <a:ext cx="2844800" cy="365125"/>
          </a:xfrm>
        </p:spPr>
        <p:txBody>
          <a:bodyPr/>
          <a:lstStyle/>
          <a:p>
            <a:fld id="{EDAED2F0-FE46-4240-B9CD-38EFCE339481}" type="slidenum">
              <a:rPr lang="en-US" smtClean="0"/>
              <a:t>‹#›</a:t>
            </a:fld>
            <a:endParaRPr lang="en-US" dirty="0"/>
          </a:p>
        </p:txBody>
      </p:sp>
      <p:sp>
        <p:nvSpPr>
          <p:cNvPr id="13" name="Content Placeholder 5"/>
          <p:cNvSpPr>
            <a:spLocks noGrp="1"/>
          </p:cNvSpPr>
          <p:nvPr>
            <p:ph sz="quarter" idx="13"/>
          </p:nvPr>
        </p:nvSpPr>
        <p:spPr>
          <a:xfrm>
            <a:off x="1462725" y="1067318"/>
            <a:ext cx="2849033" cy="227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Content Placeholder 5"/>
          <p:cNvSpPr>
            <a:spLocks noGrp="1"/>
          </p:cNvSpPr>
          <p:nvPr>
            <p:ph sz="quarter" idx="14"/>
          </p:nvPr>
        </p:nvSpPr>
        <p:spPr>
          <a:xfrm>
            <a:off x="8925483" y="1044436"/>
            <a:ext cx="2849032" cy="22917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3" name="Rectangle 2"/>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Content Placeholder 5"/>
          <p:cNvSpPr>
            <a:spLocks noGrp="1"/>
          </p:cNvSpPr>
          <p:nvPr>
            <p:ph sz="quarter" idx="15"/>
          </p:nvPr>
        </p:nvSpPr>
        <p:spPr>
          <a:xfrm>
            <a:off x="5257800" y="1053239"/>
            <a:ext cx="2849033" cy="227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8" name="Content Placeholder 5"/>
          <p:cNvSpPr>
            <a:spLocks noGrp="1"/>
          </p:cNvSpPr>
          <p:nvPr>
            <p:ph sz="quarter" idx="16"/>
          </p:nvPr>
        </p:nvSpPr>
        <p:spPr>
          <a:xfrm>
            <a:off x="7580879" y="3581399"/>
            <a:ext cx="3087434" cy="23728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20" name="Rectangle 19">
            <a:extLst>
              <a:ext uri="{FF2B5EF4-FFF2-40B4-BE49-F238E27FC236}">
                <a16:creationId xmlns:a16="http://schemas.microsoft.com/office/drawing/2014/main" id="{4A9A3A23-C4C8-428D-AF41-01645BCD1C26}"/>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BD934B4-4EFF-4AFE-A4CE-A779270FE402}"/>
              </a:ext>
            </a:extLst>
          </p:cNvPr>
          <p:cNvSpPr>
            <a:spLocks noGrp="1"/>
          </p:cNvSpPr>
          <p:nvPr>
            <p:ph sz="half" idx="17"/>
          </p:nvPr>
        </p:nvSpPr>
        <p:spPr>
          <a:xfrm>
            <a:off x="764333" y="3428999"/>
            <a:ext cx="2207467" cy="2515429"/>
          </a:xfrm>
        </p:spPr>
        <p:txBody>
          <a:bodyPr/>
          <a:lstStyle>
            <a:lvl1pPr>
              <a:defRPr sz="1200"/>
            </a:lvl1pPr>
            <a:lvl2pPr>
              <a:defRPr sz="1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5" name="Oval 4">
            <a:extLst>
              <a:ext uri="{FF2B5EF4-FFF2-40B4-BE49-F238E27FC236}">
                <a16:creationId xmlns:a16="http://schemas.microsoft.com/office/drawing/2014/main" id="{880FCF4D-91CB-4E7D-9DC6-386D29B1C474}"/>
              </a:ext>
            </a:extLst>
          </p:cNvPr>
          <p:cNvSpPr/>
          <p:nvPr userDrawn="1"/>
        </p:nvSpPr>
        <p:spPr>
          <a:xfrm>
            <a:off x="1407903" y="3124200"/>
            <a:ext cx="304800" cy="27976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22" name="Oval 21">
            <a:extLst>
              <a:ext uri="{FF2B5EF4-FFF2-40B4-BE49-F238E27FC236}">
                <a16:creationId xmlns:a16="http://schemas.microsoft.com/office/drawing/2014/main" id="{9C6CF2B1-2449-4867-AD6C-373B7031E851}"/>
              </a:ext>
            </a:extLst>
          </p:cNvPr>
          <p:cNvSpPr/>
          <p:nvPr userDrawn="1"/>
        </p:nvSpPr>
        <p:spPr>
          <a:xfrm>
            <a:off x="8819796" y="3135902"/>
            <a:ext cx="304800" cy="27976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3" name="Oval 22">
            <a:extLst>
              <a:ext uri="{FF2B5EF4-FFF2-40B4-BE49-F238E27FC236}">
                <a16:creationId xmlns:a16="http://schemas.microsoft.com/office/drawing/2014/main" id="{EDED9F42-FD58-429A-A44C-105F17DEBEB9}"/>
              </a:ext>
            </a:extLst>
          </p:cNvPr>
          <p:cNvSpPr/>
          <p:nvPr userDrawn="1"/>
        </p:nvSpPr>
        <p:spPr>
          <a:xfrm>
            <a:off x="5141702" y="3159949"/>
            <a:ext cx="304800" cy="27976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24" name="Oval 23">
            <a:extLst>
              <a:ext uri="{FF2B5EF4-FFF2-40B4-BE49-F238E27FC236}">
                <a16:creationId xmlns:a16="http://schemas.microsoft.com/office/drawing/2014/main" id="{7B196DC3-29AC-4333-B34B-FC97DB0947E9}"/>
              </a:ext>
            </a:extLst>
          </p:cNvPr>
          <p:cNvSpPr/>
          <p:nvPr userDrawn="1"/>
        </p:nvSpPr>
        <p:spPr>
          <a:xfrm>
            <a:off x="7514636" y="5764141"/>
            <a:ext cx="304800" cy="27976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25" name="Oval 24">
            <a:extLst>
              <a:ext uri="{FF2B5EF4-FFF2-40B4-BE49-F238E27FC236}">
                <a16:creationId xmlns:a16="http://schemas.microsoft.com/office/drawing/2014/main" id="{D952269E-73BD-4B03-B579-FEF0AE50FAA0}"/>
              </a:ext>
            </a:extLst>
          </p:cNvPr>
          <p:cNvSpPr/>
          <p:nvPr userDrawn="1"/>
        </p:nvSpPr>
        <p:spPr>
          <a:xfrm>
            <a:off x="3962732" y="5723360"/>
            <a:ext cx="304800" cy="27976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26" name="Content Placeholder 2">
            <a:extLst>
              <a:ext uri="{FF2B5EF4-FFF2-40B4-BE49-F238E27FC236}">
                <a16:creationId xmlns:a16="http://schemas.microsoft.com/office/drawing/2014/main" id="{54255259-ADA3-46EB-85C4-0B75843C58EA}"/>
              </a:ext>
            </a:extLst>
          </p:cNvPr>
          <p:cNvSpPr>
            <a:spLocks noGrp="1"/>
          </p:cNvSpPr>
          <p:nvPr>
            <p:ph sz="half" idx="18"/>
          </p:nvPr>
        </p:nvSpPr>
        <p:spPr>
          <a:xfrm>
            <a:off x="8366188" y="6206106"/>
            <a:ext cx="3679382" cy="193776"/>
          </a:xfrm>
        </p:spPr>
        <p:txBody>
          <a:bodyPr>
            <a:normAutofit/>
          </a:bodyPr>
          <a:lstStyle>
            <a:lvl1pPr marL="0" indent="0" algn="r">
              <a:buNone/>
              <a:defRPr sz="8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Tree>
    <p:extLst>
      <p:ext uri="{BB962C8B-B14F-4D97-AF65-F5344CB8AC3E}">
        <p14:creationId xmlns:p14="http://schemas.microsoft.com/office/powerpoint/2010/main" val="19018474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6400" y="152400"/>
            <a:ext cx="11402142" cy="533400"/>
          </a:xfrm>
        </p:spPr>
        <p:txBody>
          <a:bodyPr anchor="t">
            <a:normAutofit/>
          </a:bodyPr>
          <a:lstStyle>
            <a:lvl1pPr algn="l">
              <a:defRPr sz="3400"/>
            </a:lvl1pPr>
          </a:lstStyle>
          <a:p>
            <a:r>
              <a:rPr lang="en-US"/>
              <a:t>Click to edit Master title style</a:t>
            </a:r>
            <a:endParaRPr lang="en-US" dirty="0"/>
          </a:p>
        </p:txBody>
      </p:sp>
      <p:sp>
        <p:nvSpPr>
          <p:cNvPr id="4" name="Content Placeholder 3"/>
          <p:cNvSpPr>
            <a:spLocks noGrp="1"/>
          </p:cNvSpPr>
          <p:nvPr>
            <p:ph sz="half" idx="2"/>
          </p:nvPr>
        </p:nvSpPr>
        <p:spPr>
          <a:xfrm>
            <a:off x="406400" y="815205"/>
            <a:ext cx="2425700" cy="5310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6195485" y="4876800"/>
            <a:ext cx="5590116" cy="11076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7" name="Date Placeholder 6"/>
          <p:cNvSpPr>
            <a:spLocks noGrp="1"/>
          </p:cNvSpPr>
          <p:nvPr>
            <p:ph type="dt" sz="half" idx="10"/>
          </p:nvPr>
        </p:nvSpPr>
        <p:spPr/>
        <p:txBody>
          <a:bodyPr/>
          <a:lstStyle/>
          <a:p>
            <a:fld id="{F294AF96-2B07-483F-A1E9-B12CCB3C2329}" type="datetime2">
              <a:rPr lang="en-US" smtClean="0"/>
              <a:t>Friday, June 13,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2971800" y="815203"/>
            <a:ext cx="3022600" cy="51692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Content Placeholder 5"/>
          <p:cNvSpPr>
            <a:spLocks noGrp="1"/>
          </p:cNvSpPr>
          <p:nvPr>
            <p:ph sz="quarter" idx="14"/>
          </p:nvPr>
        </p:nvSpPr>
        <p:spPr>
          <a:xfrm>
            <a:off x="6197599" y="762000"/>
            <a:ext cx="5588001" cy="40297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BE4329EB-1EF5-47E9-B087-BCA878114FA4}"/>
              </a:ext>
            </a:extLst>
          </p:cNvPr>
          <p:cNvSpPr/>
          <p:nvPr userDrawn="1"/>
        </p:nvSpPr>
        <p:spPr>
          <a:xfrm>
            <a:off x="24142"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12" name="Oval 11">
            <a:extLst>
              <a:ext uri="{FF2B5EF4-FFF2-40B4-BE49-F238E27FC236}">
                <a16:creationId xmlns:a16="http://schemas.microsoft.com/office/drawing/2014/main" id="{0CA62C85-AAF4-4DAB-9CDE-6D522EE99338}"/>
              </a:ext>
            </a:extLst>
          </p:cNvPr>
          <p:cNvSpPr/>
          <p:nvPr userDrawn="1"/>
        </p:nvSpPr>
        <p:spPr>
          <a:xfrm>
            <a:off x="11201400" y="6520307"/>
            <a:ext cx="304800" cy="288925"/>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240043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1" y="48768"/>
            <a:ext cx="11732342" cy="1475232"/>
          </a:xfrm>
        </p:spPr>
        <p:txBody>
          <a:bodyPr anchor="t">
            <a:normAutofit/>
          </a:bodyPr>
          <a:lstStyle>
            <a:lvl1pPr algn="l">
              <a:defRPr sz="2000"/>
            </a:lvl1pPr>
          </a:lstStyle>
          <a:p>
            <a:r>
              <a:rPr lang="en-US"/>
              <a:t>Click to edit Master title style</a:t>
            </a:r>
            <a:endParaRPr lang="en-US" dirty="0"/>
          </a:p>
        </p:txBody>
      </p:sp>
      <p:sp>
        <p:nvSpPr>
          <p:cNvPr id="4" name="Content Placeholder 3"/>
          <p:cNvSpPr>
            <a:spLocks noGrp="1"/>
          </p:cNvSpPr>
          <p:nvPr>
            <p:ph sz="half" idx="2"/>
          </p:nvPr>
        </p:nvSpPr>
        <p:spPr>
          <a:xfrm>
            <a:off x="152400" y="1676400"/>
            <a:ext cx="4851400" cy="2438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7010399" y="4876801"/>
            <a:ext cx="4775201" cy="762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7" name="Date Placeholder 6"/>
          <p:cNvSpPr>
            <a:spLocks noGrp="1"/>
          </p:cNvSpPr>
          <p:nvPr>
            <p:ph type="dt" sz="half" idx="10"/>
          </p:nvPr>
        </p:nvSpPr>
        <p:spPr/>
        <p:txBody>
          <a:bodyPr/>
          <a:lstStyle/>
          <a:p>
            <a:fld id="{F294AF96-2B07-483F-A1E9-B12CCB3C2329}" type="datetime2">
              <a:rPr lang="en-US" smtClean="0"/>
              <a:t>Friday, June 13,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228600" y="4216588"/>
            <a:ext cx="6248399" cy="218421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Content Placeholder 5"/>
          <p:cNvSpPr>
            <a:spLocks noGrp="1"/>
          </p:cNvSpPr>
          <p:nvPr>
            <p:ph sz="quarter" idx="14"/>
          </p:nvPr>
        </p:nvSpPr>
        <p:spPr>
          <a:xfrm>
            <a:off x="7010400" y="1676400"/>
            <a:ext cx="4775200" cy="31153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BE4329EB-1EF5-47E9-B087-BCA878114FA4}"/>
              </a:ext>
            </a:extLst>
          </p:cNvPr>
          <p:cNvSpPr/>
          <p:nvPr userDrawn="1"/>
        </p:nvSpPr>
        <p:spPr>
          <a:xfrm>
            <a:off x="24142"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12" name="Oval 11">
            <a:extLst>
              <a:ext uri="{FF2B5EF4-FFF2-40B4-BE49-F238E27FC236}">
                <a16:creationId xmlns:a16="http://schemas.microsoft.com/office/drawing/2014/main" id="{0CA62C85-AAF4-4DAB-9CDE-6D522EE99338}"/>
              </a:ext>
            </a:extLst>
          </p:cNvPr>
          <p:cNvSpPr/>
          <p:nvPr userDrawn="1"/>
        </p:nvSpPr>
        <p:spPr>
          <a:xfrm>
            <a:off x="11201400" y="6520307"/>
            <a:ext cx="304800" cy="288925"/>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525142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374151"/>
          </a:xfrm>
        </p:spPr>
        <p:txBody>
          <a:bodyPr>
            <a:normAutofit/>
          </a:bodyPr>
          <a:lstStyle>
            <a:lvl1pPr>
              <a:defRPr sz="2550"/>
            </a:lvl1pPr>
          </a:lstStyle>
          <a:p>
            <a:r>
              <a:rPr lang="en-US"/>
              <a:t>Click to edit Master title style</a:t>
            </a:r>
          </a:p>
        </p:txBody>
      </p:sp>
      <p:sp>
        <p:nvSpPr>
          <p:cNvPr id="3" name="Text Placeholder 2"/>
          <p:cNvSpPr>
            <a:spLocks noGrp="1"/>
          </p:cNvSpPr>
          <p:nvPr>
            <p:ph type="body" idx="1"/>
          </p:nvPr>
        </p:nvSpPr>
        <p:spPr>
          <a:xfrm>
            <a:off x="609600" y="814252"/>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70412" y="1612847"/>
            <a:ext cx="5386917" cy="455945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814252"/>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54181" y="1612847"/>
            <a:ext cx="5389033" cy="455945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DC8EDB-FB17-47F5-AD68-D60FF43BC2D5}" type="datetime1">
              <a:rPr lang="en-US" smtClean="0"/>
              <a:pPr/>
              <a:t>6/13/25</a:t>
            </a:fld>
            <a:endParaRPr lang="en-US"/>
          </a:p>
        </p:txBody>
      </p:sp>
      <p:sp>
        <p:nvSpPr>
          <p:cNvPr id="8" name="Footer Placeholder 7"/>
          <p:cNvSpPr>
            <a:spLocks noGrp="1"/>
          </p:cNvSpPr>
          <p:nvPr>
            <p:ph type="ftr" sz="quarter" idx="11"/>
          </p:nvPr>
        </p:nvSpPr>
        <p:spPr/>
        <p:txBody>
          <a:bodyPr/>
          <a:lstStyle/>
          <a:p>
            <a:r>
              <a:rPr lang="en-US"/>
              <a:t>Copyright © 2018, Elsevier Inc. All rights reserved.</a:t>
            </a:r>
          </a:p>
        </p:txBody>
      </p:sp>
      <p:sp>
        <p:nvSpPr>
          <p:cNvPr id="9" name="Slide Number Placeholder 8"/>
          <p:cNvSpPr>
            <a:spLocks noGrp="1"/>
          </p:cNvSpPr>
          <p:nvPr>
            <p:ph type="sldNum" sz="quarter" idx="12"/>
          </p:nvPr>
        </p:nvSpPr>
        <p:spPr/>
        <p:txBody>
          <a:bodyPr/>
          <a:lstStyle/>
          <a:p>
            <a:fld id="{EA4F5366-F021-C440-B975-9BD644C7DDA9}" type="slidenum">
              <a:rPr lang="en-US" smtClean="0"/>
              <a:pPr/>
              <a:t>‹#›</a:t>
            </a:fld>
            <a:endParaRPr lang="en-US"/>
          </a:p>
        </p:txBody>
      </p:sp>
      <p:sp>
        <p:nvSpPr>
          <p:cNvPr id="16" name="Rectangle 15">
            <a:extLst>
              <a:ext uri="{FF2B5EF4-FFF2-40B4-BE49-F238E27FC236}">
                <a16:creationId xmlns:a16="http://schemas.microsoft.com/office/drawing/2014/main" id="{24CF7BFA-A4C0-4447-B000-C6884D6A4C5F}"/>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118185604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1142133" cy="304800"/>
          </a:xfrm>
        </p:spPr>
        <p:txBody>
          <a:bodyPr>
            <a:noAutofit/>
          </a:bodyPr>
          <a:lstStyle>
            <a:lvl1pPr>
              <a:defRPr sz="2100"/>
            </a:lvl1pPr>
          </a:lstStyle>
          <a:p>
            <a:r>
              <a:rPr lang="en-US"/>
              <a:t>Click to edit Master title style</a:t>
            </a:r>
            <a:endParaRPr lang="en-US" dirty="0"/>
          </a:p>
        </p:txBody>
      </p:sp>
      <p:sp>
        <p:nvSpPr>
          <p:cNvPr id="4" name="Content Placeholder 3"/>
          <p:cNvSpPr>
            <a:spLocks noGrp="1"/>
          </p:cNvSpPr>
          <p:nvPr>
            <p:ph sz="half" idx="2"/>
          </p:nvPr>
        </p:nvSpPr>
        <p:spPr>
          <a:xfrm>
            <a:off x="579488" y="3316858"/>
            <a:ext cx="5386917" cy="285534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220883" y="3331963"/>
            <a:ext cx="5592233" cy="144742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9082180" y="6574788"/>
            <a:ext cx="997085" cy="249385"/>
          </a:xfrm>
          <a:prstGeom prst="rect">
            <a:avLst/>
          </a:prstGeom>
        </p:spPr>
        <p:txBody>
          <a:bodyPr/>
          <a:lstStyle/>
          <a:p>
            <a:fld id="{EE049813-44FE-415D-9F79-5E8ACA974A91}" type="slidenum">
              <a:rPr lang="en-US" smtClean="0"/>
              <a:t>‹#›</a:t>
            </a:fld>
            <a:endParaRPr lang="en-US"/>
          </a:p>
        </p:txBody>
      </p:sp>
      <p:sp>
        <p:nvSpPr>
          <p:cNvPr id="13" name="Content Placeholder 5"/>
          <p:cNvSpPr>
            <a:spLocks noGrp="1"/>
          </p:cNvSpPr>
          <p:nvPr>
            <p:ph sz="quarter" idx="13"/>
          </p:nvPr>
        </p:nvSpPr>
        <p:spPr>
          <a:xfrm>
            <a:off x="605367" y="533402"/>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533401"/>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Content Placeholder 5"/>
          <p:cNvSpPr>
            <a:spLocks noGrp="1"/>
          </p:cNvSpPr>
          <p:nvPr>
            <p:ph sz="quarter" idx="15"/>
          </p:nvPr>
        </p:nvSpPr>
        <p:spPr>
          <a:xfrm>
            <a:off x="3399369" y="533402"/>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6"/>
          </p:nvPr>
        </p:nvSpPr>
        <p:spPr>
          <a:xfrm>
            <a:off x="9017000" y="533400"/>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a:extLst>
              <a:ext uri="{FF2B5EF4-FFF2-40B4-BE49-F238E27FC236}">
                <a16:creationId xmlns:a16="http://schemas.microsoft.com/office/drawing/2014/main" id="{6BC4B3E7-0DFC-45D3-A577-D5A93216ACDE}"/>
              </a:ext>
            </a:extLst>
          </p:cNvPr>
          <p:cNvSpPr/>
          <p:nvPr/>
        </p:nvSpPr>
        <p:spPr>
          <a:xfrm>
            <a:off x="23264" y="38572"/>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Date Placeholder 3">
            <a:extLst>
              <a:ext uri="{FF2B5EF4-FFF2-40B4-BE49-F238E27FC236}">
                <a16:creationId xmlns:a16="http://schemas.microsoft.com/office/drawing/2014/main" id="{7CB4BBAA-F90F-45FE-8C41-4A995647CE7D}"/>
              </a:ext>
            </a:extLst>
          </p:cNvPr>
          <p:cNvSpPr>
            <a:spLocks noGrp="1"/>
          </p:cNvSpPr>
          <p:nvPr>
            <p:ph type="dt" sz="half" idx="10"/>
          </p:nvPr>
        </p:nvSpPr>
        <p:spPr>
          <a:xfrm>
            <a:off x="1516052" y="6574788"/>
            <a:ext cx="1938348" cy="222664"/>
          </a:xfrm>
        </p:spPr>
        <p:txBody>
          <a:bodyPr/>
          <a:lstStyle/>
          <a:p>
            <a:fld id="{41FC2B17-254D-45EB-A90F-302D0F9EDA16}" type="datetimeFigureOut">
              <a:rPr lang="en-US" smtClean="0"/>
              <a:t>6/13/25</a:t>
            </a:fld>
            <a:endParaRPr lang="en-US"/>
          </a:p>
        </p:txBody>
      </p:sp>
      <p:sp>
        <p:nvSpPr>
          <p:cNvPr id="16" name="Footer Placeholder 4">
            <a:extLst>
              <a:ext uri="{FF2B5EF4-FFF2-40B4-BE49-F238E27FC236}">
                <a16:creationId xmlns:a16="http://schemas.microsoft.com/office/drawing/2014/main" id="{E63EEF66-6621-4195-98DF-CFAA98454E57}"/>
              </a:ext>
            </a:extLst>
          </p:cNvPr>
          <p:cNvSpPr>
            <a:spLocks noGrp="1"/>
          </p:cNvSpPr>
          <p:nvPr>
            <p:ph type="ftr" sz="quarter" idx="11"/>
          </p:nvPr>
        </p:nvSpPr>
        <p:spPr>
          <a:xfrm>
            <a:off x="5354425" y="6504955"/>
            <a:ext cx="2498103" cy="249386"/>
          </a:xfrm>
          <a:prstGeom prst="rect">
            <a:avLst/>
          </a:prstGeom>
        </p:spPr>
        <p:txBody>
          <a:bodyPr/>
          <a:lstStyle>
            <a:lvl1pPr algn="ctr">
              <a:defRPr sz="1100">
                <a:solidFill>
                  <a:schemeClr val="bg1">
                    <a:lumMod val="75000"/>
                  </a:schemeClr>
                </a:solidFill>
              </a:defRPr>
            </a:lvl1pPr>
          </a:lstStyle>
          <a:p>
            <a:endParaRPr lang="en-US"/>
          </a:p>
        </p:txBody>
      </p:sp>
      <p:sp>
        <p:nvSpPr>
          <p:cNvPr id="19" name="Content Placeholder 5">
            <a:extLst>
              <a:ext uri="{FF2B5EF4-FFF2-40B4-BE49-F238E27FC236}">
                <a16:creationId xmlns:a16="http://schemas.microsoft.com/office/drawing/2014/main" id="{4EB2C566-9141-432D-9123-76E46BE1D57D}"/>
              </a:ext>
            </a:extLst>
          </p:cNvPr>
          <p:cNvSpPr>
            <a:spLocks noGrp="1"/>
          </p:cNvSpPr>
          <p:nvPr>
            <p:ph sz="quarter" idx="17"/>
          </p:nvPr>
        </p:nvSpPr>
        <p:spPr>
          <a:xfrm>
            <a:off x="6200283" y="4787639"/>
            <a:ext cx="5592233" cy="144742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277757636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762003"/>
            <a:ext cx="5389033" cy="5364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DC8EDB-FB17-47F5-AD68-D60FF43BC2D5}" type="datetime1">
              <a:rPr lang="en-US" smtClean="0"/>
              <a:pPr/>
              <a:t>6/13/25</a:t>
            </a:fld>
            <a:endParaRPr lang="en-US"/>
          </a:p>
        </p:txBody>
      </p:sp>
      <p:sp>
        <p:nvSpPr>
          <p:cNvPr id="8" name="Footer Placeholder 7"/>
          <p:cNvSpPr>
            <a:spLocks noGrp="1"/>
          </p:cNvSpPr>
          <p:nvPr>
            <p:ph type="ftr" sz="quarter" idx="11"/>
          </p:nvPr>
        </p:nvSpPr>
        <p:spPr/>
        <p:txBody>
          <a:bodyPr/>
          <a:lstStyle/>
          <a:p>
            <a:r>
              <a:rPr lang="en-US"/>
              <a:t>Copyright © 2018, Elsevier Inc. All rights reserved.</a:t>
            </a:r>
          </a:p>
        </p:txBody>
      </p:sp>
      <p:sp>
        <p:nvSpPr>
          <p:cNvPr id="9" name="Slide Number Placeholder 8"/>
          <p:cNvSpPr>
            <a:spLocks noGrp="1"/>
          </p:cNvSpPr>
          <p:nvPr>
            <p:ph type="sldNum" sz="quarter" idx="12"/>
          </p:nvPr>
        </p:nvSpPr>
        <p:spPr/>
        <p:txBody>
          <a:bodyPr/>
          <a:lstStyle/>
          <a:p>
            <a:fld id="{EA4F5366-F021-C440-B975-9BD644C7DDA9}" type="slidenum">
              <a:rPr lang="en-US" smtClean="0"/>
              <a:pPr/>
              <a:t>‹#›</a:t>
            </a:fld>
            <a:endParaRPr lang="en-US"/>
          </a:p>
        </p:txBody>
      </p:sp>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a:extLst>
              <a:ext uri="{FF2B5EF4-FFF2-40B4-BE49-F238E27FC236}">
                <a16:creationId xmlns:a16="http://schemas.microsoft.com/office/drawing/2014/main" id="{3D03EFED-9BA5-473E-98EF-AC19C2E8C4D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1602245849"/>
      </p:ext>
    </p:extLst>
  </p:cSld>
  <p:clrMapOvr>
    <a:masterClrMapping/>
  </p:clrMapOvr>
  <p:hf sldNum="0"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42133"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429000"/>
            <a:ext cx="5592233" cy="276071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DC8EDB-FB17-47F5-AD68-D60FF43BC2D5}" type="datetime1">
              <a:rPr lang="en-US" smtClean="0"/>
              <a:pPr/>
              <a:t>6/13/25</a:t>
            </a:fld>
            <a:endParaRPr lang="en-US"/>
          </a:p>
        </p:txBody>
      </p:sp>
      <p:sp>
        <p:nvSpPr>
          <p:cNvPr id="8" name="Footer Placeholder 7"/>
          <p:cNvSpPr>
            <a:spLocks noGrp="1"/>
          </p:cNvSpPr>
          <p:nvPr>
            <p:ph type="ftr" sz="quarter" idx="11"/>
          </p:nvPr>
        </p:nvSpPr>
        <p:spPr/>
        <p:txBody>
          <a:bodyPr/>
          <a:lstStyle/>
          <a:p>
            <a:r>
              <a:rPr lang="en-US"/>
              <a:t>Copyright © 2018, Elsevier Inc. All rights reserved.</a:t>
            </a:r>
          </a:p>
        </p:txBody>
      </p:sp>
      <p:sp>
        <p:nvSpPr>
          <p:cNvPr id="9" name="Slide Number Placeholder 8"/>
          <p:cNvSpPr>
            <a:spLocks noGrp="1"/>
          </p:cNvSpPr>
          <p:nvPr>
            <p:ph type="sldNum" sz="quarter" idx="12"/>
          </p:nvPr>
        </p:nvSpPr>
        <p:spPr/>
        <p:txBody>
          <a:bodyPr/>
          <a:lstStyle/>
          <a:p>
            <a:fld id="{EA4F5366-F021-C440-B975-9BD644C7DDA9}" type="slidenum">
              <a:rPr lang="en-US" smtClean="0"/>
              <a:pPr/>
              <a:t>‹#›</a:t>
            </a:fld>
            <a:endParaRPr lang="en-US"/>
          </a:p>
        </p:txBody>
      </p:sp>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762001"/>
            <a:ext cx="55880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a:extLst>
              <a:ext uri="{FF2B5EF4-FFF2-40B4-BE49-F238E27FC236}">
                <a16:creationId xmlns:a16="http://schemas.microsoft.com/office/drawing/2014/main" id="{75E0CFA7-5E3D-4D80-8FCA-50B063C08960}"/>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18421489"/>
      </p:ext>
    </p:extLst>
  </p:cSld>
  <p:clrMapOvr>
    <a:masterClrMapping/>
  </p:clrMapOvr>
  <p:hf sldNum="0" hdr="0" ftr="0" dt="0"/>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1142133" cy="304800"/>
          </a:xfrm>
        </p:spPr>
        <p:txBody>
          <a:bodyPr>
            <a:noAutofit/>
          </a:bodyPr>
          <a:lstStyle>
            <a:lvl1pPr>
              <a:defRPr sz="2100"/>
            </a:lvl1pPr>
          </a:lstStyle>
          <a:p>
            <a:r>
              <a:rPr lang="en-US"/>
              <a:t>Click to edit Master title style</a:t>
            </a:r>
            <a:endParaRPr lang="en-US" dirty="0"/>
          </a:p>
        </p:txBody>
      </p:sp>
      <p:sp>
        <p:nvSpPr>
          <p:cNvPr id="4" name="Content Placeholder 3"/>
          <p:cNvSpPr>
            <a:spLocks noGrp="1"/>
          </p:cNvSpPr>
          <p:nvPr>
            <p:ph sz="half" idx="2"/>
          </p:nvPr>
        </p:nvSpPr>
        <p:spPr>
          <a:xfrm>
            <a:off x="579488" y="3316858"/>
            <a:ext cx="5386917" cy="285534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200402"/>
            <a:ext cx="5592233" cy="288984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DC8EDB-FB17-47F5-AD68-D60FF43BC2D5}" type="datetime1">
              <a:rPr lang="en-US" smtClean="0"/>
              <a:pPr/>
              <a:t>6/13/25</a:t>
            </a:fld>
            <a:endParaRPr lang="en-US"/>
          </a:p>
        </p:txBody>
      </p:sp>
      <p:sp>
        <p:nvSpPr>
          <p:cNvPr id="8" name="Footer Placeholder 7"/>
          <p:cNvSpPr>
            <a:spLocks noGrp="1"/>
          </p:cNvSpPr>
          <p:nvPr>
            <p:ph type="ftr" sz="quarter" idx="11"/>
          </p:nvPr>
        </p:nvSpPr>
        <p:spPr/>
        <p:txBody>
          <a:bodyPr/>
          <a:lstStyle/>
          <a:p>
            <a:r>
              <a:rPr lang="en-US"/>
              <a:t>Copyright © 2018, Elsevier Inc. All rights reserved.</a:t>
            </a:r>
          </a:p>
        </p:txBody>
      </p:sp>
      <p:sp>
        <p:nvSpPr>
          <p:cNvPr id="9" name="Slide Number Placeholder 8"/>
          <p:cNvSpPr>
            <a:spLocks noGrp="1"/>
          </p:cNvSpPr>
          <p:nvPr>
            <p:ph type="sldNum" sz="quarter" idx="12"/>
          </p:nvPr>
        </p:nvSpPr>
        <p:spPr/>
        <p:txBody>
          <a:bodyPr/>
          <a:lstStyle/>
          <a:p>
            <a:fld id="{EA4F5366-F021-C440-B975-9BD644C7DDA9}" type="slidenum">
              <a:rPr lang="en-US" smtClean="0"/>
              <a:pPr/>
              <a:t>‹#›</a:t>
            </a:fld>
            <a:endParaRPr lang="en-US"/>
          </a:p>
        </p:txBody>
      </p:sp>
      <p:sp>
        <p:nvSpPr>
          <p:cNvPr id="13" name="Content Placeholder 5"/>
          <p:cNvSpPr>
            <a:spLocks noGrp="1"/>
          </p:cNvSpPr>
          <p:nvPr>
            <p:ph sz="quarter" idx="13"/>
          </p:nvPr>
        </p:nvSpPr>
        <p:spPr>
          <a:xfrm>
            <a:off x="605367" y="533402"/>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533401"/>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Content Placeholder 5"/>
          <p:cNvSpPr>
            <a:spLocks noGrp="1"/>
          </p:cNvSpPr>
          <p:nvPr>
            <p:ph sz="quarter" idx="15"/>
          </p:nvPr>
        </p:nvSpPr>
        <p:spPr>
          <a:xfrm>
            <a:off x="3399369" y="533402"/>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6"/>
          </p:nvPr>
        </p:nvSpPr>
        <p:spPr>
          <a:xfrm>
            <a:off x="9017000" y="533400"/>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a:extLst>
              <a:ext uri="{FF2B5EF4-FFF2-40B4-BE49-F238E27FC236}">
                <a16:creationId xmlns:a16="http://schemas.microsoft.com/office/drawing/2014/main" id="{6BC4B3E7-0DFC-45D3-A577-D5A93216ACDE}"/>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3462551897"/>
      </p:ext>
    </p:extLst>
  </p:cSld>
  <p:clrMapOvr>
    <a:masterClrMapping/>
  </p:clrMapOvr>
  <p:hf sldNum="0"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8642" y="76200"/>
            <a:ext cx="11483092" cy="304800"/>
          </a:xfrm>
        </p:spPr>
        <p:txBody>
          <a:bodyPr>
            <a:noAutofit/>
          </a:bodyPr>
          <a:lstStyle>
            <a:lvl1pPr>
              <a:defRPr sz="2100"/>
            </a:lvl1pPr>
          </a:lstStyle>
          <a:p>
            <a:r>
              <a:rPr lang="en-US"/>
              <a:t>Click to edit Master title style</a:t>
            </a:r>
            <a:endParaRPr lang="en-US" dirty="0"/>
          </a:p>
        </p:txBody>
      </p:sp>
      <p:sp>
        <p:nvSpPr>
          <p:cNvPr id="4" name="Content Placeholder 3"/>
          <p:cNvSpPr>
            <a:spLocks noGrp="1"/>
          </p:cNvSpPr>
          <p:nvPr>
            <p:ph sz="half" idx="2"/>
          </p:nvPr>
        </p:nvSpPr>
        <p:spPr>
          <a:xfrm>
            <a:off x="242762" y="3248543"/>
            <a:ext cx="2819881" cy="285534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70" y="3200402"/>
            <a:ext cx="2717800" cy="288984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DC8EDB-FB17-47F5-AD68-D60FF43BC2D5}" type="datetime1">
              <a:rPr lang="en-US" smtClean="0"/>
              <a:pPr/>
              <a:t>6/13/25</a:t>
            </a:fld>
            <a:endParaRPr lang="en-US"/>
          </a:p>
        </p:txBody>
      </p:sp>
      <p:sp>
        <p:nvSpPr>
          <p:cNvPr id="8" name="Footer Placeholder 7"/>
          <p:cNvSpPr>
            <a:spLocks noGrp="1"/>
          </p:cNvSpPr>
          <p:nvPr>
            <p:ph type="ftr" sz="quarter" idx="11"/>
          </p:nvPr>
        </p:nvSpPr>
        <p:spPr/>
        <p:txBody>
          <a:bodyPr/>
          <a:lstStyle/>
          <a:p>
            <a:r>
              <a:rPr lang="en-US"/>
              <a:t>Copyright © 2018, Elsevier Inc. All rights reserved.</a:t>
            </a:r>
          </a:p>
        </p:txBody>
      </p:sp>
      <p:sp>
        <p:nvSpPr>
          <p:cNvPr id="9" name="Slide Number Placeholder 8"/>
          <p:cNvSpPr>
            <a:spLocks noGrp="1"/>
          </p:cNvSpPr>
          <p:nvPr>
            <p:ph type="sldNum" sz="quarter" idx="12"/>
          </p:nvPr>
        </p:nvSpPr>
        <p:spPr/>
        <p:txBody>
          <a:bodyPr/>
          <a:lstStyle/>
          <a:p>
            <a:fld id="{EA4F5366-F021-C440-B975-9BD644C7DDA9}" type="slidenum">
              <a:rPr lang="en-US" smtClean="0"/>
              <a:pPr/>
              <a:t>‹#›</a:t>
            </a:fld>
            <a:endParaRPr lang="en-US"/>
          </a:p>
        </p:txBody>
      </p:sp>
      <p:sp>
        <p:nvSpPr>
          <p:cNvPr id="13" name="Content Placeholder 5"/>
          <p:cNvSpPr>
            <a:spLocks noGrp="1"/>
          </p:cNvSpPr>
          <p:nvPr>
            <p:ph sz="quarter" idx="13"/>
          </p:nvPr>
        </p:nvSpPr>
        <p:spPr>
          <a:xfrm>
            <a:off x="268641" y="465087"/>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533401"/>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Content Placeholder 5"/>
          <p:cNvSpPr>
            <a:spLocks noGrp="1"/>
          </p:cNvSpPr>
          <p:nvPr>
            <p:ph sz="quarter" idx="15"/>
          </p:nvPr>
        </p:nvSpPr>
        <p:spPr>
          <a:xfrm>
            <a:off x="3036764" y="465087"/>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6"/>
          </p:nvPr>
        </p:nvSpPr>
        <p:spPr>
          <a:xfrm>
            <a:off x="9017000" y="533400"/>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a:extLst>
              <a:ext uri="{FF2B5EF4-FFF2-40B4-BE49-F238E27FC236}">
                <a16:creationId xmlns:a16="http://schemas.microsoft.com/office/drawing/2014/main" id="{6BC4B3E7-0DFC-45D3-A577-D5A93216ACDE}"/>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Content Placeholder 3">
            <a:extLst>
              <a:ext uri="{FF2B5EF4-FFF2-40B4-BE49-F238E27FC236}">
                <a16:creationId xmlns:a16="http://schemas.microsoft.com/office/drawing/2014/main" id="{D2172A3F-51C2-4461-B565-C2ED81C73EC1}"/>
              </a:ext>
            </a:extLst>
          </p:cNvPr>
          <p:cNvSpPr>
            <a:spLocks noGrp="1"/>
          </p:cNvSpPr>
          <p:nvPr>
            <p:ph sz="half" idx="17"/>
          </p:nvPr>
        </p:nvSpPr>
        <p:spPr>
          <a:xfrm>
            <a:off x="3106845" y="3269564"/>
            <a:ext cx="2819881" cy="285534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5">
            <a:extLst>
              <a:ext uri="{FF2B5EF4-FFF2-40B4-BE49-F238E27FC236}">
                <a16:creationId xmlns:a16="http://schemas.microsoft.com/office/drawing/2014/main" id="{20B3D2C0-7C45-4543-9B4B-36C2128669F7}"/>
              </a:ext>
            </a:extLst>
          </p:cNvPr>
          <p:cNvSpPr>
            <a:spLocks noGrp="1"/>
          </p:cNvSpPr>
          <p:nvPr>
            <p:ph sz="quarter" idx="18"/>
          </p:nvPr>
        </p:nvSpPr>
        <p:spPr>
          <a:xfrm>
            <a:off x="9057450" y="3221427"/>
            <a:ext cx="2717800" cy="288984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1189754481"/>
      </p:ext>
    </p:extLst>
  </p:cSld>
  <p:clrMapOvr>
    <a:masterClrMapping/>
  </p:clrMapOvr>
  <p:hf sldNum="0"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0629" y="136522"/>
            <a:ext cx="11859624" cy="403409"/>
          </a:xfrm>
        </p:spPr>
        <p:txBody>
          <a:bodyPr>
            <a:normAutofit/>
          </a:bodyPr>
          <a:lstStyle>
            <a:lvl1pPr>
              <a:defRPr sz="2700"/>
            </a:lvl1pPr>
          </a:lstStyle>
          <a:p>
            <a:r>
              <a:rPr lang="en-US"/>
              <a:t>Click to edit Master title style</a:t>
            </a:r>
          </a:p>
        </p:txBody>
      </p:sp>
      <p:sp>
        <p:nvSpPr>
          <p:cNvPr id="3" name="Content Placeholder 2"/>
          <p:cNvSpPr>
            <a:spLocks noGrp="1"/>
          </p:cNvSpPr>
          <p:nvPr>
            <p:ph sz="half" idx="1"/>
          </p:nvPr>
        </p:nvSpPr>
        <p:spPr>
          <a:xfrm>
            <a:off x="145488" y="653457"/>
            <a:ext cx="5595257" cy="547270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4550" y="644684"/>
            <a:ext cx="5895703" cy="547270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8F6068-20BC-4E34-8664-59306B9A7ACD}" type="datetime1">
              <a:rPr lang="en-US" smtClean="0"/>
              <a:pPr/>
              <a:t>6/13/25</a:t>
            </a:fld>
            <a:endParaRPr lang="en-US"/>
          </a:p>
        </p:txBody>
      </p:sp>
      <p:sp>
        <p:nvSpPr>
          <p:cNvPr id="6" name="Footer Placeholder 5"/>
          <p:cNvSpPr>
            <a:spLocks noGrp="1"/>
          </p:cNvSpPr>
          <p:nvPr>
            <p:ph type="ftr" sz="quarter" idx="11"/>
          </p:nvPr>
        </p:nvSpPr>
        <p:spPr/>
        <p:txBody>
          <a:bodyPr/>
          <a:lstStyle/>
          <a:p>
            <a:r>
              <a:rPr lang="en-US"/>
              <a:t>Copyright © 2018, Elsevier Inc. All rights reserved.</a:t>
            </a:r>
          </a:p>
        </p:txBody>
      </p:sp>
      <p:sp>
        <p:nvSpPr>
          <p:cNvPr id="7" name="Slide Number Placeholder 6"/>
          <p:cNvSpPr>
            <a:spLocks noGrp="1"/>
          </p:cNvSpPr>
          <p:nvPr>
            <p:ph type="sldNum" sz="quarter" idx="12"/>
          </p:nvPr>
        </p:nvSpPr>
        <p:spPr/>
        <p:txBody>
          <a:bodyPr/>
          <a:lstStyle/>
          <a:p>
            <a:fld id="{EA4F5366-F021-C440-B975-9BD644C7DDA9}" type="slidenum">
              <a:rPr lang="en-US" smtClean="0"/>
              <a:pPr/>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287549392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69818" y="641759"/>
            <a:ext cx="3814354"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73440" y="641759"/>
            <a:ext cx="3592285"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8F6068-20BC-4E34-8664-59306B9A7ACD}" type="datetime1">
              <a:rPr lang="en-US" smtClean="0"/>
              <a:pPr/>
              <a:t>6/13/25</a:t>
            </a:fld>
            <a:endParaRPr lang="en-US"/>
          </a:p>
        </p:txBody>
      </p:sp>
      <p:sp>
        <p:nvSpPr>
          <p:cNvPr id="6" name="Footer Placeholder 5"/>
          <p:cNvSpPr>
            <a:spLocks noGrp="1"/>
          </p:cNvSpPr>
          <p:nvPr>
            <p:ph type="ftr" sz="quarter" idx="11"/>
          </p:nvPr>
        </p:nvSpPr>
        <p:spPr/>
        <p:txBody>
          <a:bodyPr/>
          <a:lstStyle/>
          <a:p>
            <a:r>
              <a:rPr lang="en-US"/>
              <a:t>Copyright © 2018, Elsevier Inc. All rights reserved.</a:t>
            </a:r>
          </a:p>
        </p:txBody>
      </p:sp>
      <p:sp>
        <p:nvSpPr>
          <p:cNvPr id="7" name="Slide Number Placeholder 6"/>
          <p:cNvSpPr>
            <a:spLocks noGrp="1"/>
          </p:cNvSpPr>
          <p:nvPr>
            <p:ph type="sldNum" sz="quarter" idx="12"/>
          </p:nvPr>
        </p:nvSpPr>
        <p:spPr/>
        <p:txBody>
          <a:bodyPr/>
          <a:lstStyle/>
          <a:p>
            <a:fld id="{EA4F5366-F021-C440-B975-9BD644C7DDA9}" type="slidenum">
              <a:rPr lang="en-US" smtClean="0"/>
              <a:pPr/>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4419609" y="641760"/>
            <a:ext cx="3814354"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151979744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69818" y="641759"/>
            <a:ext cx="3814354"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73440" y="641759"/>
            <a:ext cx="3592285"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8F6068-20BC-4E34-8664-59306B9A7ACD}" type="datetime1">
              <a:rPr lang="en-US" smtClean="0"/>
              <a:pPr/>
              <a:t>6/13/25</a:t>
            </a:fld>
            <a:endParaRPr lang="en-US"/>
          </a:p>
        </p:txBody>
      </p:sp>
      <p:sp>
        <p:nvSpPr>
          <p:cNvPr id="6" name="Footer Placeholder 5"/>
          <p:cNvSpPr>
            <a:spLocks noGrp="1"/>
          </p:cNvSpPr>
          <p:nvPr>
            <p:ph type="ftr" sz="quarter" idx="11"/>
          </p:nvPr>
        </p:nvSpPr>
        <p:spPr/>
        <p:txBody>
          <a:bodyPr/>
          <a:lstStyle/>
          <a:p>
            <a:r>
              <a:rPr lang="en-US"/>
              <a:t>Copyright © 2018, Elsevier Inc. All rights reserved.</a:t>
            </a:r>
          </a:p>
        </p:txBody>
      </p:sp>
      <p:sp>
        <p:nvSpPr>
          <p:cNvPr id="7" name="Slide Number Placeholder 6"/>
          <p:cNvSpPr>
            <a:spLocks noGrp="1"/>
          </p:cNvSpPr>
          <p:nvPr>
            <p:ph type="sldNum" sz="quarter" idx="12"/>
          </p:nvPr>
        </p:nvSpPr>
        <p:spPr/>
        <p:txBody>
          <a:bodyPr/>
          <a:lstStyle/>
          <a:p>
            <a:fld id="{EA4F5366-F021-C440-B975-9BD644C7DDA9}" type="slidenum">
              <a:rPr lang="en-US" smtClean="0"/>
              <a:pPr/>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4419609" y="641761"/>
            <a:ext cx="3814354" cy="268491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093566A6-CED6-458D-BFF9-9E03C06943AC}"/>
              </a:ext>
            </a:extLst>
          </p:cNvPr>
          <p:cNvSpPr>
            <a:spLocks noGrp="1"/>
          </p:cNvSpPr>
          <p:nvPr>
            <p:ph sz="half" idx="14"/>
          </p:nvPr>
        </p:nvSpPr>
        <p:spPr>
          <a:xfrm>
            <a:off x="4437028" y="3376263"/>
            <a:ext cx="3814354" cy="268491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417922499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335280"/>
          </a:xfrm>
        </p:spPr>
        <p:txBody>
          <a:bodyPr>
            <a:normAutofit/>
          </a:bodyPr>
          <a:lstStyle>
            <a:lvl1pPr>
              <a:defRPr sz="1800"/>
            </a:lvl1pPr>
          </a:lstStyle>
          <a:p>
            <a:r>
              <a:rPr lang="en-US"/>
              <a:t>Click to edit Master title style</a:t>
            </a:r>
          </a:p>
        </p:txBody>
      </p:sp>
      <p:sp>
        <p:nvSpPr>
          <p:cNvPr id="3" name="Content Placeholder 2"/>
          <p:cNvSpPr>
            <a:spLocks noGrp="1"/>
          </p:cNvSpPr>
          <p:nvPr>
            <p:ph sz="half" idx="1"/>
          </p:nvPr>
        </p:nvSpPr>
        <p:spPr>
          <a:xfrm>
            <a:off x="152400" y="535652"/>
            <a:ext cx="5842000" cy="559051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DC8EDB-FB17-47F5-AD68-D60FF43BC2D5}" type="datetime1">
              <a:rPr lang="en-US" smtClean="0"/>
              <a:pPr/>
              <a:t>6/13/25</a:t>
            </a:fld>
            <a:endParaRPr lang="en-US"/>
          </a:p>
        </p:txBody>
      </p:sp>
      <p:sp>
        <p:nvSpPr>
          <p:cNvPr id="6" name="Footer Placeholder 5"/>
          <p:cNvSpPr>
            <a:spLocks noGrp="1"/>
          </p:cNvSpPr>
          <p:nvPr>
            <p:ph type="ftr" sz="quarter" idx="11"/>
          </p:nvPr>
        </p:nvSpPr>
        <p:spPr/>
        <p:txBody>
          <a:bodyPr/>
          <a:lstStyle/>
          <a:p>
            <a:r>
              <a:rPr lang="en-US"/>
              <a:t>Copyright © 2018, Elsevier Inc. All rights reserved.</a:t>
            </a:r>
          </a:p>
        </p:txBody>
      </p:sp>
      <p:sp>
        <p:nvSpPr>
          <p:cNvPr id="7" name="Slide Number Placeholder 6"/>
          <p:cNvSpPr>
            <a:spLocks noGrp="1"/>
          </p:cNvSpPr>
          <p:nvPr>
            <p:ph type="sldNum" sz="quarter" idx="12"/>
          </p:nvPr>
        </p:nvSpPr>
        <p:spPr/>
        <p:txBody>
          <a:bodyPr/>
          <a:lstStyle/>
          <a:p>
            <a:fld id="{EA4F5366-F021-C440-B975-9BD644C7DDA9}" type="slidenum">
              <a:rPr lang="en-US" smtClean="0"/>
              <a:pPr/>
              <a:t>‹#›</a:t>
            </a:fld>
            <a:endParaRPr lang="en-US"/>
          </a:p>
        </p:txBody>
      </p:sp>
      <p:sp>
        <p:nvSpPr>
          <p:cNvPr id="15" name="Rectangle 14">
            <a:extLst>
              <a:ext uri="{FF2B5EF4-FFF2-40B4-BE49-F238E27FC236}">
                <a16:creationId xmlns:a16="http://schemas.microsoft.com/office/drawing/2014/main" id="{D5AFCE2D-5FA4-431C-A846-C6A43CC58CD1}"/>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Content Placeholder 2">
            <a:extLst>
              <a:ext uri="{FF2B5EF4-FFF2-40B4-BE49-F238E27FC236}">
                <a16:creationId xmlns:a16="http://schemas.microsoft.com/office/drawing/2014/main" id="{F7A2077C-DEA7-441E-B534-971756A37E8C}"/>
              </a:ext>
            </a:extLst>
          </p:cNvPr>
          <p:cNvSpPr>
            <a:spLocks noGrp="1"/>
          </p:cNvSpPr>
          <p:nvPr>
            <p:ph sz="half" idx="13"/>
          </p:nvPr>
        </p:nvSpPr>
        <p:spPr>
          <a:xfrm>
            <a:off x="7178690" y="691507"/>
            <a:ext cx="3814354" cy="268491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4A3CC6EA-D680-40E1-8B8A-8F889AD0D98C}"/>
              </a:ext>
            </a:extLst>
          </p:cNvPr>
          <p:cNvSpPr>
            <a:spLocks noGrp="1"/>
          </p:cNvSpPr>
          <p:nvPr>
            <p:ph sz="half" idx="14"/>
          </p:nvPr>
        </p:nvSpPr>
        <p:spPr>
          <a:xfrm>
            <a:off x="7196109" y="3426009"/>
            <a:ext cx="3814354" cy="268491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539534173"/>
      </p:ext>
    </p:extLst>
  </p:cSld>
  <p:clrMapOvr>
    <a:masterClrMapping/>
  </p:clrMapOvr>
  <p:hf sldNum="0"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074400" cy="361406"/>
          </a:xfrm>
        </p:spPr>
        <p:txBody>
          <a:bodyPr>
            <a:normAutofit/>
          </a:bodyPr>
          <a:lstStyle>
            <a:lvl1pPr>
              <a:defRPr sz="1800"/>
            </a:lvl1pPr>
          </a:lstStyle>
          <a:p>
            <a:r>
              <a:rPr lang="en-US"/>
              <a:t>Click to edit Master title style</a:t>
            </a:r>
          </a:p>
        </p:txBody>
      </p:sp>
      <p:sp>
        <p:nvSpPr>
          <p:cNvPr id="3" name="Content Placeholder 2"/>
          <p:cNvSpPr>
            <a:spLocks noGrp="1"/>
          </p:cNvSpPr>
          <p:nvPr>
            <p:ph sz="half" idx="1"/>
          </p:nvPr>
        </p:nvSpPr>
        <p:spPr>
          <a:xfrm>
            <a:off x="6096000" y="561778"/>
            <a:ext cx="5588000" cy="556438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706161" y="6461690"/>
            <a:ext cx="2844800" cy="365125"/>
          </a:xfrm>
        </p:spPr>
        <p:txBody>
          <a:bodyPr/>
          <a:lstStyle/>
          <a:p>
            <a:fld id="{9BDC8EDB-FB17-47F5-AD68-D60FF43BC2D5}" type="datetime1">
              <a:rPr lang="en-US" smtClean="0"/>
              <a:pPr/>
              <a:t>6/13/25</a:t>
            </a:fld>
            <a:endParaRPr lang="en-US"/>
          </a:p>
        </p:txBody>
      </p:sp>
      <p:sp>
        <p:nvSpPr>
          <p:cNvPr id="6" name="Footer Placeholder 5"/>
          <p:cNvSpPr>
            <a:spLocks noGrp="1"/>
          </p:cNvSpPr>
          <p:nvPr>
            <p:ph type="ftr" sz="quarter" idx="11"/>
          </p:nvPr>
        </p:nvSpPr>
        <p:spPr>
          <a:xfrm>
            <a:off x="4854450" y="6477647"/>
            <a:ext cx="3860800" cy="365125"/>
          </a:xfrm>
        </p:spPr>
        <p:txBody>
          <a:bodyPr/>
          <a:lstStyle/>
          <a:p>
            <a:r>
              <a:rPr lang="en-US"/>
              <a:t>Copyright © 2018, Elsevier Inc. All rights reserved.</a:t>
            </a:r>
          </a:p>
        </p:txBody>
      </p:sp>
      <p:sp>
        <p:nvSpPr>
          <p:cNvPr id="7" name="Slide Number Placeholder 6"/>
          <p:cNvSpPr>
            <a:spLocks noGrp="1"/>
          </p:cNvSpPr>
          <p:nvPr>
            <p:ph type="sldNum" sz="quarter" idx="12"/>
          </p:nvPr>
        </p:nvSpPr>
        <p:spPr>
          <a:xfrm>
            <a:off x="9067800" y="6498185"/>
            <a:ext cx="2844800" cy="365125"/>
          </a:xfrm>
        </p:spPr>
        <p:txBody>
          <a:bodyPr/>
          <a:lstStyle/>
          <a:p>
            <a:fld id="{EA4F5366-F021-C440-B975-9BD644C7DDA9}" type="slidenum">
              <a:rPr lang="en-US" smtClean="0"/>
              <a:pPr/>
              <a:t>‹#›</a:t>
            </a:fld>
            <a:endParaRPr lang="en-US"/>
          </a:p>
        </p:txBody>
      </p:sp>
      <p:sp>
        <p:nvSpPr>
          <p:cNvPr id="14" name="Rectangle 13">
            <a:extLst>
              <a:ext uri="{FF2B5EF4-FFF2-40B4-BE49-F238E27FC236}">
                <a16:creationId xmlns:a16="http://schemas.microsoft.com/office/drawing/2014/main" id="{11961180-9722-47E0-9070-7F567C67BA8C}"/>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Content Placeholder 2">
            <a:extLst>
              <a:ext uri="{FF2B5EF4-FFF2-40B4-BE49-F238E27FC236}">
                <a16:creationId xmlns:a16="http://schemas.microsoft.com/office/drawing/2014/main" id="{B4676988-4CE9-4F59-9F41-626A96B798F1}"/>
              </a:ext>
            </a:extLst>
          </p:cNvPr>
          <p:cNvSpPr>
            <a:spLocks noGrp="1"/>
          </p:cNvSpPr>
          <p:nvPr>
            <p:ph sz="half" idx="13"/>
          </p:nvPr>
        </p:nvSpPr>
        <p:spPr>
          <a:xfrm>
            <a:off x="640080" y="561778"/>
            <a:ext cx="3814354" cy="268491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FD25A047-A4FC-49FE-B952-F497B6B6A883}"/>
              </a:ext>
            </a:extLst>
          </p:cNvPr>
          <p:cNvSpPr>
            <a:spLocks noGrp="1"/>
          </p:cNvSpPr>
          <p:nvPr>
            <p:ph sz="half" idx="14"/>
          </p:nvPr>
        </p:nvSpPr>
        <p:spPr>
          <a:xfrm>
            <a:off x="657499" y="3296280"/>
            <a:ext cx="3814354" cy="268491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4160776437"/>
      </p:ext>
    </p:extLst>
  </p:cSld>
  <p:clrMapOvr>
    <a:masterClrMapping/>
  </p:clrMapOvr>
  <p:hf sldNum="0" hdr="0" ftr="0" dt="0"/>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1243" y="-26208"/>
            <a:ext cx="11860923" cy="491926"/>
          </a:xfrm>
        </p:spPr>
        <p:txBody>
          <a:bodyPr>
            <a:normAutofit/>
          </a:bodyPr>
          <a:lstStyle>
            <a:lvl1pPr>
              <a:defRPr sz="1800"/>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9BDC8EDB-FB17-47F5-AD68-D60FF43BC2D5}" type="datetime1">
              <a:rPr lang="en-US" smtClean="0"/>
              <a:pPr/>
              <a:t>6/13/25</a:t>
            </a:fld>
            <a:endParaRPr lang="en-US"/>
          </a:p>
        </p:txBody>
      </p:sp>
      <p:sp>
        <p:nvSpPr>
          <p:cNvPr id="6" name="Footer Placeholder 5"/>
          <p:cNvSpPr>
            <a:spLocks noGrp="1"/>
          </p:cNvSpPr>
          <p:nvPr>
            <p:ph type="ftr" sz="quarter" idx="11"/>
          </p:nvPr>
        </p:nvSpPr>
        <p:spPr/>
        <p:txBody>
          <a:bodyPr/>
          <a:lstStyle/>
          <a:p>
            <a:r>
              <a:rPr lang="en-US" dirty="0"/>
              <a:t>Copyright © 2018, Elsevier Inc. All rights reserved.</a:t>
            </a:r>
          </a:p>
        </p:txBody>
      </p:sp>
      <p:sp>
        <p:nvSpPr>
          <p:cNvPr id="7" name="Slide Number Placeholder 6"/>
          <p:cNvSpPr>
            <a:spLocks noGrp="1"/>
          </p:cNvSpPr>
          <p:nvPr>
            <p:ph type="sldNum" sz="quarter" idx="12"/>
          </p:nvPr>
        </p:nvSpPr>
        <p:spPr/>
        <p:txBody>
          <a:bodyPr/>
          <a:lstStyle/>
          <a:p>
            <a:fld id="{EA4F5366-F021-C440-B975-9BD644C7DDA9}" type="slidenum">
              <a:rPr lang="en-US" smtClean="0"/>
              <a:pPr/>
              <a:t>‹#›</a:t>
            </a:fld>
            <a:endParaRPr lang="en-US"/>
          </a:p>
        </p:txBody>
      </p:sp>
      <p:sp>
        <p:nvSpPr>
          <p:cNvPr id="14" name="Rectangle 13">
            <a:extLst>
              <a:ext uri="{FF2B5EF4-FFF2-40B4-BE49-F238E27FC236}">
                <a16:creationId xmlns:a16="http://schemas.microsoft.com/office/drawing/2014/main" id="{498069CA-F1F6-4C39-AA1C-654950A45F41}"/>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5">
            <a:extLst>
              <a:ext uri="{FF2B5EF4-FFF2-40B4-BE49-F238E27FC236}">
                <a16:creationId xmlns:a16="http://schemas.microsoft.com/office/drawing/2014/main" id="{7AC67A37-D4CF-4C15-89EE-718B5B848BEC}"/>
              </a:ext>
            </a:extLst>
          </p:cNvPr>
          <p:cNvSpPr>
            <a:spLocks noGrp="1"/>
          </p:cNvSpPr>
          <p:nvPr>
            <p:ph sz="quarter" idx="4"/>
          </p:nvPr>
        </p:nvSpPr>
        <p:spPr>
          <a:xfrm>
            <a:off x="203269" y="566530"/>
            <a:ext cx="11860923" cy="540752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50399925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8642" y="76200"/>
            <a:ext cx="11483092" cy="304800"/>
          </a:xfrm>
        </p:spPr>
        <p:txBody>
          <a:bodyPr>
            <a:noAutofit/>
          </a:bodyPr>
          <a:lstStyle>
            <a:lvl1pPr>
              <a:defRPr sz="2100"/>
            </a:lvl1pPr>
          </a:lstStyle>
          <a:p>
            <a:r>
              <a:rPr lang="en-US"/>
              <a:t>Click to edit Master title style</a:t>
            </a:r>
            <a:endParaRPr lang="en-US" dirty="0"/>
          </a:p>
        </p:txBody>
      </p:sp>
      <p:sp>
        <p:nvSpPr>
          <p:cNvPr id="4" name="Content Placeholder 3"/>
          <p:cNvSpPr>
            <a:spLocks noGrp="1"/>
          </p:cNvSpPr>
          <p:nvPr>
            <p:ph sz="half" idx="2"/>
          </p:nvPr>
        </p:nvSpPr>
        <p:spPr>
          <a:xfrm>
            <a:off x="242762" y="3248543"/>
            <a:ext cx="2819881" cy="285534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70" y="3200402"/>
            <a:ext cx="2717800" cy="288984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693157" y="6549724"/>
            <a:ext cx="1272994" cy="249385"/>
          </a:xfrm>
          <a:prstGeom prst="rect">
            <a:avLst/>
          </a:prstGeom>
        </p:spPr>
        <p:txBody>
          <a:bodyPr/>
          <a:lstStyle/>
          <a:p>
            <a:fld id="{41FC2B17-254D-45EB-A90F-302D0F9EDA16}" type="datetimeFigureOut">
              <a:rPr lang="en-US" smtClean="0"/>
              <a:t>6/13/25</a:t>
            </a:fld>
            <a:endParaRPr lang="en-US"/>
          </a:p>
        </p:txBody>
      </p:sp>
      <p:sp>
        <p:nvSpPr>
          <p:cNvPr id="9" name="Slide Number Placeholder 8"/>
          <p:cNvSpPr>
            <a:spLocks noGrp="1"/>
          </p:cNvSpPr>
          <p:nvPr>
            <p:ph type="sldNum" sz="quarter" idx="12"/>
          </p:nvPr>
        </p:nvSpPr>
        <p:spPr>
          <a:xfrm>
            <a:off x="9082180" y="6574788"/>
            <a:ext cx="997085" cy="249385"/>
          </a:xfrm>
          <a:prstGeom prst="rect">
            <a:avLst/>
          </a:prstGeom>
        </p:spPr>
        <p:txBody>
          <a:bodyPr/>
          <a:lstStyle/>
          <a:p>
            <a:fld id="{EE049813-44FE-415D-9F79-5E8ACA974A91}" type="slidenum">
              <a:rPr lang="en-US" smtClean="0"/>
              <a:t>‹#›</a:t>
            </a:fld>
            <a:endParaRPr lang="en-US"/>
          </a:p>
        </p:txBody>
      </p:sp>
      <p:sp>
        <p:nvSpPr>
          <p:cNvPr id="13" name="Content Placeholder 5"/>
          <p:cNvSpPr>
            <a:spLocks noGrp="1"/>
          </p:cNvSpPr>
          <p:nvPr>
            <p:ph sz="quarter" idx="13"/>
          </p:nvPr>
        </p:nvSpPr>
        <p:spPr>
          <a:xfrm>
            <a:off x="268641" y="465087"/>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533401"/>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Content Placeholder 5"/>
          <p:cNvSpPr>
            <a:spLocks noGrp="1"/>
          </p:cNvSpPr>
          <p:nvPr>
            <p:ph sz="quarter" idx="15"/>
          </p:nvPr>
        </p:nvSpPr>
        <p:spPr>
          <a:xfrm>
            <a:off x="3036764" y="465087"/>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6"/>
          </p:nvPr>
        </p:nvSpPr>
        <p:spPr>
          <a:xfrm>
            <a:off x="9017000" y="533400"/>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a:extLst>
              <a:ext uri="{FF2B5EF4-FFF2-40B4-BE49-F238E27FC236}">
                <a16:creationId xmlns:a16="http://schemas.microsoft.com/office/drawing/2014/main" id="{6BC4B3E7-0DFC-45D3-A577-D5A93216ACDE}"/>
              </a:ext>
            </a:extLst>
          </p:cNvPr>
          <p:cNvSpPr/>
          <p:nvPr/>
        </p:nvSpPr>
        <p:spPr>
          <a:xfrm>
            <a:off x="33924" y="41290"/>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Content Placeholder 3">
            <a:extLst>
              <a:ext uri="{FF2B5EF4-FFF2-40B4-BE49-F238E27FC236}">
                <a16:creationId xmlns:a16="http://schemas.microsoft.com/office/drawing/2014/main" id="{D2172A3F-51C2-4461-B565-C2ED81C73EC1}"/>
              </a:ext>
            </a:extLst>
          </p:cNvPr>
          <p:cNvSpPr>
            <a:spLocks noGrp="1"/>
          </p:cNvSpPr>
          <p:nvPr>
            <p:ph sz="half" idx="17"/>
          </p:nvPr>
        </p:nvSpPr>
        <p:spPr>
          <a:xfrm>
            <a:off x="3106845" y="3269564"/>
            <a:ext cx="2819881" cy="285534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5">
            <a:extLst>
              <a:ext uri="{FF2B5EF4-FFF2-40B4-BE49-F238E27FC236}">
                <a16:creationId xmlns:a16="http://schemas.microsoft.com/office/drawing/2014/main" id="{20B3D2C0-7C45-4543-9B4B-36C2128669F7}"/>
              </a:ext>
            </a:extLst>
          </p:cNvPr>
          <p:cNvSpPr>
            <a:spLocks noGrp="1"/>
          </p:cNvSpPr>
          <p:nvPr>
            <p:ph sz="quarter" idx="18"/>
          </p:nvPr>
        </p:nvSpPr>
        <p:spPr>
          <a:xfrm>
            <a:off x="9057450" y="3221427"/>
            <a:ext cx="2717800" cy="288984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5424703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1243" y="-26208"/>
            <a:ext cx="11860923" cy="491926"/>
          </a:xfrm>
        </p:spPr>
        <p:txBody>
          <a:bodyPr>
            <a:normAutofit/>
          </a:bodyPr>
          <a:lstStyle>
            <a:lvl1pPr>
              <a:defRPr sz="1800"/>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id="{498069CA-F1F6-4C39-AA1C-654950A45F41}"/>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5">
            <a:extLst>
              <a:ext uri="{FF2B5EF4-FFF2-40B4-BE49-F238E27FC236}">
                <a16:creationId xmlns:a16="http://schemas.microsoft.com/office/drawing/2014/main" id="{7AC67A37-D4CF-4C15-89EE-718B5B848BEC}"/>
              </a:ext>
            </a:extLst>
          </p:cNvPr>
          <p:cNvSpPr>
            <a:spLocks noGrp="1"/>
          </p:cNvSpPr>
          <p:nvPr>
            <p:ph sz="quarter" idx="4"/>
          </p:nvPr>
        </p:nvSpPr>
        <p:spPr>
          <a:xfrm>
            <a:off x="203269" y="566530"/>
            <a:ext cx="11860923" cy="271338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563856" y="6492875"/>
            <a:ext cx="1622088" cy="365125"/>
          </a:xfrm>
        </p:spPr>
        <p:txBody>
          <a:bodyPr/>
          <a:lstStyle/>
          <a:p>
            <a:fld id="{9BDC8EDB-FB17-47F5-AD68-D60FF43BC2D5}" type="datetime1">
              <a:rPr lang="en-US" smtClean="0"/>
              <a:pPr/>
              <a:t>6/13/25</a:t>
            </a:fld>
            <a:endParaRPr lang="en-US"/>
          </a:p>
        </p:txBody>
      </p:sp>
      <p:sp>
        <p:nvSpPr>
          <p:cNvPr id="6" name="Footer Placeholder 5"/>
          <p:cNvSpPr>
            <a:spLocks noGrp="1"/>
          </p:cNvSpPr>
          <p:nvPr>
            <p:ph type="ftr" sz="quarter" idx="11"/>
          </p:nvPr>
        </p:nvSpPr>
        <p:spPr>
          <a:xfrm>
            <a:off x="4725657" y="6492875"/>
            <a:ext cx="2936410" cy="365125"/>
          </a:xfrm>
        </p:spPr>
        <p:txBody>
          <a:bodyPr/>
          <a:lstStyle/>
          <a:p>
            <a:r>
              <a:rPr lang="en-US"/>
              <a:t>Copyright © 2018, Elsevier Inc. All rights reserved.</a:t>
            </a:r>
          </a:p>
        </p:txBody>
      </p:sp>
      <p:sp>
        <p:nvSpPr>
          <p:cNvPr id="7" name="Slide Number Placeholder 6"/>
          <p:cNvSpPr>
            <a:spLocks noGrp="1"/>
          </p:cNvSpPr>
          <p:nvPr>
            <p:ph type="sldNum" sz="quarter" idx="12"/>
          </p:nvPr>
        </p:nvSpPr>
        <p:spPr>
          <a:xfrm>
            <a:off x="11586138" y="6523403"/>
            <a:ext cx="459766" cy="365125"/>
          </a:xfrm>
        </p:spPr>
        <p:txBody>
          <a:bodyPr/>
          <a:lstStyle/>
          <a:p>
            <a:fld id="{EA4F5366-F021-C440-B975-9BD644C7DDA9}" type="slidenum">
              <a:rPr lang="en-US" smtClean="0"/>
              <a:pPr/>
              <a:t>‹#›</a:t>
            </a:fld>
            <a:endParaRPr lang="en-US"/>
          </a:p>
        </p:txBody>
      </p:sp>
      <p:sp>
        <p:nvSpPr>
          <p:cNvPr id="9" name="Content Placeholder 2">
            <a:extLst>
              <a:ext uri="{FF2B5EF4-FFF2-40B4-BE49-F238E27FC236}">
                <a16:creationId xmlns:a16="http://schemas.microsoft.com/office/drawing/2014/main" id="{0D27DD97-2638-43A5-9628-4C5DF3358625}"/>
              </a:ext>
            </a:extLst>
          </p:cNvPr>
          <p:cNvSpPr>
            <a:spLocks noGrp="1"/>
          </p:cNvSpPr>
          <p:nvPr>
            <p:ph sz="half" idx="13"/>
          </p:nvPr>
        </p:nvSpPr>
        <p:spPr>
          <a:xfrm>
            <a:off x="8234607" y="3606556"/>
            <a:ext cx="3814354" cy="268491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3E1E91B9-CEDA-45D6-9B54-D99D9F7EE127}"/>
              </a:ext>
            </a:extLst>
          </p:cNvPr>
          <p:cNvSpPr>
            <a:spLocks noGrp="1"/>
          </p:cNvSpPr>
          <p:nvPr>
            <p:ph sz="half" idx="14"/>
          </p:nvPr>
        </p:nvSpPr>
        <p:spPr>
          <a:xfrm>
            <a:off x="304800" y="3537841"/>
            <a:ext cx="3814354" cy="268491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7538DF13-0CC7-4FC7-8809-914E1BD4B818}"/>
              </a:ext>
            </a:extLst>
          </p:cNvPr>
          <p:cNvSpPr>
            <a:spLocks noGrp="1"/>
          </p:cNvSpPr>
          <p:nvPr>
            <p:ph sz="half" idx="16"/>
          </p:nvPr>
        </p:nvSpPr>
        <p:spPr>
          <a:xfrm>
            <a:off x="4321981" y="3537841"/>
            <a:ext cx="3814354" cy="268491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2143084105"/>
      </p:ext>
    </p:extLst>
  </p:cSld>
  <p:clrMapOvr>
    <a:masterClrMapping/>
  </p:clrMapOvr>
  <p:hf sldNum="0"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1243" y="-26208"/>
            <a:ext cx="11860923" cy="491926"/>
          </a:xfrm>
        </p:spPr>
        <p:txBody>
          <a:bodyPr>
            <a:normAutofit/>
          </a:bodyPr>
          <a:lstStyle>
            <a:lvl1pPr>
              <a:defRPr sz="1800"/>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9BDC8EDB-FB17-47F5-AD68-D60FF43BC2D5}" type="datetime1">
              <a:rPr lang="en-US" smtClean="0"/>
              <a:pPr/>
              <a:t>6/13/25</a:t>
            </a:fld>
            <a:endParaRPr lang="en-US"/>
          </a:p>
        </p:txBody>
      </p:sp>
      <p:sp>
        <p:nvSpPr>
          <p:cNvPr id="6" name="Footer Placeholder 5"/>
          <p:cNvSpPr>
            <a:spLocks noGrp="1"/>
          </p:cNvSpPr>
          <p:nvPr>
            <p:ph type="ftr" sz="quarter" idx="11"/>
          </p:nvPr>
        </p:nvSpPr>
        <p:spPr/>
        <p:txBody>
          <a:bodyPr/>
          <a:lstStyle/>
          <a:p>
            <a:r>
              <a:rPr lang="en-US"/>
              <a:t>Copyright © 2018, Elsevier Inc. All rights reserved.</a:t>
            </a:r>
          </a:p>
        </p:txBody>
      </p:sp>
      <p:sp>
        <p:nvSpPr>
          <p:cNvPr id="7" name="Slide Number Placeholder 6"/>
          <p:cNvSpPr>
            <a:spLocks noGrp="1"/>
          </p:cNvSpPr>
          <p:nvPr>
            <p:ph type="sldNum" sz="quarter" idx="12"/>
          </p:nvPr>
        </p:nvSpPr>
        <p:spPr/>
        <p:txBody>
          <a:bodyPr/>
          <a:lstStyle/>
          <a:p>
            <a:fld id="{EA4F5366-F021-C440-B975-9BD644C7DDA9}" type="slidenum">
              <a:rPr lang="en-US" smtClean="0"/>
              <a:pPr/>
              <a:t>‹#›</a:t>
            </a:fld>
            <a:endParaRPr lang="en-US"/>
          </a:p>
        </p:txBody>
      </p:sp>
      <p:sp>
        <p:nvSpPr>
          <p:cNvPr id="14" name="Rectangle 13">
            <a:extLst>
              <a:ext uri="{FF2B5EF4-FFF2-40B4-BE49-F238E27FC236}">
                <a16:creationId xmlns:a16="http://schemas.microsoft.com/office/drawing/2014/main" id="{498069CA-F1F6-4C39-AA1C-654950A45F41}"/>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5">
            <a:extLst>
              <a:ext uri="{FF2B5EF4-FFF2-40B4-BE49-F238E27FC236}">
                <a16:creationId xmlns:a16="http://schemas.microsoft.com/office/drawing/2014/main" id="{7AC67A37-D4CF-4C15-89EE-718B5B848BEC}"/>
              </a:ext>
            </a:extLst>
          </p:cNvPr>
          <p:cNvSpPr>
            <a:spLocks noGrp="1"/>
          </p:cNvSpPr>
          <p:nvPr>
            <p:ph sz="quarter" idx="4"/>
          </p:nvPr>
        </p:nvSpPr>
        <p:spPr>
          <a:xfrm>
            <a:off x="165538" y="4185275"/>
            <a:ext cx="11860923" cy="205804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3A0B04BD-1273-4783-9B37-BE18E5AA4A5F}"/>
              </a:ext>
            </a:extLst>
          </p:cNvPr>
          <p:cNvSpPr>
            <a:spLocks noGrp="1"/>
          </p:cNvSpPr>
          <p:nvPr>
            <p:ph sz="half" idx="13"/>
          </p:nvPr>
        </p:nvSpPr>
        <p:spPr>
          <a:xfrm>
            <a:off x="4419609" y="641761"/>
            <a:ext cx="3814354" cy="268491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EC69ABE1-B738-4E71-B928-7F6A515E3A9A}"/>
              </a:ext>
            </a:extLst>
          </p:cNvPr>
          <p:cNvSpPr>
            <a:spLocks noGrp="1"/>
          </p:cNvSpPr>
          <p:nvPr>
            <p:ph sz="half" idx="14"/>
          </p:nvPr>
        </p:nvSpPr>
        <p:spPr>
          <a:xfrm>
            <a:off x="314700" y="632972"/>
            <a:ext cx="3814354" cy="268491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B4B2AFE6-0D59-4CC1-8436-6AD0591ECDD8}"/>
              </a:ext>
            </a:extLst>
          </p:cNvPr>
          <p:cNvSpPr>
            <a:spLocks noGrp="1"/>
          </p:cNvSpPr>
          <p:nvPr>
            <p:ph sz="half" idx="15"/>
          </p:nvPr>
        </p:nvSpPr>
        <p:spPr>
          <a:xfrm>
            <a:off x="8331256" y="694498"/>
            <a:ext cx="3814354" cy="268491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2491C937-B234-4D34-83AA-44ED63CBA01C}"/>
              </a:ext>
            </a:extLst>
          </p:cNvPr>
          <p:cNvSpPr>
            <a:spLocks noGrp="1"/>
          </p:cNvSpPr>
          <p:nvPr>
            <p:ph sz="half" idx="16"/>
          </p:nvPr>
        </p:nvSpPr>
        <p:spPr>
          <a:xfrm>
            <a:off x="181243" y="3429000"/>
            <a:ext cx="11981786" cy="6947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4270166364"/>
      </p:ext>
    </p:extLst>
  </p:cSld>
  <p:clrMapOvr>
    <a:masterClrMapping/>
  </p:clrMapOvr>
  <p:hf sldNum="0" hdr="0" ftr="0" dt="0"/>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02734"/>
            <a:ext cx="10972800" cy="450409"/>
          </a:xfrm>
        </p:spPr>
        <p:txBody>
          <a:bodyPr>
            <a:normAutofit/>
          </a:bodyPr>
          <a:lstStyle>
            <a:lvl1pPr>
              <a:defRPr sz="2550"/>
            </a:lvl1pPr>
          </a:lstStyle>
          <a:p>
            <a:r>
              <a:rPr lang="en-US"/>
              <a:t>Click to edit Master title style</a:t>
            </a:r>
          </a:p>
        </p:txBody>
      </p:sp>
      <p:sp>
        <p:nvSpPr>
          <p:cNvPr id="3" name="Text Placeholder 2"/>
          <p:cNvSpPr>
            <a:spLocks noGrp="1"/>
          </p:cNvSpPr>
          <p:nvPr>
            <p:ph type="body" idx="1"/>
          </p:nvPr>
        </p:nvSpPr>
        <p:spPr>
          <a:xfrm>
            <a:off x="609600" y="727167"/>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1440953"/>
            <a:ext cx="5386917" cy="468521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727167"/>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1440953"/>
            <a:ext cx="5389033" cy="468521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AE530D-0DFB-4CE6-BB2E-86DF25841B0E}" type="datetime1">
              <a:rPr lang="en-US" smtClean="0"/>
              <a:pPr/>
              <a:t>6/13/25</a:t>
            </a:fld>
            <a:endParaRPr lang="en-US"/>
          </a:p>
        </p:txBody>
      </p:sp>
      <p:sp>
        <p:nvSpPr>
          <p:cNvPr id="8" name="Footer Placeholder 7"/>
          <p:cNvSpPr>
            <a:spLocks noGrp="1"/>
          </p:cNvSpPr>
          <p:nvPr>
            <p:ph type="ftr" sz="quarter" idx="11"/>
          </p:nvPr>
        </p:nvSpPr>
        <p:spPr/>
        <p:txBody>
          <a:bodyPr/>
          <a:lstStyle/>
          <a:p>
            <a:r>
              <a:rPr lang="en-US"/>
              <a:t>Copyright © 2018, Elsevier Inc. All rights reserved.</a:t>
            </a:r>
          </a:p>
        </p:txBody>
      </p:sp>
      <p:sp>
        <p:nvSpPr>
          <p:cNvPr id="9" name="Slide Number Placeholder 8"/>
          <p:cNvSpPr>
            <a:spLocks noGrp="1"/>
          </p:cNvSpPr>
          <p:nvPr>
            <p:ph type="sldNum" sz="quarter" idx="12"/>
          </p:nvPr>
        </p:nvSpPr>
        <p:spPr/>
        <p:txBody>
          <a:bodyPr/>
          <a:lstStyle/>
          <a:p>
            <a:fld id="{EA4F5366-F021-C440-B975-9BD644C7DDA9}" type="slidenum">
              <a:rPr lang="en-US" smtClean="0"/>
              <a:pPr/>
              <a:t>‹#›</a:t>
            </a:fld>
            <a:endParaRPr lang="en-US"/>
          </a:p>
        </p:txBody>
      </p:sp>
      <p:sp>
        <p:nvSpPr>
          <p:cNvPr id="15" name="Rectangle 14">
            <a:extLst>
              <a:ext uri="{FF2B5EF4-FFF2-40B4-BE49-F238E27FC236}">
                <a16:creationId xmlns:a16="http://schemas.microsoft.com/office/drawing/2014/main" id="{4AFF07FC-8AA6-45CF-8773-5411B3786FF5}"/>
              </a:ext>
            </a:extLst>
          </p:cNvPr>
          <p:cNvSpPr/>
          <p:nvPr/>
        </p:nvSpPr>
        <p:spPr>
          <a:xfrm>
            <a:off x="32086" y="26128"/>
            <a:ext cx="12127831" cy="6795779"/>
          </a:xfrm>
          <a:prstGeom prst="rect">
            <a:avLst/>
          </a:prstGeom>
          <a:noFill/>
          <a:ln w="381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A1C37054-5265-4397-9BD4-2FA53965DA6C}"/>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261417200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762003"/>
            <a:ext cx="5389033" cy="5364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DC8EDB-FB17-47F5-AD68-D60FF43BC2D5}" type="datetime1">
              <a:rPr lang="en-US" smtClean="0"/>
              <a:pPr/>
              <a:t>6/13/25</a:t>
            </a:fld>
            <a:endParaRPr lang="en-US"/>
          </a:p>
        </p:txBody>
      </p:sp>
      <p:sp>
        <p:nvSpPr>
          <p:cNvPr id="8" name="Footer Placeholder 7"/>
          <p:cNvSpPr>
            <a:spLocks noGrp="1"/>
          </p:cNvSpPr>
          <p:nvPr>
            <p:ph type="ftr" sz="quarter" idx="11"/>
          </p:nvPr>
        </p:nvSpPr>
        <p:spPr/>
        <p:txBody>
          <a:bodyPr/>
          <a:lstStyle/>
          <a:p>
            <a:r>
              <a:rPr lang="en-US"/>
              <a:t>Copyright © 2018, Elsevier Inc. All rights reserved.</a:t>
            </a:r>
          </a:p>
        </p:txBody>
      </p:sp>
      <p:sp>
        <p:nvSpPr>
          <p:cNvPr id="9" name="Slide Number Placeholder 8"/>
          <p:cNvSpPr>
            <a:spLocks noGrp="1"/>
          </p:cNvSpPr>
          <p:nvPr>
            <p:ph type="sldNum" sz="quarter" idx="12"/>
          </p:nvPr>
        </p:nvSpPr>
        <p:spPr/>
        <p:txBody>
          <a:bodyPr/>
          <a:lstStyle/>
          <a:p>
            <a:fld id="{EA4F5366-F021-C440-B975-9BD644C7DDA9}" type="slidenum">
              <a:rPr lang="en-US" smtClean="0"/>
              <a:pPr/>
              <a:t>‹#›</a:t>
            </a:fld>
            <a:endParaRPr lang="en-US"/>
          </a:p>
        </p:txBody>
      </p:sp>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962198762"/>
      </p:ext>
    </p:extLst>
  </p:cSld>
  <p:clrMapOvr>
    <a:masterClrMapping/>
  </p:clrMapOvr>
  <p:hf sldNum="0" hdr="0" ftr="0" dt="0"/>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42133"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429000"/>
            <a:ext cx="5592233" cy="276071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DC8EDB-FB17-47F5-AD68-D60FF43BC2D5}" type="datetime1">
              <a:rPr lang="en-US" smtClean="0"/>
              <a:pPr/>
              <a:t>6/13/25</a:t>
            </a:fld>
            <a:endParaRPr lang="en-US"/>
          </a:p>
        </p:txBody>
      </p:sp>
      <p:sp>
        <p:nvSpPr>
          <p:cNvPr id="8" name="Footer Placeholder 7"/>
          <p:cNvSpPr>
            <a:spLocks noGrp="1"/>
          </p:cNvSpPr>
          <p:nvPr>
            <p:ph type="ftr" sz="quarter" idx="11"/>
          </p:nvPr>
        </p:nvSpPr>
        <p:spPr/>
        <p:txBody>
          <a:bodyPr/>
          <a:lstStyle/>
          <a:p>
            <a:r>
              <a:rPr lang="en-US"/>
              <a:t>Copyright © 2018, Elsevier Inc. All rights reserved.</a:t>
            </a:r>
          </a:p>
        </p:txBody>
      </p:sp>
      <p:sp>
        <p:nvSpPr>
          <p:cNvPr id="9" name="Slide Number Placeholder 8"/>
          <p:cNvSpPr>
            <a:spLocks noGrp="1"/>
          </p:cNvSpPr>
          <p:nvPr>
            <p:ph type="sldNum" sz="quarter" idx="12"/>
          </p:nvPr>
        </p:nvSpPr>
        <p:spPr/>
        <p:txBody>
          <a:bodyPr/>
          <a:lstStyle/>
          <a:p>
            <a:fld id="{EA4F5366-F021-C440-B975-9BD644C7DDA9}" type="slidenum">
              <a:rPr lang="en-US" smtClean="0"/>
              <a:pPr/>
              <a:t>‹#›</a:t>
            </a:fld>
            <a:endParaRPr lang="en-US"/>
          </a:p>
        </p:txBody>
      </p:sp>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762001"/>
            <a:ext cx="55880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BE4329EB-1EF5-47E9-B087-BCA878114FA4}"/>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295407724"/>
      </p:ext>
    </p:extLst>
  </p:cSld>
  <p:clrMapOvr>
    <a:masterClrMapping/>
  </p:clrMapOvr>
  <p:hf sldNum="0" hdr="0" ftr="0" dt="0"/>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42133"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762003"/>
            <a:ext cx="5386917" cy="5364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429003"/>
            <a:ext cx="5592233" cy="269186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DC8EDB-FB17-47F5-AD68-D60FF43BC2D5}" type="datetime1">
              <a:rPr lang="en-US" smtClean="0"/>
              <a:pPr/>
              <a:t>6/13/25</a:t>
            </a:fld>
            <a:endParaRPr lang="en-US"/>
          </a:p>
        </p:txBody>
      </p:sp>
      <p:sp>
        <p:nvSpPr>
          <p:cNvPr id="8" name="Footer Placeholder 7"/>
          <p:cNvSpPr>
            <a:spLocks noGrp="1"/>
          </p:cNvSpPr>
          <p:nvPr>
            <p:ph type="ftr" sz="quarter" idx="11"/>
          </p:nvPr>
        </p:nvSpPr>
        <p:spPr/>
        <p:txBody>
          <a:bodyPr/>
          <a:lstStyle/>
          <a:p>
            <a:r>
              <a:rPr lang="en-US"/>
              <a:t>Copyright © 2018, Elsevier Inc. All rights reserved.</a:t>
            </a:r>
          </a:p>
        </p:txBody>
      </p:sp>
      <p:sp>
        <p:nvSpPr>
          <p:cNvPr id="9" name="Slide Number Placeholder 8"/>
          <p:cNvSpPr>
            <a:spLocks noGrp="1"/>
          </p:cNvSpPr>
          <p:nvPr>
            <p:ph type="sldNum" sz="quarter" idx="12"/>
          </p:nvPr>
        </p:nvSpPr>
        <p:spPr/>
        <p:txBody>
          <a:bodyPr/>
          <a:lstStyle/>
          <a:p>
            <a:fld id="{EA4F5366-F021-C440-B975-9BD644C7DDA9}" type="slidenum">
              <a:rPr lang="en-US" smtClean="0"/>
              <a:pPr/>
              <a:t>‹#›</a:t>
            </a:fld>
            <a:endParaRPr lang="en-US"/>
          </a:p>
        </p:txBody>
      </p:sp>
      <p:sp>
        <p:nvSpPr>
          <p:cNvPr id="14" name="Content Placeholder 5"/>
          <p:cNvSpPr>
            <a:spLocks noGrp="1"/>
          </p:cNvSpPr>
          <p:nvPr>
            <p:ph sz="quarter" idx="14"/>
          </p:nvPr>
        </p:nvSpPr>
        <p:spPr>
          <a:xfrm>
            <a:off x="6197600" y="762001"/>
            <a:ext cx="55880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D5CA0051-5E3B-4C13-A8C7-C7696D579FDE}"/>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999348725"/>
      </p:ext>
    </p:extLst>
  </p:cSld>
  <p:clrMapOvr>
    <a:masterClrMapping/>
  </p:clrMapOvr>
  <p:hf sldNum="0" hdr="0" ftr="0" dt="0"/>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6401" y="152400"/>
            <a:ext cx="5384800" cy="990600"/>
          </a:xfrm>
        </p:spPr>
        <p:txBody>
          <a:bodyPr>
            <a:noAutofit/>
          </a:bodyPr>
          <a:lstStyle>
            <a:lvl1pPr>
              <a:defRPr sz="2400"/>
            </a:lvl1pPr>
          </a:lstStyle>
          <a:p>
            <a:r>
              <a:rPr lang="en-US"/>
              <a:t>Click to edit Master title style</a:t>
            </a:r>
            <a:endParaRPr lang="en-US" dirty="0"/>
          </a:p>
        </p:txBody>
      </p:sp>
      <p:sp>
        <p:nvSpPr>
          <p:cNvPr id="3" name="Text Placeholder 2"/>
          <p:cNvSpPr>
            <a:spLocks noGrp="1"/>
          </p:cNvSpPr>
          <p:nvPr>
            <p:ph type="body" idx="1"/>
          </p:nvPr>
        </p:nvSpPr>
        <p:spPr>
          <a:xfrm>
            <a:off x="406401" y="1219200"/>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6401" y="1981203"/>
            <a:ext cx="5386917" cy="41449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DC8EDB-FB17-47F5-AD68-D60FF43BC2D5}" type="datetime1">
              <a:rPr lang="en-US" smtClean="0"/>
              <a:pPr/>
              <a:t>6/13/25</a:t>
            </a:fld>
            <a:endParaRPr lang="en-US"/>
          </a:p>
        </p:txBody>
      </p:sp>
      <p:sp>
        <p:nvSpPr>
          <p:cNvPr id="8" name="Footer Placeholder 7"/>
          <p:cNvSpPr>
            <a:spLocks noGrp="1"/>
          </p:cNvSpPr>
          <p:nvPr>
            <p:ph type="ftr" sz="quarter" idx="11"/>
          </p:nvPr>
        </p:nvSpPr>
        <p:spPr/>
        <p:txBody>
          <a:bodyPr/>
          <a:lstStyle/>
          <a:p>
            <a:r>
              <a:rPr lang="en-US"/>
              <a:t>Copyright © 2018, Elsevier Inc. All rights reserved.</a:t>
            </a:r>
          </a:p>
        </p:txBody>
      </p:sp>
      <p:sp>
        <p:nvSpPr>
          <p:cNvPr id="9" name="Slide Number Placeholder 8"/>
          <p:cNvSpPr>
            <a:spLocks noGrp="1"/>
          </p:cNvSpPr>
          <p:nvPr>
            <p:ph type="sldNum" sz="quarter" idx="12"/>
          </p:nvPr>
        </p:nvSpPr>
        <p:spPr/>
        <p:txBody>
          <a:bodyPr/>
          <a:lstStyle/>
          <a:p>
            <a:fld id="{EA4F5366-F021-C440-B975-9BD644C7DDA9}" type="slidenum">
              <a:rPr lang="en-US" smtClean="0"/>
              <a:pPr/>
              <a:t>‹#›</a:t>
            </a:fld>
            <a:endParaRPr lang="en-US"/>
          </a:p>
        </p:txBody>
      </p:sp>
      <p:sp>
        <p:nvSpPr>
          <p:cNvPr id="13" name="Content Placeholder 3"/>
          <p:cNvSpPr>
            <a:spLocks noGrp="1"/>
          </p:cNvSpPr>
          <p:nvPr>
            <p:ph sz="half" idx="13"/>
          </p:nvPr>
        </p:nvSpPr>
        <p:spPr>
          <a:xfrm>
            <a:off x="6398684" y="152403"/>
            <a:ext cx="5386917" cy="58975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2160923"/>
      </p:ext>
    </p:extLst>
  </p:cSld>
  <p:clrMapOvr>
    <a:masterClrMapping/>
  </p:clrMapOvr>
  <p:hf sldNum="0" hdr="0" ftr="0" dt="0"/>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7A7E929-0BAF-4C73-951A-A7EE9C41E1D1}" type="datetime1">
              <a:rPr lang="en-US" smtClean="0"/>
              <a:pPr/>
              <a:t>6/13/25</a:t>
            </a:fld>
            <a:endParaRPr lang="en-US" dirty="0"/>
          </a:p>
        </p:txBody>
      </p:sp>
      <p:sp>
        <p:nvSpPr>
          <p:cNvPr id="6" name="Footer Placeholder 5"/>
          <p:cNvSpPr>
            <a:spLocks noGrp="1"/>
          </p:cNvSpPr>
          <p:nvPr>
            <p:ph type="ftr" sz="quarter" idx="11"/>
          </p:nvPr>
        </p:nvSpPr>
        <p:spPr/>
        <p:txBody>
          <a:bodyPr/>
          <a:lstStyle/>
          <a:p>
            <a:r>
              <a:rPr lang="en-US"/>
              <a:t>Copyright © 2018, Elsevier Inc. All rights reserved.</a:t>
            </a:r>
          </a:p>
        </p:txBody>
      </p:sp>
      <p:sp>
        <p:nvSpPr>
          <p:cNvPr id="7" name="Slide Number Placeholder 6"/>
          <p:cNvSpPr>
            <a:spLocks noGrp="1"/>
          </p:cNvSpPr>
          <p:nvPr>
            <p:ph type="sldNum" sz="quarter" idx="12"/>
          </p:nvPr>
        </p:nvSpPr>
        <p:spPr/>
        <p:txBody>
          <a:bodyPr/>
          <a:lstStyle/>
          <a:p>
            <a:fld id="{EA4F5366-F021-C440-B975-9BD644C7DDA9}" type="slidenum">
              <a:rPr lang="en-US" smtClean="0"/>
              <a:pPr/>
              <a:t>‹#›</a:t>
            </a:fld>
            <a:endParaRPr lang="en-US"/>
          </a:p>
        </p:txBody>
      </p:sp>
    </p:spTree>
    <p:extLst>
      <p:ext uri="{BB962C8B-B14F-4D97-AF65-F5344CB8AC3E}">
        <p14:creationId xmlns:p14="http://schemas.microsoft.com/office/powerpoint/2010/main" val="129118078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3B59B8-728F-4D31-BBAA-F88846D60BD1}" type="datetime1">
              <a:rPr lang="en-US" smtClean="0"/>
              <a:pPr/>
              <a:t>6/13/25</a:t>
            </a:fld>
            <a:endParaRPr lang="en-US"/>
          </a:p>
        </p:txBody>
      </p:sp>
      <p:sp>
        <p:nvSpPr>
          <p:cNvPr id="5" name="Footer Placeholder 4"/>
          <p:cNvSpPr>
            <a:spLocks noGrp="1"/>
          </p:cNvSpPr>
          <p:nvPr>
            <p:ph type="ftr" sz="quarter" idx="11"/>
          </p:nvPr>
        </p:nvSpPr>
        <p:spPr/>
        <p:txBody>
          <a:bodyPr/>
          <a:lstStyle/>
          <a:p>
            <a:r>
              <a:rPr lang="en-US"/>
              <a:t>Copyright © 2018, Elsevier Inc. All rights reserved.</a:t>
            </a:r>
          </a:p>
        </p:txBody>
      </p:sp>
      <p:sp>
        <p:nvSpPr>
          <p:cNvPr id="6" name="Slide Number Placeholder 5"/>
          <p:cNvSpPr>
            <a:spLocks noGrp="1"/>
          </p:cNvSpPr>
          <p:nvPr>
            <p:ph type="sldNum" sz="quarter" idx="12"/>
          </p:nvPr>
        </p:nvSpPr>
        <p:spPr/>
        <p:txBody>
          <a:bodyPr/>
          <a:lstStyle/>
          <a:p>
            <a:fld id="{EA4F5366-F021-C440-B975-9BD644C7DDA9}" type="slidenum">
              <a:rPr lang="en-US" smtClean="0"/>
              <a:pPr/>
              <a:t>‹#›</a:t>
            </a:fld>
            <a:endParaRPr lang="en-US"/>
          </a:p>
        </p:txBody>
      </p:sp>
    </p:spTree>
    <p:extLst>
      <p:ext uri="{BB962C8B-B14F-4D97-AF65-F5344CB8AC3E}">
        <p14:creationId xmlns:p14="http://schemas.microsoft.com/office/powerpoint/2010/main" val="217043859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5986CE-A7B1-4211-A40B-00C6225F2F20}" type="datetime1">
              <a:rPr lang="en-US" smtClean="0"/>
              <a:pPr/>
              <a:t>6/13/25</a:t>
            </a:fld>
            <a:endParaRPr lang="en-US"/>
          </a:p>
        </p:txBody>
      </p:sp>
      <p:sp>
        <p:nvSpPr>
          <p:cNvPr id="5" name="Footer Placeholder 4"/>
          <p:cNvSpPr>
            <a:spLocks noGrp="1"/>
          </p:cNvSpPr>
          <p:nvPr>
            <p:ph type="ftr" sz="quarter" idx="11"/>
          </p:nvPr>
        </p:nvSpPr>
        <p:spPr/>
        <p:txBody>
          <a:bodyPr/>
          <a:lstStyle/>
          <a:p>
            <a:r>
              <a:rPr lang="en-US"/>
              <a:t>Copyright © 2018, Elsevier Inc. All rights reserved.</a:t>
            </a:r>
          </a:p>
        </p:txBody>
      </p:sp>
      <p:sp>
        <p:nvSpPr>
          <p:cNvPr id="6" name="Slide Number Placeholder 5"/>
          <p:cNvSpPr>
            <a:spLocks noGrp="1"/>
          </p:cNvSpPr>
          <p:nvPr>
            <p:ph type="sldNum" sz="quarter" idx="12"/>
          </p:nvPr>
        </p:nvSpPr>
        <p:spPr/>
        <p:txBody>
          <a:bodyPr/>
          <a:lstStyle/>
          <a:p>
            <a:fld id="{EA4F5366-F021-C440-B975-9BD644C7DDA9}" type="slidenum">
              <a:rPr lang="en-US" smtClean="0"/>
              <a:pPr/>
              <a:t>‹#›</a:t>
            </a:fld>
            <a:endParaRPr lang="en-US"/>
          </a:p>
        </p:txBody>
      </p:sp>
    </p:spTree>
    <p:extLst>
      <p:ext uri="{BB962C8B-B14F-4D97-AF65-F5344CB8AC3E}">
        <p14:creationId xmlns:p14="http://schemas.microsoft.com/office/powerpoint/2010/main" val="1663543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0629" y="136522"/>
            <a:ext cx="5595257" cy="403409"/>
          </a:xfrm>
        </p:spPr>
        <p:txBody>
          <a:bodyPr>
            <a:normAutofit/>
          </a:bodyPr>
          <a:lstStyle>
            <a:lvl1pPr>
              <a:defRPr sz="2700"/>
            </a:lvl1pPr>
          </a:lstStyle>
          <a:p>
            <a:r>
              <a:rPr lang="en-US"/>
              <a:t>Click to edit Master title style</a:t>
            </a:r>
          </a:p>
        </p:txBody>
      </p:sp>
      <p:sp>
        <p:nvSpPr>
          <p:cNvPr id="3" name="Content Placeholder 2"/>
          <p:cNvSpPr>
            <a:spLocks noGrp="1"/>
          </p:cNvSpPr>
          <p:nvPr>
            <p:ph sz="half" idx="1"/>
          </p:nvPr>
        </p:nvSpPr>
        <p:spPr>
          <a:xfrm>
            <a:off x="145488" y="653457"/>
            <a:ext cx="5595257" cy="5653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6000" y="136522"/>
            <a:ext cx="5894253" cy="617001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655263" y="6587779"/>
            <a:ext cx="1272994" cy="249385"/>
          </a:xfrm>
          <a:prstGeom prst="rect">
            <a:avLst/>
          </a:prstGeom>
        </p:spPr>
        <p:txBody>
          <a:bodyPr/>
          <a:lstStyle/>
          <a:p>
            <a:fld id="{41FC2B17-254D-45EB-A90F-302D0F9EDA16}" type="datetimeFigureOut">
              <a:rPr lang="en-US" smtClean="0"/>
              <a:t>6/13/25</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0" y="2083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349070933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085" y="85056"/>
            <a:ext cx="12035245" cy="415687"/>
          </a:xfrm>
        </p:spPr>
        <p:txBody>
          <a:bodyPr/>
          <a:lstStyle/>
          <a:p>
            <a:r>
              <a:rPr lang="en-US"/>
              <a:t>Click to edit Master title style</a:t>
            </a:r>
            <a:endParaRPr lang="en-US" dirty="0"/>
          </a:p>
        </p:txBody>
      </p:sp>
      <p:sp>
        <p:nvSpPr>
          <p:cNvPr id="3" name="Content Placeholder 2"/>
          <p:cNvSpPr>
            <a:spLocks noGrp="1"/>
          </p:cNvSpPr>
          <p:nvPr>
            <p:ph idx="1"/>
          </p:nvPr>
        </p:nvSpPr>
        <p:spPr>
          <a:xfrm>
            <a:off x="87085" y="566058"/>
            <a:ext cx="12035245" cy="5483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98C82AAA-9E03-442F-A199-64F2FA1ECD54}" type="datetime1">
              <a:rPr lang="en-US" smtClean="0"/>
              <a:pPr/>
              <a:t>6/13/25</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a:t>Copyright © 2018, Elsevier Inc. All rights reserved.</a:t>
            </a:r>
          </a:p>
        </p:txBody>
      </p:sp>
      <p:sp>
        <p:nvSpPr>
          <p:cNvPr id="6" name="Rectangle 6"/>
          <p:cNvSpPr>
            <a:spLocks noGrp="1" noChangeArrowheads="1"/>
          </p:cNvSpPr>
          <p:nvPr>
            <p:ph type="sldNum" sz="quarter" idx="12"/>
          </p:nvPr>
        </p:nvSpPr>
        <p:spPr>
          <a:ln/>
        </p:spPr>
        <p:txBody>
          <a:bodyPr/>
          <a:lstStyle>
            <a:lvl1pPr>
              <a:defRPr/>
            </a:lvl1pPr>
          </a:lstStyle>
          <a:p>
            <a:fld id="{EA4F5366-F021-C440-B975-9BD644C7DDA9}" type="slidenum">
              <a:rPr lang="en-US" smtClean="0"/>
              <a:pPr/>
              <a:t>‹#›</a:t>
            </a:fld>
            <a:endParaRPr lang="en-US"/>
          </a:p>
        </p:txBody>
      </p:sp>
    </p:spTree>
    <p:custDataLst>
      <p:tags r:id="rId1"/>
    </p:custDataLst>
    <p:extLst>
      <p:ext uri="{BB962C8B-B14F-4D97-AF65-F5344CB8AC3E}">
        <p14:creationId xmlns:p14="http://schemas.microsoft.com/office/powerpoint/2010/main" val="399735935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BC75B-2F55-4B78-B3FA-3347841F4F23}"/>
              </a:ext>
            </a:extLst>
          </p:cNvPr>
          <p:cNvSpPr>
            <a:spLocks noGrp="1"/>
          </p:cNvSpPr>
          <p:nvPr>
            <p:ph type="title"/>
          </p:nvPr>
        </p:nvSpPr>
        <p:spPr>
          <a:xfrm>
            <a:off x="117566" y="52251"/>
            <a:ext cx="11991720" cy="492035"/>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46CB8F-0A6B-46B5-888F-12DCAE2E58E9}"/>
              </a:ext>
            </a:extLst>
          </p:cNvPr>
          <p:cNvSpPr>
            <a:spLocks noGrp="1"/>
          </p:cNvSpPr>
          <p:nvPr>
            <p:ph type="body" idx="1"/>
          </p:nvPr>
        </p:nvSpPr>
        <p:spPr>
          <a:xfrm>
            <a:off x="117566" y="627018"/>
            <a:ext cx="5625737" cy="5422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FB9D6A-420F-4E28-8643-038C510F3423}"/>
              </a:ext>
            </a:extLst>
          </p:cNvPr>
          <p:cNvSpPr>
            <a:spLocks noGrp="1"/>
          </p:cNvSpPr>
          <p:nvPr>
            <p:ph type="dt" sz="half" idx="10"/>
          </p:nvPr>
        </p:nvSpPr>
        <p:spPr/>
        <p:txBody>
          <a:bodyPr/>
          <a:lstStyle/>
          <a:p>
            <a:fld id="{9BDC8EDB-FB17-47F5-AD68-D60FF43BC2D5}" type="datetime1">
              <a:rPr lang="en-US" smtClean="0"/>
              <a:pPr/>
              <a:t>6/13/25</a:t>
            </a:fld>
            <a:endParaRPr lang="en-US" dirty="0"/>
          </a:p>
        </p:txBody>
      </p:sp>
      <p:sp>
        <p:nvSpPr>
          <p:cNvPr id="5" name="Footer Placeholder 4">
            <a:extLst>
              <a:ext uri="{FF2B5EF4-FFF2-40B4-BE49-F238E27FC236}">
                <a16:creationId xmlns:a16="http://schemas.microsoft.com/office/drawing/2014/main" id="{1F12765D-6C12-41EA-BA4B-9CF277CD5CD1}"/>
              </a:ext>
            </a:extLst>
          </p:cNvPr>
          <p:cNvSpPr>
            <a:spLocks noGrp="1"/>
          </p:cNvSpPr>
          <p:nvPr>
            <p:ph type="ftr" sz="quarter" idx="11"/>
          </p:nvPr>
        </p:nvSpPr>
        <p:spPr/>
        <p:txBody>
          <a:bodyPr/>
          <a:lstStyle/>
          <a:p>
            <a:r>
              <a:rPr lang="en-US"/>
              <a:t>Copyright © 2018, Elsevier Inc. All rights reserved.</a:t>
            </a:r>
          </a:p>
        </p:txBody>
      </p:sp>
      <p:sp>
        <p:nvSpPr>
          <p:cNvPr id="6" name="Slide Number Placeholder 5">
            <a:extLst>
              <a:ext uri="{FF2B5EF4-FFF2-40B4-BE49-F238E27FC236}">
                <a16:creationId xmlns:a16="http://schemas.microsoft.com/office/drawing/2014/main" id="{E53A7057-EAA3-4C3A-BF2B-77054E8EC0C7}"/>
              </a:ext>
            </a:extLst>
          </p:cNvPr>
          <p:cNvSpPr>
            <a:spLocks noGrp="1"/>
          </p:cNvSpPr>
          <p:nvPr>
            <p:ph type="sldNum" sz="quarter" idx="12"/>
          </p:nvPr>
        </p:nvSpPr>
        <p:spPr/>
        <p:txBody>
          <a:bodyPr/>
          <a:lstStyle/>
          <a:p>
            <a:fld id="{EA4F5366-F021-C440-B975-9BD644C7DDA9}" type="slidenum">
              <a:rPr lang="en-US" smtClean="0"/>
              <a:pPr/>
              <a:t>‹#›</a:t>
            </a:fld>
            <a:endParaRPr lang="en-US"/>
          </a:p>
        </p:txBody>
      </p:sp>
      <p:sp>
        <p:nvSpPr>
          <p:cNvPr id="8" name="Text Placeholder 2">
            <a:extLst>
              <a:ext uri="{FF2B5EF4-FFF2-40B4-BE49-F238E27FC236}">
                <a16:creationId xmlns:a16="http://schemas.microsoft.com/office/drawing/2014/main" id="{E821508E-B23C-408A-A069-24BF1CA9369A}"/>
              </a:ext>
            </a:extLst>
          </p:cNvPr>
          <p:cNvSpPr>
            <a:spLocks noGrp="1"/>
          </p:cNvSpPr>
          <p:nvPr>
            <p:ph type="body" idx="13"/>
          </p:nvPr>
        </p:nvSpPr>
        <p:spPr>
          <a:xfrm>
            <a:off x="5921829" y="640082"/>
            <a:ext cx="6187457" cy="5422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977237025"/>
      </p:ext>
    </p:extLst>
  </p:cSld>
  <p:clrMapOvr>
    <a:masterClrMapping/>
  </p:clrMapOvr>
  <p:hf sldNum="0" hdr="0" ftr="0" dt="0"/>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4601"/>
            <a:ext cx="10363200" cy="762001"/>
          </a:xfrm>
        </p:spPr>
        <p:txBody>
          <a:bodyPr>
            <a:normAutofit/>
          </a:bodyPr>
          <a:lstStyle>
            <a:lvl1pPr>
              <a:defRPr sz="4000"/>
            </a:lvl1pPr>
          </a:lstStyle>
          <a:p>
            <a:r>
              <a:rPr lang="en-US"/>
              <a:t>Click to edit Master title style</a:t>
            </a:r>
            <a:endParaRPr lang="en-US" dirty="0"/>
          </a:p>
        </p:txBody>
      </p:sp>
      <p:sp>
        <p:nvSpPr>
          <p:cNvPr id="3" name="Subtitle 2"/>
          <p:cNvSpPr>
            <a:spLocks noGrp="1"/>
          </p:cNvSpPr>
          <p:nvPr>
            <p:ph type="subTitle" idx="1"/>
          </p:nvPr>
        </p:nvSpPr>
        <p:spPr>
          <a:xfrm>
            <a:off x="1117600" y="3429000"/>
            <a:ext cx="10058400" cy="609600"/>
          </a:xfrm>
        </p:spPr>
        <p:txBody>
          <a:bodyPr>
            <a:noAutofit/>
          </a:bodyPr>
          <a:lstStyle>
            <a:lvl1pPr marL="0" indent="0" algn="ctr">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7EC7CA-4294-4643-A444-DAE2DE1D3EEC}" type="datetime1">
              <a:rPr lang="en-US" smtClean="0"/>
              <a:pPr/>
              <a:t>6/13/25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3425F5-DC7E-DD41-9A46-87D938413BBB}" type="slidenum">
              <a:rPr lang="en-US" smtClean="0"/>
              <a:pPr/>
              <a:t>‹#›</a:t>
            </a:fld>
            <a:endParaRPr lang="en-US"/>
          </a:p>
        </p:txBody>
      </p:sp>
    </p:spTree>
    <p:custDataLst>
      <p:tags r:id="rId1"/>
    </p:custDataLst>
    <p:extLst>
      <p:ext uri="{BB962C8B-B14F-4D97-AF65-F5344CB8AC3E}">
        <p14:creationId xmlns:p14="http://schemas.microsoft.com/office/powerpoint/2010/main" val="64249360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DD09A4-73CC-4986-A695-7313121C53F0}" type="datetime1">
              <a:rPr lang="en-US" smtClean="0"/>
              <a:pPr/>
              <a:t>6/13/25</a:t>
            </a:fld>
            <a:endParaRPr lang="en-US"/>
          </a:p>
        </p:txBody>
      </p:sp>
      <p:sp>
        <p:nvSpPr>
          <p:cNvPr id="3" name="Footer Placeholder 2"/>
          <p:cNvSpPr>
            <a:spLocks noGrp="1"/>
          </p:cNvSpPr>
          <p:nvPr>
            <p:ph type="ftr" sz="quarter" idx="11"/>
          </p:nvPr>
        </p:nvSpPr>
        <p:spPr/>
        <p:txBody>
          <a:bodyPr/>
          <a:lstStyle/>
          <a:p>
            <a:r>
              <a:rPr lang="en-US"/>
              <a:t>Copyright © 2018, Elsevier Inc. All rights reserved.</a:t>
            </a:r>
          </a:p>
        </p:txBody>
      </p:sp>
      <p:sp>
        <p:nvSpPr>
          <p:cNvPr id="4" name="Slide Number Placeholder 3"/>
          <p:cNvSpPr>
            <a:spLocks noGrp="1"/>
          </p:cNvSpPr>
          <p:nvPr>
            <p:ph type="sldNum" sz="quarter" idx="12"/>
          </p:nvPr>
        </p:nvSpPr>
        <p:spPr/>
        <p:txBody>
          <a:bodyPr/>
          <a:lstStyle/>
          <a:p>
            <a:fld id="{34512DA9-782E-EC49-95E9-FD9D98AFEA1F}" type="slidenum">
              <a:rPr lang="en-US" smtClean="0"/>
              <a:pPr/>
              <a:t>‹#›</a:t>
            </a:fld>
            <a:endParaRPr lang="en-US"/>
          </a:p>
        </p:txBody>
      </p:sp>
    </p:spTree>
    <p:custDataLst>
      <p:tags r:id="rId1"/>
    </p:custDataLst>
    <p:extLst>
      <p:ext uri="{BB962C8B-B14F-4D97-AF65-F5344CB8AC3E}">
        <p14:creationId xmlns:p14="http://schemas.microsoft.com/office/powerpoint/2010/main" val="239070503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x" preserve="1">
  <p:cSld name="1_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AE45-96E2-480B-B1E9-ED994B2F0560}"/>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CD083799-3FD8-4833-983C-EBAEF532511B}"/>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9E46ED-977A-4166-B89A-6F13E3183283}"/>
              </a:ext>
            </a:extLst>
          </p:cNvPr>
          <p:cNvSpPr>
            <a:spLocks noGrp="1"/>
          </p:cNvSpPr>
          <p:nvPr>
            <p:ph type="dt" sz="half" idx="10"/>
          </p:nvPr>
        </p:nvSpPr>
        <p:spPr/>
        <p:txBody>
          <a:bodyPr/>
          <a:lstStyle/>
          <a:p>
            <a:fld id="{9BDC8EDB-FB17-47F5-AD68-D60FF43BC2D5}" type="datetime1">
              <a:rPr lang="en-US" smtClean="0"/>
              <a:pPr/>
              <a:t>6/13/25</a:t>
            </a:fld>
            <a:endParaRPr lang="en-US"/>
          </a:p>
        </p:txBody>
      </p:sp>
      <p:sp>
        <p:nvSpPr>
          <p:cNvPr id="5" name="Footer Placeholder 4">
            <a:extLst>
              <a:ext uri="{FF2B5EF4-FFF2-40B4-BE49-F238E27FC236}">
                <a16:creationId xmlns:a16="http://schemas.microsoft.com/office/drawing/2014/main" id="{261388F5-5FE3-4C85-8036-270D70351BD9}"/>
              </a:ext>
            </a:extLst>
          </p:cNvPr>
          <p:cNvSpPr>
            <a:spLocks noGrp="1"/>
          </p:cNvSpPr>
          <p:nvPr>
            <p:ph type="ftr" sz="quarter" idx="11"/>
          </p:nvPr>
        </p:nvSpPr>
        <p:spPr/>
        <p:txBody>
          <a:bodyPr/>
          <a:lstStyle/>
          <a:p>
            <a:r>
              <a:rPr lang="en-US"/>
              <a:t>Copyright © 2018, Elsevier Inc. All rights reserved.</a:t>
            </a:r>
          </a:p>
        </p:txBody>
      </p:sp>
      <p:sp>
        <p:nvSpPr>
          <p:cNvPr id="6" name="Slide Number Placeholder 5">
            <a:extLst>
              <a:ext uri="{FF2B5EF4-FFF2-40B4-BE49-F238E27FC236}">
                <a16:creationId xmlns:a16="http://schemas.microsoft.com/office/drawing/2014/main" id="{36CC78B0-C9BC-4F56-910B-0EFB2DC0C3E4}"/>
              </a:ext>
            </a:extLst>
          </p:cNvPr>
          <p:cNvSpPr>
            <a:spLocks noGrp="1"/>
          </p:cNvSpPr>
          <p:nvPr>
            <p:ph type="sldNum" sz="quarter" idx="12"/>
          </p:nvPr>
        </p:nvSpPr>
        <p:spPr/>
        <p:txBody>
          <a:bodyPr/>
          <a:lstStyle/>
          <a:p>
            <a:fld id="{EA4F5366-F021-C440-B975-9BD644C7DDA9}" type="slidenum">
              <a:rPr lang="en-US" smtClean="0"/>
              <a:pPr/>
              <a:t>‹#›</a:t>
            </a:fld>
            <a:endParaRPr lang="en-US"/>
          </a:p>
        </p:txBody>
      </p:sp>
    </p:spTree>
    <p:extLst>
      <p:ext uri="{BB962C8B-B14F-4D97-AF65-F5344CB8AC3E}">
        <p14:creationId xmlns:p14="http://schemas.microsoft.com/office/powerpoint/2010/main" val="341021110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074400" cy="609600"/>
          </a:xfrm>
        </p:spPr>
        <p:txBody>
          <a:bodyPr>
            <a:normAutofit/>
          </a:bodyPr>
          <a:lstStyle>
            <a:lvl1pPr>
              <a:defRPr sz="2400"/>
            </a:lvl1pPr>
          </a:lstStyle>
          <a:p>
            <a:r>
              <a:rPr lang="en-US"/>
              <a:t>Click to edit Master title style</a:t>
            </a:r>
          </a:p>
        </p:txBody>
      </p:sp>
      <p:sp>
        <p:nvSpPr>
          <p:cNvPr id="5" name="Date Placeholder 4"/>
          <p:cNvSpPr>
            <a:spLocks noGrp="1"/>
          </p:cNvSpPr>
          <p:nvPr>
            <p:ph type="dt" sz="half" idx="10"/>
          </p:nvPr>
        </p:nvSpPr>
        <p:spPr/>
        <p:txBody>
          <a:bodyPr/>
          <a:lstStyle/>
          <a:p>
            <a:fld id="{2179F64A-6BAB-4ED6-9DF0-758C65C9DF9A}" type="datetime2">
              <a:rPr lang="en-US" smtClean="0"/>
              <a:t>Friday, June 13, 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dirty="0"/>
          </a:p>
        </p:txBody>
      </p:sp>
      <p:sp>
        <p:nvSpPr>
          <p:cNvPr id="14" name="Rectangle 13">
            <a:extLst>
              <a:ext uri="{FF2B5EF4-FFF2-40B4-BE49-F238E27FC236}">
                <a16:creationId xmlns:a16="http://schemas.microsoft.com/office/drawing/2014/main" id="{D00B2C77-18E2-475B-BE0C-ACAE98CD88D9}"/>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EB1444D3-83CD-444E-9AC9-BCFC85552982}"/>
              </a:ext>
            </a:extLst>
          </p:cNvPr>
          <p:cNvSpPr>
            <a:spLocks noGrp="1"/>
          </p:cNvSpPr>
          <p:nvPr>
            <p:ph sz="half" idx="13"/>
          </p:nvPr>
        </p:nvSpPr>
        <p:spPr>
          <a:xfrm>
            <a:off x="4074015" y="917448"/>
            <a:ext cx="3814354" cy="268491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B739D85B-26A4-4890-B0AF-825FAD53BA47}"/>
              </a:ext>
            </a:extLst>
          </p:cNvPr>
          <p:cNvSpPr>
            <a:spLocks noGrp="1"/>
          </p:cNvSpPr>
          <p:nvPr>
            <p:ph sz="half" idx="14"/>
          </p:nvPr>
        </p:nvSpPr>
        <p:spPr>
          <a:xfrm>
            <a:off x="4091434" y="3651950"/>
            <a:ext cx="3814354" cy="268491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249848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086" y="76200"/>
            <a:ext cx="11719648" cy="685800"/>
          </a:xfrm>
        </p:spPr>
        <p:txBody>
          <a:bodyPr>
            <a:noAutofit/>
          </a:bodyPr>
          <a:lstStyle>
            <a:lvl1pPr algn="l">
              <a:defRPr sz="2400"/>
            </a:lvl1pPr>
          </a:lstStyle>
          <a:p>
            <a:r>
              <a:rPr lang="en-US"/>
              <a:t>Click to edit Master title style</a:t>
            </a:r>
            <a:endParaRPr lang="en-US" dirty="0"/>
          </a:p>
        </p:txBody>
      </p:sp>
      <p:sp>
        <p:nvSpPr>
          <p:cNvPr id="4" name="Content Placeholder 3"/>
          <p:cNvSpPr>
            <a:spLocks noGrp="1"/>
          </p:cNvSpPr>
          <p:nvPr>
            <p:ph sz="half" idx="2"/>
          </p:nvPr>
        </p:nvSpPr>
        <p:spPr>
          <a:xfrm>
            <a:off x="0" y="3428999"/>
            <a:ext cx="764333" cy="2515429"/>
          </a:xfrm>
        </p:spPr>
        <p:txBody>
          <a:bodyPr/>
          <a:lstStyle>
            <a:lvl1pPr>
              <a:buFont typeface="+mj-lt"/>
              <a:buAutoNum type="alphaUcPeriod"/>
              <a:defRPr sz="900"/>
            </a:lvl1pPr>
            <a:lvl2pPr>
              <a:buFont typeface="+mj-lt"/>
              <a:buAutoNum type="alphaUcPeriod"/>
              <a:defRPr sz="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6" name="Content Placeholder 5"/>
          <p:cNvSpPr>
            <a:spLocks noGrp="1"/>
          </p:cNvSpPr>
          <p:nvPr>
            <p:ph sz="quarter" idx="4"/>
          </p:nvPr>
        </p:nvSpPr>
        <p:spPr>
          <a:xfrm>
            <a:off x="4038601" y="3581400"/>
            <a:ext cx="3087434" cy="23854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Date Placeholder 6"/>
          <p:cNvSpPr>
            <a:spLocks noGrp="1"/>
          </p:cNvSpPr>
          <p:nvPr>
            <p:ph type="dt" sz="half" idx="10"/>
          </p:nvPr>
        </p:nvSpPr>
        <p:spPr/>
        <p:txBody>
          <a:bodyPr/>
          <a:lstStyle/>
          <a:p>
            <a:fld id="{F294AF96-2B07-483F-A1E9-B12CCB3C2329}" type="datetime2">
              <a:rPr lang="en-US" smtClean="0"/>
              <a:t>Friday, June 13, 2025</a:t>
            </a:fld>
            <a:endParaRPr lang="en-US" dirty="0"/>
          </a:p>
        </p:txBody>
      </p:sp>
      <p:sp>
        <p:nvSpPr>
          <p:cNvPr id="8" name="Footer Placeholder 7"/>
          <p:cNvSpPr>
            <a:spLocks noGrp="1"/>
          </p:cNvSpPr>
          <p:nvPr>
            <p:ph type="ftr" sz="quarter" idx="11"/>
          </p:nvPr>
        </p:nvSpPr>
        <p:spPr>
          <a:xfrm>
            <a:off x="4673600" y="6492875"/>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dirty="0"/>
          </a:p>
        </p:txBody>
      </p:sp>
      <p:sp>
        <p:nvSpPr>
          <p:cNvPr id="13" name="Content Placeholder 5"/>
          <p:cNvSpPr>
            <a:spLocks noGrp="1"/>
          </p:cNvSpPr>
          <p:nvPr>
            <p:ph sz="quarter" idx="13"/>
          </p:nvPr>
        </p:nvSpPr>
        <p:spPr>
          <a:xfrm>
            <a:off x="1462725" y="1067318"/>
            <a:ext cx="2849033" cy="227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Content Placeholder 5"/>
          <p:cNvSpPr>
            <a:spLocks noGrp="1"/>
          </p:cNvSpPr>
          <p:nvPr>
            <p:ph sz="quarter" idx="14"/>
          </p:nvPr>
        </p:nvSpPr>
        <p:spPr>
          <a:xfrm>
            <a:off x="8925483" y="1044436"/>
            <a:ext cx="2849032" cy="22917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3" name="Rectangle 2"/>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Content Placeholder 5"/>
          <p:cNvSpPr>
            <a:spLocks noGrp="1"/>
          </p:cNvSpPr>
          <p:nvPr>
            <p:ph sz="quarter" idx="15"/>
          </p:nvPr>
        </p:nvSpPr>
        <p:spPr>
          <a:xfrm>
            <a:off x="5257800" y="1053239"/>
            <a:ext cx="2849033" cy="227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8" name="Content Placeholder 5"/>
          <p:cNvSpPr>
            <a:spLocks noGrp="1"/>
          </p:cNvSpPr>
          <p:nvPr>
            <p:ph sz="quarter" idx="16"/>
          </p:nvPr>
        </p:nvSpPr>
        <p:spPr>
          <a:xfrm>
            <a:off x="7580879" y="3581399"/>
            <a:ext cx="3087434" cy="23728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20" name="Rectangle 19">
            <a:extLst>
              <a:ext uri="{FF2B5EF4-FFF2-40B4-BE49-F238E27FC236}">
                <a16:creationId xmlns:a16="http://schemas.microsoft.com/office/drawing/2014/main" id="{4A9A3A23-C4C8-428D-AF41-01645BCD1C26}"/>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BD934B4-4EFF-4AFE-A4CE-A779270FE402}"/>
              </a:ext>
            </a:extLst>
          </p:cNvPr>
          <p:cNvSpPr>
            <a:spLocks noGrp="1"/>
          </p:cNvSpPr>
          <p:nvPr>
            <p:ph sz="half" idx="17"/>
          </p:nvPr>
        </p:nvSpPr>
        <p:spPr>
          <a:xfrm>
            <a:off x="764333" y="3428999"/>
            <a:ext cx="2207467" cy="2515429"/>
          </a:xfrm>
        </p:spPr>
        <p:txBody>
          <a:bodyPr/>
          <a:lstStyle>
            <a:lvl1pPr>
              <a:defRPr sz="1200"/>
            </a:lvl1pPr>
            <a:lvl2pPr>
              <a:defRPr sz="1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5" name="Content Placeholder 2">
            <a:extLst>
              <a:ext uri="{FF2B5EF4-FFF2-40B4-BE49-F238E27FC236}">
                <a16:creationId xmlns:a16="http://schemas.microsoft.com/office/drawing/2014/main" id="{D9BD69DC-D488-4FB3-9D0F-BDD31A22F671}"/>
              </a:ext>
            </a:extLst>
          </p:cNvPr>
          <p:cNvSpPr>
            <a:spLocks noGrp="1"/>
          </p:cNvSpPr>
          <p:nvPr>
            <p:ph sz="half" idx="18"/>
          </p:nvPr>
        </p:nvSpPr>
        <p:spPr>
          <a:xfrm>
            <a:off x="40658" y="6189390"/>
            <a:ext cx="3679382" cy="193776"/>
          </a:xfrm>
        </p:spPr>
        <p:txBody>
          <a:bodyPr>
            <a:normAutofit/>
          </a:bodyPr>
          <a:lstStyle>
            <a:lvl1pPr marL="0" indent="0" algn="l">
              <a:buNone/>
              <a:defRPr sz="8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Tree>
    <p:extLst>
      <p:ext uri="{BB962C8B-B14F-4D97-AF65-F5344CB8AC3E}">
        <p14:creationId xmlns:p14="http://schemas.microsoft.com/office/powerpoint/2010/main" val="56121137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086" y="76200"/>
            <a:ext cx="11719648" cy="685800"/>
          </a:xfrm>
        </p:spPr>
        <p:txBody>
          <a:bodyPr>
            <a:noAutofit/>
          </a:bodyPr>
          <a:lstStyle>
            <a:lvl1pPr algn="l">
              <a:defRPr sz="2400"/>
            </a:lvl1pPr>
          </a:lstStyle>
          <a:p>
            <a:r>
              <a:rPr lang="en-US"/>
              <a:t>Click to edit Master title style</a:t>
            </a:r>
            <a:endParaRPr lang="en-US" dirty="0"/>
          </a:p>
        </p:txBody>
      </p:sp>
      <p:sp>
        <p:nvSpPr>
          <p:cNvPr id="4" name="Content Placeholder 3"/>
          <p:cNvSpPr>
            <a:spLocks noGrp="1"/>
          </p:cNvSpPr>
          <p:nvPr>
            <p:ph sz="half" idx="2"/>
          </p:nvPr>
        </p:nvSpPr>
        <p:spPr>
          <a:xfrm>
            <a:off x="0" y="3428999"/>
            <a:ext cx="764333" cy="2515429"/>
          </a:xfrm>
        </p:spPr>
        <p:txBody>
          <a:bodyPr/>
          <a:lstStyle>
            <a:lvl1pPr>
              <a:buFont typeface="+mj-lt"/>
              <a:buAutoNum type="alphaUcPeriod"/>
              <a:defRPr sz="900"/>
            </a:lvl1pPr>
            <a:lvl2pPr>
              <a:buFont typeface="+mj-lt"/>
              <a:buAutoNum type="alphaUcPeriod"/>
              <a:defRPr sz="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6" name="Content Placeholder 5"/>
          <p:cNvSpPr>
            <a:spLocks noGrp="1"/>
          </p:cNvSpPr>
          <p:nvPr>
            <p:ph sz="quarter" idx="4"/>
          </p:nvPr>
        </p:nvSpPr>
        <p:spPr>
          <a:xfrm>
            <a:off x="4038601" y="3581400"/>
            <a:ext cx="3087434" cy="23854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Date Placeholder 6"/>
          <p:cNvSpPr>
            <a:spLocks noGrp="1"/>
          </p:cNvSpPr>
          <p:nvPr>
            <p:ph type="dt" sz="half" idx="10"/>
          </p:nvPr>
        </p:nvSpPr>
        <p:spPr/>
        <p:txBody>
          <a:bodyPr/>
          <a:lstStyle/>
          <a:p>
            <a:fld id="{F294AF96-2B07-483F-A1E9-B12CCB3C2329}" type="datetime2">
              <a:rPr lang="en-US" smtClean="0"/>
              <a:t>Friday, June 13, 2025</a:t>
            </a:fld>
            <a:endParaRPr lang="en-US" dirty="0"/>
          </a:p>
        </p:txBody>
      </p:sp>
      <p:sp>
        <p:nvSpPr>
          <p:cNvPr id="8" name="Footer Placeholder 7"/>
          <p:cNvSpPr>
            <a:spLocks noGrp="1"/>
          </p:cNvSpPr>
          <p:nvPr>
            <p:ph type="ftr" sz="quarter" idx="11"/>
          </p:nvPr>
        </p:nvSpPr>
        <p:spPr>
          <a:xfrm>
            <a:off x="4673600" y="6492875"/>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dirty="0"/>
          </a:p>
        </p:txBody>
      </p:sp>
      <p:sp>
        <p:nvSpPr>
          <p:cNvPr id="13" name="Content Placeholder 5"/>
          <p:cNvSpPr>
            <a:spLocks noGrp="1"/>
          </p:cNvSpPr>
          <p:nvPr>
            <p:ph sz="quarter" idx="13"/>
          </p:nvPr>
        </p:nvSpPr>
        <p:spPr>
          <a:xfrm>
            <a:off x="1462725" y="1067318"/>
            <a:ext cx="2849033" cy="227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Content Placeholder 5"/>
          <p:cNvSpPr>
            <a:spLocks noGrp="1"/>
          </p:cNvSpPr>
          <p:nvPr>
            <p:ph sz="quarter" idx="14"/>
          </p:nvPr>
        </p:nvSpPr>
        <p:spPr>
          <a:xfrm>
            <a:off x="8925483" y="1044436"/>
            <a:ext cx="2849032" cy="22917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3" name="Rectangle 2"/>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Content Placeholder 5"/>
          <p:cNvSpPr>
            <a:spLocks noGrp="1"/>
          </p:cNvSpPr>
          <p:nvPr>
            <p:ph sz="quarter" idx="15"/>
          </p:nvPr>
        </p:nvSpPr>
        <p:spPr>
          <a:xfrm>
            <a:off x="5257800" y="1053239"/>
            <a:ext cx="2849033" cy="227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8" name="Content Placeholder 5"/>
          <p:cNvSpPr>
            <a:spLocks noGrp="1"/>
          </p:cNvSpPr>
          <p:nvPr>
            <p:ph sz="quarter" idx="16"/>
          </p:nvPr>
        </p:nvSpPr>
        <p:spPr>
          <a:xfrm>
            <a:off x="7580879" y="3581399"/>
            <a:ext cx="3087434" cy="23728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20" name="Rectangle 19">
            <a:extLst>
              <a:ext uri="{FF2B5EF4-FFF2-40B4-BE49-F238E27FC236}">
                <a16:creationId xmlns:a16="http://schemas.microsoft.com/office/drawing/2014/main" id="{4A9A3A23-C4C8-428D-AF41-01645BCD1C26}"/>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BD934B4-4EFF-4AFE-A4CE-A779270FE402}"/>
              </a:ext>
            </a:extLst>
          </p:cNvPr>
          <p:cNvSpPr>
            <a:spLocks noGrp="1"/>
          </p:cNvSpPr>
          <p:nvPr>
            <p:ph sz="half" idx="17"/>
          </p:nvPr>
        </p:nvSpPr>
        <p:spPr>
          <a:xfrm>
            <a:off x="764333" y="3428999"/>
            <a:ext cx="2207467" cy="2515429"/>
          </a:xfrm>
        </p:spPr>
        <p:txBody>
          <a:bodyPr/>
          <a:lstStyle>
            <a:lvl1pPr>
              <a:defRPr sz="1200"/>
            </a:lvl1pPr>
            <a:lvl2pPr>
              <a:defRPr sz="1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5" name="Content Placeholder 2">
            <a:extLst>
              <a:ext uri="{FF2B5EF4-FFF2-40B4-BE49-F238E27FC236}">
                <a16:creationId xmlns:a16="http://schemas.microsoft.com/office/drawing/2014/main" id="{D9BD69DC-D488-4FB3-9D0F-BDD31A22F671}"/>
              </a:ext>
            </a:extLst>
          </p:cNvPr>
          <p:cNvSpPr>
            <a:spLocks noGrp="1"/>
          </p:cNvSpPr>
          <p:nvPr>
            <p:ph sz="half" idx="18"/>
          </p:nvPr>
        </p:nvSpPr>
        <p:spPr>
          <a:xfrm>
            <a:off x="40658" y="6189390"/>
            <a:ext cx="3679382" cy="193776"/>
          </a:xfrm>
        </p:spPr>
        <p:txBody>
          <a:bodyPr>
            <a:normAutofit/>
          </a:bodyPr>
          <a:lstStyle>
            <a:lvl1pPr marL="0" indent="0" algn="l">
              <a:buNone/>
              <a:defRPr sz="8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
        <p:nvSpPr>
          <p:cNvPr id="5" name="Oval 4">
            <a:extLst>
              <a:ext uri="{FF2B5EF4-FFF2-40B4-BE49-F238E27FC236}">
                <a16:creationId xmlns:a16="http://schemas.microsoft.com/office/drawing/2014/main" id="{86AE6E96-D683-48B7-931E-994FF030C04E}"/>
              </a:ext>
            </a:extLst>
          </p:cNvPr>
          <p:cNvSpPr/>
          <p:nvPr userDrawn="1"/>
        </p:nvSpPr>
        <p:spPr>
          <a:xfrm>
            <a:off x="11201400" y="6520307"/>
            <a:ext cx="304800" cy="288925"/>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8149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086" y="76200"/>
            <a:ext cx="11719648" cy="685800"/>
          </a:xfrm>
        </p:spPr>
        <p:txBody>
          <a:bodyPr>
            <a:noAutofit/>
          </a:bodyPr>
          <a:lstStyle>
            <a:lvl1pPr algn="l">
              <a:defRPr sz="2400"/>
            </a:lvl1pPr>
          </a:lstStyle>
          <a:p>
            <a:r>
              <a:rPr lang="en-US"/>
              <a:t>Click to edit Master title style</a:t>
            </a:r>
            <a:endParaRPr lang="en-US" dirty="0"/>
          </a:p>
        </p:txBody>
      </p:sp>
      <p:sp>
        <p:nvSpPr>
          <p:cNvPr id="4" name="Content Placeholder 3"/>
          <p:cNvSpPr>
            <a:spLocks noGrp="1"/>
          </p:cNvSpPr>
          <p:nvPr>
            <p:ph sz="half" idx="2"/>
          </p:nvPr>
        </p:nvSpPr>
        <p:spPr>
          <a:xfrm>
            <a:off x="0" y="3428999"/>
            <a:ext cx="764333" cy="2515429"/>
          </a:xfrm>
        </p:spPr>
        <p:txBody>
          <a:bodyPr/>
          <a:lstStyle>
            <a:lvl1pPr>
              <a:buFont typeface="+mj-lt"/>
              <a:buAutoNum type="alphaUcPeriod"/>
              <a:defRPr sz="900"/>
            </a:lvl1pPr>
            <a:lvl2pPr>
              <a:buFont typeface="+mj-lt"/>
              <a:buAutoNum type="alphaUcPeriod"/>
              <a:defRPr sz="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6" name="Content Placeholder 5"/>
          <p:cNvSpPr>
            <a:spLocks noGrp="1"/>
          </p:cNvSpPr>
          <p:nvPr>
            <p:ph sz="quarter" idx="4"/>
          </p:nvPr>
        </p:nvSpPr>
        <p:spPr>
          <a:xfrm>
            <a:off x="4038601" y="3581400"/>
            <a:ext cx="3087434" cy="23854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Date Placeholder 6"/>
          <p:cNvSpPr>
            <a:spLocks noGrp="1"/>
          </p:cNvSpPr>
          <p:nvPr>
            <p:ph type="dt" sz="half" idx="10"/>
          </p:nvPr>
        </p:nvSpPr>
        <p:spPr>
          <a:xfrm>
            <a:off x="1752600" y="6530632"/>
            <a:ext cx="2844800" cy="365125"/>
          </a:xfrm>
        </p:spPr>
        <p:txBody>
          <a:bodyPr/>
          <a:lstStyle/>
          <a:p>
            <a:fld id="{F294AF96-2B07-483F-A1E9-B12CCB3C2329}" type="datetime2">
              <a:rPr lang="en-US" smtClean="0"/>
              <a:t>Friday, June 13, 2025</a:t>
            </a:fld>
            <a:endParaRPr lang="en-US" dirty="0"/>
          </a:p>
        </p:txBody>
      </p:sp>
      <p:sp>
        <p:nvSpPr>
          <p:cNvPr id="8" name="Footer Placeholder 7"/>
          <p:cNvSpPr>
            <a:spLocks noGrp="1"/>
          </p:cNvSpPr>
          <p:nvPr>
            <p:ph type="ftr" sz="quarter" idx="11"/>
          </p:nvPr>
        </p:nvSpPr>
        <p:spPr>
          <a:xfrm>
            <a:off x="4673600" y="6492875"/>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 name="Slide Number Placeholder 8"/>
          <p:cNvSpPr>
            <a:spLocks noGrp="1"/>
          </p:cNvSpPr>
          <p:nvPr>
            <p:ph type="sldNum" sz="quarter" idx="12"/>
          </p:nvPr>
        </p:nvSpPr>
        <p:spPr>
          <a:xfrm>
            <a:off x="8949843" y="6503815"/>
            <a:ext cx="2844800" cy="365125"/>
          </a:xfrm>
        </p:spPr>
        <p:txBody>
          <a:bodyPr/>
          <a:lstStyle/>
          <a:p>
            <a:fld id="{EDAED2F0-FE46-4240-B9CD-38EFCE339481}" type="slidenum">
              <a:rPr lang="en-US" smtClean="0"/>
              <a:t>‹#›</a:t>
            </a:fld>
            <a:endParaRPr lang="en-US" dirty="0"/>
          </a:p>
        </p:txBody>
      </p:sp>
      <p:sp>
        <p:nvSpPr>
          <p:cNvPr id="13" name="Content Placeholder 5"/>
          <p:cNvSpPr>
            <a:spLocks noGrp="1"/>
          </p:cNvSpPr>
          <p:nvPr>
            <p:ph sz="quarter" idx="13"/>
          </p:nvPr>
        </p:nvSpPr>
        <p:spPr>
          <a:xfrm>
            <a:off x="1462725" y="1067318"/>
            <a:ext cx="2849033" cy="227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Content Placeholder 5"/>
          <p:cNvSpPr>
            <a:spLocks noGrp="1"/>
          </p:cNvSpPr>
          <p:nvPr>
            <p:ph sz="quarter" idx="14"/>
          </p:nvPr>
        </p:nvSpPr>
        <p:spPr>
          <a:xfrm>
            <a:off x="8925483" y="1044436"/>
            <a:ext cx="2849032" cy="22917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3" name="Rectangle 2"/>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Content Placeholder 5"/>
          <p:cNvSpPr>
            <a:spLocks noGrp="1"/>
          </p:cNvSpPr>
          <p:nvPr>
            <p:ph sz="quarter" idx="15"/>
          </p:nvPr>
        </p:nvSpPr>
        <p:spPr>
          <a:xfrm>
            <a:off x="5257800" y="1053239"/>
            <a:ext cx="2849033" cy="227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8" name="Content Placeholder 5"/>
          <p:cNvSpPr>
            <a:spLocks noGrp="1"/>
          </p:cNvSpPr>
          <p:nvPr>
            <p:ph sz="quarter" idx="16"/>
          </p:nvPr>
        </p:nvSpPr>
        <p:spPr>
          <a:xfrm>
            <a:off x="7580879" y="3581399"/>
            <a:ext cx="3087434" cy="23728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20" name="Rectangle 19">
            <a:extLst>
              <a:ext uri="{FF2B5EF4-FFF2-40B4-BE49-F238E27FC236}">
                <a16:creationId xmlns:a16="http://schemas.microsoft.com/office/drawing/2014/main" id="{4A9A3A23-C4C8-428D-AF41-01645BCD1C26}"/>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BD934B4-4EFF-4AFE-A4CE-A779270FE402}"/>
              </a:ext>
            </a:extLst>
          </p:cNvPr>
          <p:cNvSpPr>
            <a:spLocks noGrp="1"/>
          </p:cNvSpPr>
          <p:nvPr>
            <p:ph sz="half" idx="17"/>
          </p:nvPr>
        </p:nvSpPr>
        <p:spPr>
          <a:xfrm>
            <a:off x="764333" y="3428999"/>
            <a:ext cx="2207467" cy="2515429"/>
          </a:xfrm>
        </p:spPr>
        <p:txBody>
          <a:bodyPr/>
          <a:lstStyle>
            <a:lvl1pPr>
              <a:defRPr sz="1200"/>
            </a:lvl1pPr>
            <a:lvl2pPr>
              <a:defRPr sz="1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5" name="Oval 4">
            <a:extLst>
              <a:ext uri="{FF2B5EF4-FFF2-40B4-BE49-F238E27FC236}">
                <a16:creationId xmlns:a16="http://schemas.microsoft.com/office/drawing/2014/main" id="{880FCF4D-91CB-4E7D-9DC6-386D29B1C474}"/>
              </a:ext>
            </a:extLst>
          </p:cNvPr>
          <p:cNvSpPr/>
          <p:nvPr userDrawn="1"/>
        </p:nvSpPr>
        <p:spPr>
          <a:xfrm>
            <a:off x="1407903" y="3124200"/>
            <a:ext cx="304800" cy="27976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22" name="Oval 21">
            <a:extLst>
              <a:ext uri="{FF2B5EF4-FFF2-40B4-BE49-F238E27FC236}">
                <a16:creationId xmlns:a16="http://schemas.microsoft.com/office/drawing/2014/main" id="{9C6CF2B1-2449-4867-AD6C-373B7031E851}"/>
              </a:ext>
            </a:extLst>
          </p:cNvPr>
          <p:cNvSpPr/>
          <p:nvPr userDrawn="1"/>
        </p:nvSpPr>
        <p:spPr>
          <a:xfrm>
            <a:off x="8819796" y="3135902"/>
            <a:ext cx="304800" cy="27976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3" name="Oval 22">
            <a:extLst>
              <a:ext uri="{FF2B5EF4-FFF2-40B4-BE49-F238E27FC236}">
                <a16:creationId xmlns:a16="http://schemas.microsoft.com/office/drawing/2014/main" id="{EDED9F42-FD58-429A-A44C-105F17DEBEB9}"/>
              </a:ext>
            </a:extLst>
          </p:cNvPr>
          <p:cNvSpPr/>
          <p:nvPr userDrawn="1"/>
        </p:nvSpPr>
        <p:spPr>
          <a:xfrm>
            <a:off x="5141702" y="3159949"/>
            <a:ext cx="304800" cy="27976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24" name="Oval 23">
            <a:extLst>
              <a:ext uri="{FF2B5EF4-FFF2-40B4-BE49-F238E27FC236}">
                <a16:creationId xmlns:a16="http://schemas.microsoft.com/office/drawing/2014/main" id="{7B196DC3-29AC-4333-B34B-FC97DB0947E9}"/>
              </a:ext>
            </a:extLst>
          </p:cNvPr>
          <p:cNvSpPr/>
          <p:nvPr userDrawn="1"/>
        </p:nvSpPr>
        <p:spPr>
          <a:xfrm>
            <a:off x="7514636" y="5764141"/>
            <a:ext cx="304800" cy="27976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25" name="Oval 24">
            <a:extLst>
              <a:ext uri="{FF2B5EF4-FFF2-40B4-BE49-F238E27FC236}">
                <a16:creationId xmlns:a16="http://schemas.microsoft.com/office/drawing/2014/main" id="{D952269E-73BD-4B03-B579-FEF0AE50FAA0}"/>
              </a:ext>
            </a:extLst>
          </p:cNvPr>
          <p:cNvSpPr/>
          <p:nvPr userDrawn="1"/>
        </p:nvSpPr>
        <p:spPr>
          <a:xfrm>
            <a:off x="3962732" y="5723360"/>
            <a:ext cx="304800" cy="27976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26" name="Content Placeholder 2">
            <a:extLst>
              <a:ext uri="{FF2B5EF4-FFF2-40B4-BE49-F238E27FC236}">
                <a16:creationId xmlns:a16="http://schemas.microsoft.com/office/drawing/2014/main" id="{54255259-ADA3-46EB-85C4-0B75843C58EA}"/>
              </a:ext>
            </a:extLst>
          </p:cNvPr>
          <p:cNvSpPr>
            <a:spLocks noGrp="1"/>
          </p:cNvSpPr>
          <p:nvPr>
            <p:ph sz="half" idx="18"/>
          </p:nvPr>
        </p:nvSpPr>
        <p:spPr>
          <a:xfrm>
            <a:off x="8366188" y="6206106"/>
            <a:ext cx="3679382" cy="193776"/>
          </a:xfrm>
        </p:spPr>
        <p:txBody>
          <a:bodyPr>
            <a:normAutofit/>
          </a:bodyPr>
          <a:lstStyle>
            <a:lvl1pPr marL="0" indent="0" algn="r">
              <a:buNone/>
              <a:defRPr sz="8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Tree>
    <p:extLst>
      <p:ext uri="{BB962C8B-B14F-4D97-AF65-F5344CB8AC3E}">
        <p14:creationId xmlns:p14="http://schemas.microsoft.com/office/powerpoint/2010/main" val="230308237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6400" y="152400"/>
            <a:ext cx="11402142" cy="533400"/>
          </a:xfrm>
        </p:spPr>
        <p:txBody>
          <a:bodyPr anchor="t">
            <a:normAutofit/>
          </a:bodyPr>
          <a:lstStyle>
            <a:lvl1pPr algn="l">
              <a:defRPr sz="3400"/>
            </a:lvl1pPr>
          </a:lstStyle>
          <a:p>
            <a:r>
              <a:rPr lang="en-US"/>
              <a:t>Click to edit Master title style</a:t>
            </a:r>
            <a:endParaRPr lang="en-US" dirty="0"/>
          </a:p>
        </p:txBody>
      </p:sp>
      <p:sp>
        <p:nvSpPr>
          <p:cNvPr id="4" name="Content Placeholder 3"/>
          <p:cNvSpPr>
            <a:spLocks noGrp="1"/>
          </p:cNvSpPr>
          <p:nvPr>
            <p:ph sz="half" idx="2"/>
          </p:nvPr>
        </p:nvSpPr>
        <p:spPr>
          <a:xfrm>
            <a:off x="406400" y="815205"/>
            <a:ext cx="2425700" cy="5310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6195485" y="4876800"/>
            <a:ext cx="5590116" cy="11076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7" name="Date Placeholder 6"/>
          <p:cNvSpPr>
            <a:spLocks noGrp="1"/>
          </p:cNvSpPr>
          <p:nvPr>
            <p:ph type="dt" sz="half" idx="10"/>
          </p:nvPr>
        </p:nvSpPr>
        <p:spPr/>
        <p:txBody>
          <a:bodyPr/>
          <a:lstStyle/>
          <a:p>
            <a:fld id="{F294AF96-2B07-483F-A1E9-B12CCB3C2329}" type="datetime2">
              <a:rPr lang="en-US" smtClean="0"/>
              <a:t>Friday, June 13, 2025</a:t>
            </a:fld>
            <a:endParaRPr lang="en-US"/>
          </a:p>
        </p:txBody>
      </p:sp>
      <p:sp>
        <p:nvSpPr>
          <p:cNvPr id="8" name="Footer Placeholder 7"/>
          <p:cNvSpPr>
            <a:spLocks noGrp="1"/>
          </p:cNvSpPr>
          <p:nvPr>
            <p:ph type="ftr" sz="quarter" idx="11"/>
          </p:nvPr>
        </p:nvSpPr>
        <p:spPr>
          <a:xfrm>
            <a:off x="4673600" y="6492875"/>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2971800" y="815203"/>
            <a:ext cx="3022600" cy="51692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Content Placeholder 5"/>
          <p:cNvSpPr>
            <a:spLocks noGrp="1"/>
          </p:cNvSpPr>
          <p:nvPr>
            <p:ph sz="quarter" idx="14"/>
          </p:nvPr>
        </p:nvSpPr>
        <p:spPr>
          <a:xfrm>
            <a:off x="6197599" y="762000"/>
            <a:ext cx="5588001" cy="40297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BE4329EB-1EF5-47E9-B087-BCA878114FA4}"/>
              </a:ext>
            </a:extLst>
          </p:cNvPr>
          <p:cNvSpPr/>
          <p:nvPr userDrawn="1"/>
        </p:nvSpPr>
        <p:spPr>
          <a:xfrm>
            <a:off x="24142"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12" name="Oval 11">
            <a:extLst>
              <a:ext uri="{FF2B5EF4-FFF2-40B4-BE49-F238E27FC236}">
                <a16:creationId xmlns:a16="http://schemas.microsoft.com/office/drawing/2014/main" id="{0CA62C85-AAF4-4DAB-9CDE-6D522EE99338}"/>
              </a:ext>
            </a:extLst>
          </p:cNvPr>
          <p:cNvSpPr/>
          <p:nvPr userDrawn="1"/>
        </p:nvSpPr>
        <p:spPr>
          <a:xfrm>
            <a:off x="11201400" y="6520307"/>
            <a:ext cx="304800" cy="288925"/>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901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10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549" y="136522"/>
            <a:ext cx="5895704" cy="403409"/>
          </a:xfrm>
        </p:spPr>
        <p:txBody>
          <a:bodyPr>
            <a:normAutofit/>
          </a:bodyPr>
          <a:lstStyle>
            <a:lvl1pPr>
              <a:defRPr sz="2700"/>
            </a:lvl1pPr>
          </a:lstStyle>
          <a:p>
            <a:r>
              <a:rPr lang="en-US"/>
              <a:t>Click to edit Master title style</a:t>
            </a:r>
          </a:p>
        </p:txBody>
      </p:sp>
      <p:sp>
        <p:nvSpPr>
          <p:cNvPr id="3" name="Content Placeholder 2"/>
          <p:cNvSpPr>
            <a:spLocks noGrp="1"/>
          </p:cNvSpPr>
          <p:nvPr>
            <p:ph sz="half" idx="1"/>
          </p:nvPr>
        </p:nvSpPr>
        <p:spPr>
          <a:xfrm>
            <a:off x="145488" y="59209"/>
            <a:ext cx="5595257" cy="64496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4550" y="644684"/>
            <a:ext cx="5895704" cy="586419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641439" y="6545088"/>
            <a:ext cx="1272994" cy="249385"/>
          </a:xfrm>
          <a:prstGeom prst="rect">
            <a:avLst/>
          </a:prstGeom>
        </p:spPr>
        <p:txBody>
          <a:bodyPr/>
          <a:lstStyle/>
          <a:p>
            <a:fld id="{41FC2B17-254D-45EB-A90F-302D0F9EDA16}" type="datetimeFigureOut">
              <a:rPr lang="en-US" smtClean="0"/>
              <a:t>6/13/25</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10575857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1" y="48768"/>
            <a:ext cx="11732342" cy="1475232"/>
          </a:xfrm>
        </p:spPr>
        <p:txBody>
          <a:bodyPr anchor="t">
            <a:normAutofit/>
          </a:bodyPr>
          <a:lstStyle>
            <a:lvl1pPr algn="l">
              <a:defRPr sz="2000"/>
            </a:lvl1pPr>
          </a:lstStyle>
          <a:p>
            <a:r>
              <a:rPr lang="en-US"/>
              <a:t>Click to edit Master title style</a:t>
            </a:r>
            <a:endParaRPr lang="en-US" dirty="0"/>
          </a:p>
        </p:txBody>
      </p:sp>
      <p:sp>
        <p:nvSpPr>
          <p:cNvPr id="4" name="Content Placeholder 3"/>
          <p:cNvSpPr>
            <a:spLocks noGrp="1"/>
          </p:cNvSpPr>
          <p:nvPr>
            <p:ph sz="half" idx="2"/>
          </p:nvPr>
        </p:nvSpPr>
        <p:spPr>
          <a:xfrm>
            <a:off x="152400" y="1676400"/>
            <a:ext cx="4851400" cy="2438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7010399" y="4876801"/>
            <a:ext cx="4775201" cy="762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7" name="Date Placeholder 6"/>
          <p:cNvSpPr>
            <a:spLocks noGrp="1"/>
          </p:cNvSpPr>
          <p:nvPr>
            <p:ph type="dt" sz="half" idx="10"/>
          </p:nvPr>
        </p:nvSpPr>
        <p:spPr/>
        <p:txBody>
          <a:bodyPr/>
          <a:lstStyle/>
          <a:p>
            <a:fld id="{F294AF96-2B07-483F-A1E9-B12CCB3C2329}" type="datetime2">
              <a:rPr lang="en-US" smtClean="0"/>
              <a:t>Friday, June 13, 2025</a:t>
            </a:fld>
            <a:endParaRPr lang="en-US"/>
          </a:p>
        </p:txBody>
      </p:sp>
      <p:sp>
        <p:nvSpPr>
          <p:cNvPr id="8" name="Footer Placeholder 7"/>
          <p:cNvSpPr>
            <a:spLocks noGrp="1"/>
          </p:cNvSpPr>
          <p:nvPr>
            <p:ph type="ftr" sz="quarter" idx="11"/>
          </p:nvPr>
        </p:nvSpPr>
        <p:spPr>
          <a:xfrm>
            <a:off x="4673600" y="6492875"/>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228600" y="4216588"/>
            <a:ext cx="6248399" cy="218421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Content Placeholder 5"/>
          <p:cNvSpPr>
            <a:spLocks noGrp="1"/>
          </p:cNvSpPr>
          <p:nvPr>
            <p:ph sz="quarter" idx="14"/>
          </p:nvPr>
        </p:nvSpPr>
        <p:spPr>
          <a:xfrm>
            <a:off x="7010400" y="1676400"/>
            <a:ext cx="4775200" cy="31153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BE4329EB-1EF5-47E9-B087-BCA878114FA4}"/>
              </a:ext>
            </a:extLst>
          </p:cNvPr>
          <p:cNvSpPr/>
          <p:nvPr userDrawn="1"/>
        </p:nvSpPr>
        <p:spPr>
          <a:xfrm>
            <a:off x="24142"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12" name="Oval 11">
            <a:extLst>
              <a:ext uri="{FF2B5EF4-FFF2-40B4-BE49-F238E27FC236}">
                <a16:creationId xmlns:a16="http://schemas.microsoft.com/office/drawing/2014/main" id="{0CA62C85-AAF4-4DAB-9CDE-6D522EE99338}"/>
              </a:ext>
            </a:extLst>
          </p:cNvPr>
          <p:cNvSpPr/>
          <p:nvPr userDrawn="1"/>
        </p:nvSpPr>
        <p:spPr>
          <a:xfrm>
            <a:off x="11201400" y="6520307"/>
            <a:ext cx="304800" cy="288925"/>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411343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374151"/>
          </a:xfrm>
        </p:spPr>
        <p:txBody>
          <a:bodyPr>
            <a:normAutofit/>
          </a:bodyPr>
          <a:lstStyle>
            <a:lvl1pPr>
              <a:defRPr sz="2550"/>
            </a:lvl1pPr>
          </a:lstStyle>
          <a:p>
            <a:r>
              <a:rPr lang="en-US"/>
              <a:t>Click to edit Master title style</a:t>
            </a:r>
          </a:p>
        </p:txBody>
      </p:sp>
      <p:sp>
        <p:nvSpPr>
          <p:cNvPr id="3" name="Text Placeholder 2"/>
          <p:cNvSpPr>
            <a:spLocks noGrp="1"/>
          </p:cNvSpPr>
          <p:nvPr>
            <p:ph type="body" idx="1"/>
          </p:nvPr>
        </p:nvSpPr>
        <p:spPr>
          <a:xfrm>
            <a:off x="609600" y="814252"/>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70412" y="1612847"/>
            <a:ext cx="5386917" cy="455945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814252"/>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54181" y="1612847"/>
            <a:ext cx="5389033" cy="455945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EA4F5366-F021-C440-B975-9BD644C7DDA9}" type="slidenum">
              <a:rPr lang="en-US" smtClean="0"/>
              <a:pPr/>
              <a:t>‹#›</a:t>
            </a:fld>
            <a:endParaRPr lang="en-US"/>
          </a:p>
        </p:txBody>
      </p:sp>
      <p:sp>
        <p:nvSpPr>
          <p:cNvPr id="16" name="Rectangle 15">
            <a:extLst>
              <a:ext uri="{FF2B5EF4-FFF2-40B4-BE49-F238E27FC236}">
                <a16:creationId xmlns:a16="http://schemas.microsoft.com/office/drawing/2014/main" id="{24CF7BFA-A4C0-4447-B000-C6884D6A4C5F}"/>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2084297400"/>
      </p:ext>
    </p:extLst>
  </p:cSld>
  <p:clrMapOvr>
    <a:masterClrMapping/>
  </p:clrMapOvr>
  <p:hf sldNum="0" hdr="0" ftr="0" dt="0"/>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762003"/>
            <a:ext cx="5389033" cy="5364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DC8EDB-FB17-47F5-AD68-D60FF43BC2D5}" type="datetime1">
              <a:rPr lang="en-US" smtClean="0"/>
              <a:pPr/>
              <a:t>6/13/25</a:t>
            </a:fld>
            <a:endParaRPr lang="en-US"/>
          </a:p>
        </p:txBody>
      </p:sp>
      <p:sp>
        <p:nvSpPr>
          <p:cNvPr id="9" name="Slide Number Placeholder 8"/>
          <p:cNvSpPr>
            <a:spLocks noGrp="1"/>
          </p:cNvSpPr>
          <p:nvPr>
            <p:ph type="sldNum" sz="quarter" idx="12"/>
          </p:nvPr>
        </p:nvSpPr>
        <p:spPr/>
        <p:txBody>
          <a:bodyPr/>
          <a:lstStyle/>
          <a:p>
            <a:fld id="{EA4F5366-F021-C440-B975-9BD644C7DDA9}" type="slidenum">
              <a:rPr lang="en-US" smtClean="0"/>
              <a:pPr/>
              <a:t>‹#›</a:t>
            </a:fld>
            <a:endParaRPr lang="en-US"/>
          </a:p>
        </p:txBody>
      </p:sp>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a:extLst>
              <a:ext uri="{FF2B5EF4-FFF2-40B4-BE49-F238E27FC236}">
                <a16:creationId xmlns:a16="http://schemas.microsoft.com/office/drawing/2014/main" id="{3D03EFED-9BA5-473E-98EF-AC19C2E8C4D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3497198060"/>
      </p:ext>
    </p:extLst>
  </p:cSld>
  <p:clrMapOvr>
    <a:masterClrMapping/>
  </p:clrMapOvr>
  <p:hf sldNum="0" hdr="0" ftr="0" dt="0"/>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42133"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429000"/>
            <a:ext cx="5592233" cy="276071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DC8EDB-FB17-47F5-AD68-D60FF43BC2D5}" type="datetime1">
              <a:rPr lang="en-US" smtClean="0"/>
              <a:pPr/>
              <a:t>6/13/25</a:t>
            </a:fld>
            <a:endParaRPr lang="en-US"/>
          </a:p>
        </p:txBody>
      </p:sp>
      <p:sp>
        <p:nvSpPr>
          <p:cNvPr id="9" name="Slide Number Placeholder 8"/>
          <p:cNvSpPr>
            <a:spLocks noGrp="1"/>
          </p:cNvSpPr>
          <p:nvPr>
            <p:ph type="sldNum" sz="quarter" idx="12"/>
          </p:nvPr>
        </p:nvSpPr>
        <p:spPr/>
        <p:txBody>
          <a:bodyPr/>
          <a:lstStyle/>
          <a:p>
            <a:fld id="{EA4F5366-F021-C440-B975-9BD644C7DDA9}" type="slidenum">
              <a:rPr lang="en-US" smtClean="0"/>
              <a:pPr/>
              <a:t>‹#›</a:t>
            </a:fld>
            <a:endParaRPr lang="en-US"/>
          </a:p>
        </p:txBody>
      </p:sp>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762001"/>
            <a:ext cx="55880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a:extLst>
              <a:ext uri="{FF2B5EF4-FFF2-40B4-BE49-F238E27FC236}">
                <a16:creationId xmlns:a16="http://schemas.microsoft.com/office/drawing/2014/main" id="{75E0CFA7-5E3D-4D80-8FCA-50B063C08960}"/>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211280455"/>
      </p:ext>
    </p:extLst>
  </p:cSld>
  <p:clrMapOvr>
    <a:masterClrMapping/>
  </p:clrMapOvr>
  <p:hf sldNum="0" hdr="0" ftr="0" dt="0"/>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1142133" cy="304800"/>
          </a:xfrm>
        </p:spPr>
        <p:txBody>
          <a:bodyPr>
            <a:noAutofit/>
          </a:bodyPr>
          <a:lstStyle>
            <a:lvl1pPr>
              <a:defRPr sz="2100"/>
            </a:lvl1pPr>
          </a:lstStyle>
          <a:p>
            <a:r>
              <a:rPr lang="en-US"/>
              <a:t>Click to edit Master title style</a:t>
            </a:r>
            <a:endParaRPr lang="en-US" dirty="0"/>
          </a:p>
        </p:txBody>
      </p:sp>
      <p:sp>
        <p:nvSpPr>
          <p:cNvPr id="4" name="Content Placeholder 3"/>
          <p:cNvSpPr>
            <a:spLocks noGrp="1"/>
          </p:cNvSpPr>
          <p:nvPr>
            <p:ph sz="half" idx="2"/>
          </p:nvPr>
        </p:nvSpPr>
        <p:spPr>
          <a:xfrm>
            <a:off x="579488" y="3316858"/>
            <a:ext cx="5386917" cy="285534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096001" y="3349407"/>
            <a:ext cx="5689602" cy="288984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DC8EDB-FB17-47F5-AD68-D60FF43BC2D5}" type="datetime1">
              <a:rPr lang="en-US" smtClean="0"/>
              <a:pPr/>
              <a:t>6/13/25</a:t>
            </a:fld>
            <a:endParaRPr lang="en-US"/>
          </a:p>
        </p:txBody>
      </p:sp>
      <p:sp>
        <p:nvSpPr>
          <p:cNvPr id="9" name="Slide Number Placeholder 8"/>
          <p:cNvSpPr>
            <a:spLocks noGrp="1"/>
          </p:cNvSpPr>
          <p:nvPr>
            <p:ph type="sldNum" sz="quarter" idx="12"/>
          </p:nvPr>
        </p:nvSpPr>
        <p:spPr/>
        <p:txBody>
          <a:bodyPr/>
          <a:lstStyle/>
          <a:p>
            <a:fld id="{EA4F5366-F021-C440-B975-9BD644C7DDA9}" type="slidenum">
              <a:rPr lang="en-US" smtClean="0"/>
              <a:pPr/>
              <a:t>‹#›</a:t>
            </a:fld>
            <a:endParaRPr lang="en-US"/>
          </a:p>
        </p:txBody>
      </p:sp>
      <p:sp>
        <p:nvSpPr>
          <p:cNvPr id="13" name="Content Placeholder 5"/>
          <p:cNvSpPr>
            <a:spLocks noGrp="1"/>
          </p:cNvSpPr>
          <p:nvPr>
            <p:ph sz="quarter" idx="13"/>
          </p:nvPr>
        </p:nvSpPr>
        <p:spPr>
          <a:xfrm>
            <a:off x="605367" y="533402"/>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533401"/>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Content Placeholder 5"/>
          <p:cNvSpPr>
            <a:spLocks noGrp="1"/>
          </p:cNvSpPr>
          <p:nvPr>
            <p:ph sz="quarter" idx="15"/>
          </p:nvPr>
        </p:nvSpPr>
        <p:spPr>
          <a:xfrm>
            <a:off x="3399369" y="533402"/>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6"/>
          </p:nvPr>
        </p:nvSpPr>
        <p:spPr>
          <a:xfrm>
            <a:off x="9017000" y="533400"/>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a:extLst>
              <a:ext uri="{FF2B5EF4-FFF2-40B4-BE49-F238E27FC236}">
                <a16:creationId xmlns:a16="http://schemas.microsoft.com/office/drawing/2014/main" id="{6BC4B3E7-0DFC-45D3-A577-D5A93216ACDE}"/>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1908884549"/>
      </p:ext>
    </p:extLst>
  </p:cSld>
  <p:clrMapOvr>
    <a:masterClrMapping/>
  </p:clrMapOvr>
  <p:hf sldNum="0" hdr="0" ftr="0" dt="0"/>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8642" y="76200"/>
            <a:ext cx="11483092" cy="304800"/>
          </a:xfrm>
        </p:spPr>
        <p:txBody>
          <a:bodyPr>
            <a:noAutofit/>
          </a:bodyPr>
          <a:lstStyle>
            <a:lvl1pPr>
              <a:defRPr sz="2100"/>
            </a:lvl1pPr>
          </a:lstStyle>
          <a:p>
            <a:r>
              <a:rPr lang="en-US"/>
              <a:t>Click to edit Master title style</a:t>
            </a:r>
            <a:endParaRPr lang="en-US" dirty="0"/>
          </a:p>
        </p:txBody>
      </p:sp>
      <p:sp>
        <p:nvSpPr>
          <p:cNvPr id="4" name="Content Placeholder 3"/>
          <p:cNvSpPr>
            <a:spLocks noGrp="1"/>
          </p:cNvSpPr>
          <p:nvPr>
            <p:ph sz="half" idx="2"/>
          </p:nvPr>
        </p:nvSpPr>
        <p:spPr>
          <a:xfrm>
            <a:off x="242762" y="3248543"/>
            <a:ext cx="2819881" cy="285534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70" y="3200402"/>
            <a:ext cx="2717800" cy="288984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DC8EDB-FB17-47F5-AD68-D60FF43BC2D5}" type="datetime1">
              <a:rPr lang="en-US" smtClean="0"/>
              <a:pPr/>
              <a:t>6/13/25</a:t>
            </a:fld>
            <a:endParaRPr lang="en-US"/>
          </a:p>
        </p:txBody>
      </p:sp>
      <p:sp>
        <p:nvSpPr>
          <p:cNvPr id="9" name="Slide Number Placeholder 8"/>
          <p:cNvSpPr>
            <a:spLocks noGrp="1"/>
          </p:cNvSpPr>
          <p:nvPr>
            <p:ph type="sldNum" sz="quarter" idx="12"/>
          </p:nvPr>
        </p:nvSpPr>
        <p:spPr/>
        <p:txBody>
          <a:bodyPr/>
          <a:lstStyle/>
          <a:p>
            <a:fld id="{EA4F5366-F021-C440-B975-9BD644C7DDA9}" type="slidenum">
              <a:rPr lang="en-US" smtClean="0"/>
              <a:pPr/>
              <a:t>‹#›</a:t>
            </a:fld>
            <a:endParaRPr lang="en-US"/>
          </a:p>
        </p:txBody>
      </p:sp>
      <p:sp>
        <p:nvSpPr>
          <p:cNvPr id="13" name="Content Placeholder 5"/>
          <p:cNvSpPr>
            <a:spLocks noGrp="1"/>
          </p:cNvSpPr>
          <p:nvPr>
            <p:ph sz="quarter" idx="13"/>
          </p:nvPr>
        </p:nvSpPr>
        <p:spPr>
          <a:xfrm>
            <a:off x="268641" y="465087"/>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533401"/>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Content Placeholder 5"/>
          <p:cNvSpPr>
            <a:spLocks noGrp="1"/>
          </p:cNvSpPr>
          <p:nvPr>
            <p:ph sz="quarter" idx="15"/>
          </p:nvPr>
        </p:nvSpPr>
        <p:spPr>
          <a:xfrm>
            <a:off x="3036764" y="465087"/>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6"/>
          </p:nvPr>
        </p:nvSpPr>
        <p:spPr>
          <a:xfrm>
            <a:off x="9017000" y="533400"/>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a:extLst>
              <a:ext uri="{FF2B5EF4-FFF2-40B4-BE49-F238E27FC236}">
                <a16:creationId xmlns:a16="http://schemas.microsoft.com/office/drawing/2014/main" id="{6BC4B3E7-0DFC-45D3-A577-D5A93216ACDE}"/>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Content Placeholder 3">
            <a:extLst>
              <a:ext uri="{FF2B5EF4-FFF2-40B4-BE49-F238E27FC236}">
                <a16:creationId xmlns:a16="http://schemas.microsoft.com/office/drawing/2014/main" id="{D2172A3F-51C2-4461-B565-C2ED81C73EC1}"/>
              </a:ext>
            </a:extLst>
          </p:cNvPr>
          <p:cNvSpPr>
            <a:spLocks noGrp="1"/>
          </p:cNvSpPr>
          <p:nvPr>
            <p:ph sz="half" idx="17"/>
          </p:nvPr>
        </p:nvSpPr>
        <p:spPr>
          <a:xfrm>
            <a:off x="3106845" y="3269564"/>
            <a:ext cx="2819881" cy="285534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5">
            <a:extLst>
              <a:ext uri="{FF2B5EF4-FFF2-40B4-BE49-F238E27FC236}">
                <a16:creationId xmlns:a16="http://schemas.microsoft.com/office/drawing/2014/main" id="{20B3D2C0-7C45-4543-9B4B-36C2128669F7}"/>
              </a:ext>
            </a:extLst>
          </p:cNvPr>
          <p:cNvSpPr>
            <a:spLocks noGrp="1"/>
          </p:cNvSpPr>
          <p:nvPr>
            <p:ph sz="quarter" idx="18"/>
          </p:nvPr>
        </p:nvSpPr>
        <p:spPr>
          <a:xfrm>
            <a:off x="9057450" y="3221427"/>
            <a:ext cx="2717800" cy="288984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431306796"/>
      </p:ext>
    </p:extLst>
  </p:cSld>
  <p:clrMapOvr>
    <a:masterClrMapping/>
  </p:clrMapOvr>
  <p:hf sldNum="0" hdr="0" ftr="0" dt="0"/>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0629" y="136522"/>
            <a:ext cx="11859624" cy="403409"/>
          </a:xfrm>
        </p:spPr>
        <p:txBody>
          <a:bodyPr>
            <a:normAutofit/>
          </a:bodyPr>
          <a:lstStyle>
            <a:lvl1pPr>
              <a:defRPr sz="2700"/>
            </a:lvl1pPr>
          </a:lstStyle>
          <a:p>
            <a:r>
              <a:rPr lang="en-US"/>
              <a:t>Click to edit Master title style</a:t>
            </a:r>
          </a:p>
        </p:txBody>
      </p:sp>
      <p:sp>
        <p:nvSpPr>
          <p:cNvPr id="3" name="Content Placeholder 2"/>
          <p:cNvSpPr>
            <a:spLocks noGrp="1"/>
          </p:cNvSpPr>
          <p:nvPr>
            <p:ph sz="half" idx="1"/>
          </p:nvPr>
        </p:nvSpPr>
        <p:spPr>
          <a:xfrm>
            <a:off x="145488" y="653457"/>
            <a:ext cx="5595257" cy="547270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4550" y="644684"/>
            <a:ext cx="5895703" cy="547270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8F6068-20BC-4E34-8664-59306B9A7ACD}" type="datetime1">
              <a:rPr lang="en-US" smtClean="0"/>
              <a:pPr/>
              <a:t>6/13/25</a:t>
            </a:fld>
            <a:endParaRPr lang="en-US"/>
          </a:p>
        </p:txBody>
      </p:sp>
      <p:sp>
        <p:nvSpPr>
          <p:cNvPr id="7" name="Slide Number Placeholder 6"/>
          <p:cNvSpPr>
            <a:spLocks noGrp="1"/>
          </p:cNvSpPr>
          <p:nvPr>
            <p:ph type="sldNum" sz="quarter" idx="12"/>
          </p:nvPr>
        </p:nvSpPr>
        <p:spPr/>
        <p:txBody>
          <a:bodyPr/>
          <a:lstStyle/>
          <a:p>
            <a:fld id="{EA4F5366-F021-C440-B975-9BD644C7DDA9}" type="slidenum">
              <a:rPr lang="en-US" smtClean="0"/>
              <a:pPr/>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49855210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69818" y="641759"/>
            <a:ext cx="3814354"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73440" y="641759"/>
            <a:ext cx="3592285"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8F6068-20BC-4E34-8664-59306B9A7ACD}" type="datetime1">
              <a:rPr lang="en-US" smtClean="0"/>
              <a:pPr/>
              <a:t>6/13/25</a:t>
            </a:fld>
            <a:endParaRPr lang="en-US"/>
          </a:p>
        </p:txBody>
      </p:sp>
      <p:sp>
        <p:nvSpPr>
          <p:cNvPr id="7" name="Slide Number Placeholder 6"/>
          <p:cNvSpPr>
            <a:spLocks noGrp="1"/>
          </p:cNvSpPr>
          <p:nvPr>
            <p:ph type="sldNum" sz="quarter" idx="12"/>
          </p:nvPr>
        </p:nvSpPr>
        <p:spPr/>
        <p:txBody>
          <a:bodyPr/>
          <a:lstStyle/>
          <a:p>
            <a:fld id="{EA4F5366-F021-C440-B975-9BD644C7DDA9}" type="slidenum">
              <a:rPr lang="en-US" smtClean="0"/>
              <a:pPr/>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4419609" y="641760"/>
            <a:ext cx="3814354"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E63A24FA-39B0-43A4-9E91-2B98F765A33F}"/>
              </a:ext>
            </a:extLst>
          </p:cNvPr>
          <p:cNvSpPr>
            <a:spLocks noGrp="1"/>
          </p:cNvSpPr>
          <p:nvPr>
            <p:ph sz="half" idx="14"/>
          </p:nvPr>
        </p:nvSpPr>
        <p:spPr>
          <a:xfrm>
            <a:off x="8366188" y="6206106"/>
            <a:ext cx="3679382" cy="193776"/>
          </a:xfrm>
        </p:spPr>
        <p:txBody>
          <a:bodyPr>
            <a:normAutofit/>
          </a:bodyPr>
          <a:lstStyle>
            <a:lvl1pPr marL="0" indent="0" algn="r">
              <a:buNone/>
              <a:defRPr sz="8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Tree>
    <p:custDataLst>
      <p:tags r:id="rId1"/>
    </p:custDataLst>
    <p:extLst>
      <p:ext uri="{BB962C8B-B14F-4D97-AF65-F5344CB8AC3E}">
        <p14:creationId xmlns:p14="http://schemas.microsoft.com/office/powerpoint/2010/main" val="34818192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69818" y="641759"/>
            <a:ext cx="3814354"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73440" y="641760"/>
            <a:ext cx="3592285"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DC8EDB-FB17-47F5-AD68-D60FF43BC2D5}" type="datetime1">
              <a:rPr lang="en-US" smtClean="0"/>
              <a:pPr/>
              <a:t>6/13/25</a:t>
            </a:fld>
            <a:endParaRPr lang="en-US"/>
          </a:p>
        </p:txBody>
      </p:sp>
      <p:sp>
        <p:nvSpPr>
          <p:cNvPr id="7" name="Slide Number Placeholder 6"/>
          <p:cNvSpPr>
            <a:spLocks noGrp="1"/>
          </p:cNvSpPr>
          <p:nvPr>
            <p:ph type="sldNum" sz="quarter" idx="12"/>
          </p:nvPr>
        </p:nvSpPr>
        <p:spPr/>
        <p:txBody>
          <a:bodyPr/>
          <a:lstStyle/>
          <a:p>
            <a:fld id="{EA4F5366-F021-C440-B975-9BD644C7DDA9}" type="slidenum">
              <a:rPr lang="en-US" smtClean="0"/>
              <a:pPr/>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4419609" y="641760"/>
            <a:ext cx="3814354"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A6077869-8650-4350-9B62-EFD1D3F0F989}"/>
              </a:ext>
            </a:extLst>
          </p:cNvPr>
          <p:cNvSpPr>
            <a:spLocks noGrp="1"/>
          </p:cNvSpPr>
          <p:nvPr>
            <p:ph sz="half" idx="14"/>
          </p:nvPr>
        </p:nvSpPr>
        <p:spPr>
          <a:xfrm>
            <a:off x="183063" y="3259112"/>
            <a:ext cx="3814354"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a:extLst>
              <a:ext uri="{FF2B5EF4-FFF2-40B4-BE49-F238E27FC236}">
                <a16:creationId xmlns:a16="http://schemas.microsoft.com/office/drawing/2014/main" id="{1B8BB119-8FD3-4F8F-BB15-085CB57AC90D}"/>
              </a:ext>
            </a:extLst>
          </p:cNvPr>
          <p:cNvSpPr>
            <a:spLocks noGrp="1"/>
          </p:cNvSpPr>
          <p:nvPr>
            <p:ph sz="half" idx="15"/>
          </p:nvPr>
        </p:nvSpPr>
        <p:spPr>
          <a:xfrm>
            <a:off x="8486685" y="3259113"/>
            <a:ext cx="3592285"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C05E1BB-15EB-4573-992E-755E124A42E8}"/>
              </a:ext>
            </a:extLst>
          </p:cNvPr>
          <p:cNvSpPr>
            <a:spLocks noGrp="1"/>
          </p:cNvSpPr>
          <p:nvPr>
            <p:ph sz="half" idx="16"/>
          </p:nvPr>
        </p:nvSpPr>
        <p:spPr>
          <a:xfrm>
            <a:off x="4432854" y="3259113"/>
            <a:ext cx="3814354"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8DACF749-16AA-4733-AD62-63A41A35A62D}"/>
              </a:ext>
            </a:extLst>
          </p:cNvPr>
          <p:cNvSpPr>
            <a:spLocks noGrp="1"/>
          </p:cNvSpPr>
          <p:nvPr>
            <p:ph sz="half" idx="17"/>
          </p:nvPr>
        </p:nvSpPr>
        <p:spPr>
          <a:xfrm>
            <a:off x="8366188" y="6206106"/>
            <a:ext cx="3679382" cy="193776"/>
          </a:xfrm>
        </p:spPr>
        <p:txBody>
          <a:bodyPr>
            <a:normAutofit/>
          </a:bodyPr>
          <a:lstStyle>
            <a:lvl1pPr marL="0" indent="0" algn="r">
              <a:buNone/>
              <a:defRPr sz="8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Tree>
    <p:custDataLst>
      <p:tags r:id="rId1"/>
    </p:custDataLst>
    <p:extLst>
      <p:ext uri="{BB962C8B-B14F-4D97-AF65-F5344CB8AC3E}">
        <p14:creationId xmlns:p14="http://schemas.microsoft.com/office/powerpoint/2010/main" val="3760541912"/>
      </p:ext>
    </p:extLst>
  </p:cSld>
  <p:clrMapOvr>
    <a:masterClrMapping/>
  </p:clrMapOvr>
  <p:hf sldNum="0" hdr="0" ftr="0" dt="0"/>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296219" y="590823"/>
            <a:ext cx="2865781"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06054" y="626850"/>
            <a:ext cx="2698937"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DC8EDB-FB17-47F5-AD68-D60FF43BC2D5}" type="datetime1">
              <a:rPr lang="en-US" smtClean="0"/>
              <a:pPr/>
              <a:t>6/13/25</a:t>
            </a:fld>
            <a:endParaRPr lang="en-US"/>
          </a:p>
        </p:txBody>
      </p:sp>
      <p:sp>
        <p:nvSpPr>
          <p:cNvPr id="7" name="Slide Number Placeholder 6"/>
          <p:cNvSpPr>
            <a:spLocks noGrp="1"/>
          </p:cNvSpPr>
          <p:nvPr>
            <p:ph type="sldNum" sz="quarter" idx="12"/>
          </p:nvPr>
        </p:nvSpPr>
        <p:spPr/>
        <p:txBody>
          <a:bodyPr/>
          <a:lstStyle/>
          <a:p>
            <a:fld id="{EA4F5366-F021-C440-B975-9BD644C7DDA9}" type="slidenum">
              <a:rPr lang="en-US" smtClean="0"/>
              <a:pPr/>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3348799" y="590824"/>
            <a:ext cx="2775717"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A6077869-8650-4350-9B62-EFD1D3F0F989}"/>
              </a:ext>
            </a:extLst>
          </p:cNvPr>
          <p:cNvSpPr>
            <a:spLocks noGrp="1"/>
          </p:cNvSpPr>
          <p:nvPr>
            <p:ph sz="half" idx="14"/>
          </p:nvPr>
        </p:nvSpPr>
        <p:spPr>
          <a:xfrm>
            <a:off x="309464" y="3224325"/>
            <a:ext cx="2865781"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a:extLst>
              <a:ext uri="{FF2B5EF4-FFF2-40B4-BE49-F238E27FC236}">
                <a16:creationId xmlns:a16="http://schemas.microsoft.com/office/drawing/2014/main" id="{1B8BB119-8FD3-4F8F-BB15-085CB57AC90D}"/>
              </a:ext>
            </a:extLst>
          </p:cNvPr>
          <p:cNvSpPr>
            <a:spLocks noGrp="1"/>
          </p:cNvSpPr>
          <p:nvPr>
            <p:ph sz="half" idx="15"/>
          </p:nvPr>
        </p:nvSpPr>
        <p:spPr>
          <a:xfrm>
            <a:off x="6319299" y="3244203"/>
            <a:ext cx="2698937"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C05E1BB-15EB-4573-992E-755E124A42E8}"/>
              </a:ext>
            </a:extLst>
          </p:cNvPr>
          <p:cNvSpPr>
            <a:spLocks noGrp="1"/>
          </p:cNvSpPr>
          <p:nvPr>
            <p:ph sz="half" idx="16"/>
          </p:nvPr>
        </p:nvSpPr>
        <p:spPr>
          <a:xfrm>
            <a:off x="3362044" y="3224326"/>
            <a:ext cx="2775717"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a:extLst>
              <a:ext uri="{FF2B5EF4-FFF2-40B4-BE49-F238E27FC236}">
                <a16:creationId xmlns:a16="http://schemas.microsoft.com/office/drawing/2014/main" id="{76C473F6-DE6B-4BD4-ABAA-A13F730B6B2F}"/>
              </a:ext>
            </a:extLst>
          </p:cNvPr>
          <p:cNvSpPr>
            <a:spLocks noGrp="1"/>
          </p:cNvSpPr>
          <p:nvPr>
            <p:ph sz="half" idx="17"/>
          </p:nvPr>
        </p:nvSpPr>
        <p:spPr>
          <a:xfrm>
            <a:off x="9147036" y="630158"/>
            <a:ext cx="2698937"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a:extLst>
              <a:ext uri="{FF2B5EF4-FFF2-40B4-BE49-F238E27FC236}">
                <a16:creationId xmlns:a16="http://schemas.microsoft.com/office/drawing/2014/main" id="{BB9D2870-865F-4B25-A4A7-168CF2ABD1F1}"/>
              </a:ext>
            </a:extLst>
          </p:cNvPr>
          <p:cNvSpPr>
            <a:spLocks noGrp="1"/>
          </p:cNvSpPr>
          <p:nvPr>
            <p:ph sz="half" idx="18"/>
          </p:nvPr>
        </p:nvSpPr>
        <p:spPr>
          <a:xfrm>
            <a:off x="9160281" y="3247511"/>
            <a:ext cx="2698937"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2">
            <a:extLst>
              <a:ext uri="{FF2B5EF4-FFF2-40B4-BE49-F238E27FC236}">
                <a16:creationId xmlns:a16="http://schemas.microsoft.com/office/drawing/2014/main" id="{B332F83B-EFE7-45EB-9941-E55C179C9785}"/>
              </a:ext>
            </a:extLst>
          </p:cNvPr>
          <p:cNvSpPr>
            <a:spLocks noGrp="1"/>
          </p:cNvSpPr>
          <p:nvPr>
            <p:ph sz="half" idx="19"/>
          </p:nvPr>
        </p:nvSpPr>
        <p:spPr>
          <a:xfrm>
            <a:off x="8366188" y="6206106"/>
            <a:ext cx="3679382" cy="193776"/>
          </a:xfrm>
        </p:spPr>
        <p:txBody>
          <a:bodyPr>
            <a:normAutofit/>
          </a:bodyPr>
          <a:lstStyle>
            <a:lvl1pPr marL="0" indent="0" algn="r">
              <a:buNone/>
              <a:defRPr sz="8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Tree>
    <p:custDataLst>
      <p:tags r:id="rId1"/>
    </p:custDataLst>
    <p:extLst>
      <p:ext uri="{BB962C8B-B14F-4D97-AF65-F5344CB8AC3E}">
        <p14:creationId xmlns:p14="http://schemas.microsoft.com/office/powerpoint/2010/main" val="226897785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69818" y="641759"/>
            <a:ext cx="3814354"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73440" y="641759"/>
            <a:ext cx="3592285"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571367" y="6574788"/>
            <a:ext cx="1272994" cy="249385"/>
          </a:xfrm>
          <a:prstGeom prst="rect">
            <a:avLst/>
          </a:prstGeom>
        </p:spPr>
        <p:txBody>
          <a:bodyPr/>
          <a:lstStyle/>
          <a:p>
            <a:fld id="{41FC2B17-254D-45EB-A90F-302D0F9EDA16}" type="datetimeFigureOut">
              <a:rPr lang="en-US" smtClean="0"/>
              <a:t>6/13/25</a:t>
            </a:fld>
            <a:endParaRPr lang="en-US"/>
          </a:p>
        </p:txBody>
      </p:sp>
      <p:sp>
        <p:nvSpPr>
          <p:cNvPr id="7" name="Slide Number Placeholder 6"/>
          <p:cNvSpPr>
            <a:spLocks noGrp="1"/>
          </p:cNvSpPr>
          <p:nvPr>
            <p:ph type="sldNum" sz="quarter" idx="12"/>
          </p:nvPr>
        </p:nvSpPr>
        <p:spPr>
          <a:xfrm>
            <a:off x="9082180" y="6574788"/>
            <a:ext cx="997085" cy="249385"/>
          </a:xfrm>
          <a:prstGeom prst="rect">
            <a:avLst/>
          </a:prstGeom>
        </p:spPr>
        <p:txBody>
          <a:bodyPr/>
          <a:lstStyle/>
          <a:p>
            <a:fld id="{EE049813-44FE-415D-9F79-5E8ACA974A91}" type="slidenum">
              <a:rPr lang="en-US" smtClean="0"/>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4419609" y="641760"/>
            <a:ext cx="3814354"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174502368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9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51470" y="590823"/>
            <a:ext cx="2368416" cy="2354889"/>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29464" y="626850"/>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p>
            <a:fld id="{9BDC8EDB-FB17-47F5-AD68-D60FF43BC2D5}" type="datetime1">
              <a:rPr lang="en-US" smtClean="0"/>
              <a:pPr/>
              <a:t>6/13/25</a:t>
            </a:fld>
            <a:endParaRPr lang="en-US"/>
          </a:p>
        </p:txBody>
      </p:sp>
      <p:sp>
        <p:nvSpPr>
          <p:cNvPr id="7" name="Slide Number Placeholder 6"/>
          <p:cNvSpPr>
            <a:spLocks noGrp="1"/>
          </p:cNvSpPr>
          <p:nvPr>
            <p:ph type="sldNum" sz="quarter" idx="12"/>
          </p:nvPr>
        </p:nvSpPr>
        <p:spPr/>
        <p:txBody>
          <a:bodyPr/>
          <a:lstStyle/>
          <a:p>
            <a:fld id="{EA4F5366-F021-C440-B975-9BD644C7DDA9}" type="slidenum">
              <a:rPr lang="en-US" smtClean="0"/>
              <a:pPr/>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2490346" y="582976"/>
            <a:ext cx="2293981" cy="2389675"/>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2">
            <a:extLst>
              <a:ext uri="{FF2B5EF4-FFF2-40B4-BE49-F238E27FC236}">
                <a16:creationId xmlns:a16="http://schemas.microsoft.com/office/drawing/2014/main" id="{A6077869-8650-4350-9B62-EFD1D3F0F989}"/>
              </a:ext>
            </a:extLst>
          </p:cNvPr>
          <p:cNvSpPr>
            <a:spLocks noGrp="1"/>
          </p:cNvSpPr>
          <p:nvPr>
            <p:ph sz="half" idx="14"/>
          </p:nvPr>
        </p:nvSpPr>
        <p:spPr>
          <a:xfrm>
            <a:off x="-38225" y="3224325"/>
            <a:ext cx="2368416" cy="2354889"/>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1B8BB119-8FD3-4F8F-BB15-085CB57AC90D}"/>
              </a:ext>
            </a:extLst>
          </p:cNvPr>
          <p:cNvSpPr>
            <a:spLocks noGrp="1"/>
          </p:cNvSpPr>
          <p:nvPr>
            <p:ph sz="half" idx="15"/>
          </p:nvPr>
        </p:nvSpPr>
        <p:spPr>
          <a:xfrm>
            <a:off x="5077499" y="3244203"/>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Content Placeholder 2">
            <a:extLst>
              <a:ext uri="{FF2B5EF4-FFF2-40B4-BE49-F238E27FC236}">
                <a16:creationId xmlns:a16="http://schemas.microsoft.com/office/drawing/2014/main" id="{FC05E1BB-15EB-4573-992E-755E124A42E8}"/>
              </a:ext>
            </a:extLst>
          </p:cNvPr>
          <p:cNvSpPr>
            <a:spLocks noGrp="1"/>
          </p:cNvSpPr>
          <p:nvPr>
            <p:ph sz="half" idx="16"/>
          </p:nvPr>
        </p:nvSpPr>
        <p:spPr>
          <a:xfrm>
            <a:off x="2509840" y="3197770"/>
            <a:ext cx="2293981" cy="2389675"/>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Content Placeholder 3">
            <a:extLst>
              <a:ext uri="{FF2B5EF4-FFF2-40B4-BE49-F238E27FC236}">
                <a16:creationId xmlns:a16="http://schemas.microsoft.com/office/drawing/2014/main" id="{76C473F6-DE6B-4BD4-ABAA-A13F730B6B2F}"/>
              </a:ext>
            </a:extLst>
          </p:cNvPr>
          <p:cNvSpPr>
            <a:spLocks noGrp="1"/>
          </p:cNvSpPr>
          <p:nvPr>
            <p:ph sz="half" idx="17"/>
          </p:nvPr>
        </p:nvSpPr>
        <p:spPr>
          <a:xfrm>
            <a:off x="7468783" y="626850"/>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Content Placeholder 3">
            <a:extLst>
              <a:ext uri="{FF2B5EF4-FFF2-40B4-BE49-F238E27FC236}">
                <a16:creationId xmlns:a16="http://schemas.microsoft.com/office/drawing/2014/main" id="{BB9D2870-865F-4B25-A4A7-168CF2ABD1F1}"/>
              </a:ext>
            </a:extLst>
          </p:cNvPr>
          <p:cNvSpPr>
            <a:spLocks noGrp="1"/>
          </p:cNvSpPr>
          <p:nvPr>
            <p:ph sz="half" idx="18"/>
          </p:nvPr>
        </p:nvSpPr>
        <p:spPr>
          <a:xfrm>
            <a:off x="7520863" y="3241820"/>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Content Placeholder 3">
            <a:extLst>
              <a:ext uri="{FF2B5EF4-FFF2-40B4-BE49-F238E27FC236}">
                <a16:creationId xmlns:a16="http://schemas.microsoft.com/office/drawing/2014/main" id="{18D7E96C-C250-4A95-B668-2176DF3B0C6B}"/>
              </a:ext>
            </a:extLst>
          </p:cNvPr>
          <p:cNvSpPr>
            <a:spLocks noGrp="1"/>
          </p:cNvSpPr>
          <p:nvPr>
            <p:ph sz="half" idx="19"/>
          </p:nvPr>
        </p:nvSpPr>
        <p:spPr>
          <a:xfrm>
            <a:off x="9831768" y="633474"/>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Content Placeholder 3">
            <a:extLst>
              <a:ext uri="{FF2B5EF4-FFF2-40B4-BE49-F238E27FC236}">
                <a16:creationId xmlns:a16="http://schemas.microsoft.com/office/drawing/2014/main" id="{02A3485C-91BE-46F9-8AAA-54408076DFA8}"/>
              </a:ext>
            </a:extLst>
          </p:cNvPr>
          <p:cNvSpPr>
            <a:spLocks noGrp="1"/>
          </p:cNvSpPr>
          <p:nvPr>
            <p:ph sz="half" idx="20"/>
          </p:nvPr>
        </p:nvSpPr>
        <p:spPr>
          <a:xfrm>
            <a:off x="9845013" y="3250827"/>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2404068335"/>
      </p:ext>
    </p:extLst>
  </p:cSld>
  <p:clrMapOvr>
    <a:masterClrMapping/>
  </p:clrMapOvr>
  <p:hf sldNum="0" hdr="0" ftr="0" dt="0"/>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69818" y="641759"/>
            <a:ext cx="3814354"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73440" y="641759"/>
            <a:ext cx="3592285"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8F6068-20BC-4E34-8664-59306B9A7ACD}" type="datetime1">
              <a:rPr lang="en-US" smtClean="0"/>
              <a:pPr/>
              <a:t>6/13/25</a:t>
            </a:fld>
            <a:endParaRPr lang="en-US"/>
          </a:p>
        </p:txBody>
      </p:sp>
      <p:sp>
        <p:nvSpPr>
          <p:cNvPr id="6" name="Footer Placeholder 5"/>
          <p:cNvSpPr>
            <a:spLocks noGrp="1"/>
          </p:cNvSpPr>
          <p:nvPr>
            <p:ph type="ftr" sz="quarter" idx="11"/>
          </p:nvPr>
        </p:nvSpPr>
        <p:spPr>
          <a:xfrm>
            <a:off x="4348481" y="6452585"/>
            <a:ext cx="3860800" cy="301756"/>
          </a:xfrm>
          <a:prstGeom prst="rect">
            <a:avLst/>
          </a:prstGeom>
        </p:spPr>
        <p:txBody>
          <a:bodyPr/>
          <a:lstStyle/>
          <a:p>
            <a:r>
              <a:rPr lang="en-US"/>
              <a:t>Copyright © 2018, Elsevier Inc. All rights reserved.</a:t>
            </a:r>
          </a:p>
        </p:txBody>
      </p:sp>
      <p:sp>
        <p:nvSpPr>
          <p:cNvPr id="7" name="Slide Number Placeholder 6"/>
          <p:cNvSpPr>
            <a:spLocks noGrp="1"/>
          </p:cNvSpPr>
          <p:nvPr>
            <p:ph type="sldNum" sz="quarter" idx="12"/>
          </p:nvPr>
        </p:nvSpPr>
        <p:spPr/>
        <p:txBody>
          <a:bodyPr/>
          <a:lstStyle/>
          <a:p>
            <a:fld id="{EA4F5366-F021-C440-B975-9BD644C7DDA9}" type="slidenum">
              <a:rPr lang="en-US" smtClean="0"/>
              <a:pPr/>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4419609" y="641761"/>
            <a:ext cx="3814354" cy="268491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093566A6-CED6-458D-BFF9-9E03C06943AC}"/>
              </a:ext>
            </a:extLst>
          </p:cNvPr>
          <p:cNvSpPr>
            <a:spLocks noGrp="1"/>
          </p:cNvSpPr>
          <p:nvPr>
            <p:ph sz="half" idx="14"/>
          </p:nvPr>
        </p:nvSpPr>
        <p:spPr>
          <a:xfrm>
            <a:off x="4437028" y="3376263"/>
            <a:ext cx="3814354" cy="268491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18406721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335280"/>
          </a:xfrm>
        </p:spPr>
        <p:txBody>
          <a:bodyPr>
            <a:normAutofit/>
          </a:bodyPr>
          <a:lstStyle>
            <a:lvl1pPr>
              <a:defRPr sz="1800"/>
            </a:lvl1pPr>
          </a:lstStyle>
          <a:p>
            <a:r>
              <a:rPr lang="en-US"/>
              <a:t>Click to edit Master title style</a:t>
            </a:r>
          </a:p>
        </p:txBody>
      </p:sp>
      <p:sp>
        <p:nvSpPr>
          <p:cNvPr id="3" name="Content Placeholder 2"/>
          <p:cNvSpPr>
            <a:spLocks noGrp="1"/>
          </p:cNvSpPr>
          <p:nvPr>
            <p:ph sz="half" idx="1"/>
          </p:nvPr>
        </p:nvSpPr>
        <p:spPr>
          <a:xfrm>
            <a:off x="152400" y="535652"/>
            <a:ext cx="5842000" cy="559051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DC8EDB-FB17-47F5-AD68-D60FF43BC2D5}" type="datetime1">
              <a:rPr lang="en-US" smtClean="0"/>
              <a:pPr/>
              <a:t>6/13/25</a:t>
            </a:fld>
            <a:endParaRPr lang="en-US"/>
          </a:p>
        </p:txBody>
      </p:sp>
      <p:sp>
        <p:nvSpPr>
          <p:cNvPr id="7" name="Slide Number Placeholder 6"/>
          <p:cNvSpPr>
            <a:spLocks noGrp="1"/>
          </p:cNvSpPr>
          <p:nvPr>
            <p:ph type="sldNum" sz="quarter" idx="12"/>
          </p:nvPr>
        </p:nvSpPr>
        <p:spPr/>
        <p:txBody>
          <a:bodyPr/>
          <a:lstStyle/>
          <a:p>
            <a:fld id="{EA4F5366-F021-C440-B975-9BD644C7DDA9}" type="slidenum">
              <a:rPr lang="en-US" smtClean="0"/>
              <a:pPr/>
              <a:t>‹#›</a:t>
            </a:fld>
            <a:endParaRPr lang="en-US"/>
          </a:p>
        </p:txBody>
      </p:sp>
      <p:sp>
        <p:nvSpPr>
          <p:cNvPr id="15" name="Rectangle 14">
            <a:extLst>
              <a:ext uri="{FF2B5EF4-FFF2-40B4-BE49-F238E27FC236}">
                <a16:creationId xmlns:a16="http://schemas.microsoft.com/office/drawing/2014/main" id="{D5AFCE2D-5FA4-431C-A846-C6A43CC58CD1}"/>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Content Placeholder 2">
            <a:extLst>
              <a:ext uri="{FF2B5EF4-FFF2-40B4-BE49-F238E27FC236}">
                <a16:creationId xmlns:a16="http://schemas.microsoft.com/office/drawing/2014/main" id="{3F1B4C8E-7C2D-4150-8CB3-6C47682A7850}"/>
              </a:ext>
            </a:extLst>
          </p:cNvPr>
          <p:cNvSpPr>
            <a:spLocks noGrp="1"/>
          </p:cNvSpPr>
          <p:nvPr>
            <p:ph sz="half" idx="13"/>
          </p:nvPr>
        </p:nvSpPr>
        <p:spPr>
          <a:xfrm>
            <a:off x="6134848" y="614036"/>
            <a:ext cx="2323352" cy="268491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898BBB58-CFB1-437E-A924-E97F0EAF4129}"/>
              </a:ext>
            </a:extLst>
          </p:cNvPr>
          <p:cNvSpPr>
            <a:spLocks noGrp="1"/>
          </p:cNvSpPr>
          <p:nvPr>
            <p:ph sz="half" idx="14"/>
          </p:nvPr>
        </p:nvSpPr>
        <p:spPr>
          <a:xfrm>
            <a:off x="6152267" y="3348538"/>
            <a:ext cx="2323352" cy="268491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60382D2E-DE4D-469E-B470-881B0ECED3E9}"/>
              </a:ext>
            </a:extLst>
          </p:cNvPr>
          <p:cNvSpPr>
            <a:spLocks noGrp="1"/>
          </p:cNvSpPr>
          <p:nvPr>
            <p:ph sz="half" idx="15"/>
          </p:nvPr>
        </p:nvSpPr>
        <p:spPr>
          <a:xfrm>
            <a:off x="8839200" y="569180"/>
            <a:ext cx="3181986" cy="268491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AA35E58B-33F0-41EB-AF0A-42D0848612C6}"/>
              </a:ext>
            </a:extLst>
          </p:cNvPr>
          <p:cNvSpPr>
            <a:spLocks noGrp="1"/>
          </p:cNvSpPr>
          <p:nvPr>
            <p:ph sz="half" idx="16"/>
          </p:nvPr>
        </p:nvSpPr>
        <p:spPr>
          <a:xfrm>
            <a:off x="8856619" y="3303682"/>
            <a:ext cx="3181986" cy="268491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2026902579"/>
      </p:ext>
    </p:extLst>
  </p:cSld>
  <p:clrMapOvr>
    <a:masterClrMapping/>
  </p:clrMapOvr>
  <p:hf sldNum="0" hdr="0" ftr="0" dt="0"/>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074400" cy="361406"/>
          </a:xfrm>
        </p:spPr>
        <p:txBody>
          <a:bodyPr>
            <a:normAutofit/>
          </a:bodyPr>
          <a:lstStyle>
            <a:lvl1pPr>
              <a:defRPr sz="1800"/>
            </a:lvl1pPr>
          </a:lstStyle>
          <a:p>
            <a:r>
              <a:rPr lang="en-US"/>
              <a:t>Click to edit Master title style</a:t>
            </a:r>
          </a:p>
        </p:txBody>
      </p:sp>
      <p:sp>
        <p:nvSpPr>
          <p:cNvPr id="3" name="Content Placeholder 2"/>
          <p:cNvSpPr>
            <a:spLocks noGrp="1"/>
          </p:cNvSpPr>
          <p:nvPr>
            <p:ph sz="half" idx="1"/>
          </p:nvPr>
        </p:nvSpPr>
        <p:spPr>
          <a:xfrm>
            <a:off x="6096000" y="561778"/>
            <a:ext cx="5588000" cy="556438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DC8EDB-FB17-47F5-AD68-D60FF43BC2D5}" type="datetime1">
              <a:rPr lang="en-US" smtClean="0"/>
              <a:pPr/>
              <a:t>6/13/25</a:t>
            </a:fld>
            <a:endParaRPr lang="en-US"/>
          </a:p>
        </p:txBody>
      </p:sp>
      <p:sp>
        <p:nvSpPr>
          <p:cNvPr id="7" name="Slide Number Placeholder 6"/>
          <p:cNvSpPr>
            <a:spLocks noGrp="1"/>
          </p:cNvSpPr>
          <p:nvPr>
            <p:ph type="sldNum" sz="quarter" idx="12"/>
          </p:nvPr>
        </p:nvSpPr>
        <p:spPr/>
        <p:txBody>
          <a:bodyPr/>
          <a:lstStyle/>
          <a:p>
            <a:fld id="{EA4F5366-F021-C440-B975-9BD644C7DDA9}" type="slidenum">
              <a:rPr lang="en-US" smtClean="0"/>
              <a:pPr/>
              <a:t>‹#›</a:t>
            </a:fld>
            <a:endParaRPr lang="en-US"/>
          </a:p>
        </p:txBody>
      </p:sp>
      <p:sp>
        <p:nvSpPr>
          <p:cNvPr id="14" name="Rectangle 13">
            <a:extLst>
              <a:ext uri="{FF2B5EF4-FFF2-40B4-BE49-F238E27FC236}">
                <a16:creationId xmlns:a16="http://schemas.microsoft.com/office/drawing/2014/main" id="{11961180-9722-47E0-9070-7F567C67BA8C}"/>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BFABA958-D266-4CE8-8E96-AD75F9E6DAAD}"/>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
        <p:nvSpPr>
          <p:cNvPr id="8" name="Content Placeholder 2">
            <a:extLst>
              <a:ext uri="{FF2B5EF4-FFF2-40B4-BE49-F238E27FC236}">
                <a16:creationId xmlns:a16="http://schemas.microsoft.com/office/drawing/2014/main" id="{2DD122D4-058E-4166-B66E-8E4CD8B31F29}"/>
              </a:ext>
            </a:extLst>
          </p:cNvPr>
          <p:cNvSpPr>
            <a:spLocks noGrp="1"/>
          </p:cNvSpPr>
          <p:nvPr>
            <p:ph sz="half" idx="13"/>
          </p:nvPr>
        </p:nvSpPr>
        <p:spPr>
          <a:xfrm>
            <a:off x="152400" y="658450"/>
            <a:ext cx="1981200" cy="268491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EE989E66-C1AD-4D15-8A55-11D621BA0E70}"/>
              </a:ext>
            </a:extLst>
          </p:cNvPr>
          <p:cNvSpPr>
            <a:spLocks noGrp="1"/>
          </p:cNvSpPr>
          <p:nvPr>
            <p:ph sz="half" idx="14"/>
          </p:nvPr>
        </p:nvSpPr>
        <p:spPr>
          <a:xfrm>
            <a:off x="169819" y="3392952"/>
            <a:ext cx="1981200" cy="268491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F29E9DC8-6323-4068-8CEB-EB02DD1900A5}"/>
              </a:ext>
            </a:extLst>
          </p:cNvPr>
          <p:cNvSpPr>
            <a:spLocks noGrp="1"/>
          </p:cNvSpPr>
          <p:nvPr>
            <p:ph sz="half" idx="15"/>
          </p:nvPr>
        </p:nvSpPr>
        <p:spPr>
          <a:xfrm>
            <a:off x="2261856" y="658450"/>
            <a:ext cx="3529344" cy="268491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B557A509-A2B1-4A03-A5AC-B0545A99BB76}"/>
              </a:ext>
            </a:extLst>
          </p:cNvPr>
          <p:cNvSpPr>
            <a:spLocks noGrp="1"/>
          </p:cNvSpPr>
          <p:nvPr>
            <p:ph sz="half" idx="16"/>
          </p:nvPr>
        </p:nvSpPr>
        <p:spPr>
          <a:xfrm>
            <a:off x="2279275" y="3392952"/>
            <a:ext cx="3529344" cy="268491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944672F3-2050-438E-BD37-7617AD2F4296}"/>
              </a:ext>
            </a:extLst>
          </p:cNvPr>
          <p:cNvSpPr>
            <a:spLocks noGrp="1"/>
          </p:cNvSpPr>
          <p:nvPr>
            <p:ph sz="half" idx="17"/>
          </p:nvPr>
        </p:nvSpPr>
        <p:spPr>
          <a:xfrm>
            <a:off x="8366188" y="6206106"/>
            <a:ext cx="3679382" cy="193776"/>
          </a:xfrm>
        </p:spPr>
        <p:txBody>
          <a:bodyPr>
            <a:normAutofit/>
          </a:bodyPr>
          <a:lstStyle>
            <a:lvl1pPr marL="0" indent="0" algn="r">
              <a:buNone/>
              <a:defRPr sz="8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Tree>
    <p:custDataLst>
      <p:tags r:id="rId1"/>
    </p:custDataLst>
    <p:extLst>
      <p:ext uri="{BB962C8B-B14F-4D97-AF65-F5344CB8AC3E}">
        <p14:creationId xmlns:p14="http://schemas.microsoft.com/office/powerpoint/2010/main" val="3641925133"/>
      </p:ext>
    </p:extLst>
  </p:cSld>
  <p:clrMapOvr>
    <a:masterClrMapping/>
  </p:clrMapOvr>
  <p:hf sldNum="0" hdr="0" ftr="0" dt="0"/>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1243" y="152400"/>
            <a:ext cx="11860923" cy="491926"/>
          </a:xfrm>
        </p:spPr>
        <p:txBody>
          <a:bodyPr>
            <a:normAutofit/>
          </a:bodyPr>
          <a:lstStyle>
            <a:lvl1pPr>
              <a:defRPr sz="1800"/>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9BDC8EDB-FB17-47F5-AD68-D60FF43BC2D5}" type="datetime1">
              <a:rPr lang="en-US" smtClean="0"/>
              <a:pPr/>
              <a:t>6/13/25</a:t>
            </a:fld>
            <a:endParaRPr lang="en-US"/>
          </a:p>
        </p:txBody>
      </p:sp>
      <p:sp>
        <p:nvSpPr>
          <p:cNvPr id="7" name="Slide Number Placeholder 6"/>
          <p:cNvSpPr>
            <a:spLocks noGrp="1"/>
          </p:cNvSpPr>
          <p:nvPr>
            <p:ph type="sldNum" sz="quarter" idx="12"/>
          </p:nvPr>
        </p:nvSpPr>
        <p:spPr/>
        <p:txBody>
          <a:bodyPr/>
          <a:lstStyle/>
          <a:p>
            <a:fld id="{EA4F5366-F021-C440-B975-9BD644C7DDA9}" type="slidenum">
              <a:rPr lang="en-US" smtClean="0"/>
              <a:pPr/>
              <a:t>‹#›</a:t>
            </a:fld>
            <a:endParaRPr lang="en-US"/>
          </a:p>
        </p:txBody>
      </p:sp>
      <p:sp>
        <p:nvSpPr>
          <p:cNvPr id="14" name="Rectangle 13">
            <a:extLst>
              <a:ext uri="{FF2B5EF4-FFF2-40B4-BE49-F238E27FC236}">
                <a16:creationId xmlns:a16="http://schemas.microsoft.com/office/drawing/2014/main" id="{498069CA-F1F6-4C39-AA1C-654950A45F41}"/>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5">
            <a:extLst>
              <a:ext uri="{FF2B5EF4-FFF2-40B4-BE49-F238E27FC236}">
                <a16:creationId xmlns:a16="http://schemas.microsoft.com/office/drawing/2014/main" id="{7AC67A37-D4CF-4C15-89EE-718B5B848BEC}"/>
              </a:ext>
            </a:extLst>
          </p:cNvPr>
          <p:cNvSpPr>
            <a:spLocks noGrp="1"/>
          </p:cNvSpPr>
          <p:nvPr>
            <p:ph sz="quarter" idx="4"/>
          </p:nvPr>
        </p:nvSpPr>
        <p:spPr>
          <a:xfrm>
            <a:off x="203269" y="751558"/>
            <a:ext cx="11860923" cy="52225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2149038675"/>
      </p:ext>
    </p:extLst>
  </p:cSld>
  <p:clrMapOvr>
    <a:masterClrMapping/>
  </p:clrMapOvr>
  <p:hf sldNum="0" hdr="0" ftr="0" dt="0"/>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02734"/>
            <a:ext cx="10972800" cy="450409"/>
          </a:xfrm>
        </p:spPr>
        <p:txBody>
          <a:bodyPr>
            <a:normAutofit/>
          </a:bodyPr>
          <a:lstStyle>
            <a:lvl1pPr>
              <a:defRPr sz="2550"/>
            </a:lvl1pPr>
          </a:lstStyle>
          <a:p>
            <a:r>
              <a:rPr lang="en-US"/>
              <a:t>Click to edit Master title style</a:t>
            </a:r>
          </a:p>
        </p:txBody>
      </p:sp>
      <p:sp>
        <p:nvSpPr>
          <p:cNvPr id="3" name="Text Placeholder 2"/>
          <p:cNvSpPr>
            <a:spLocks noGrp="1"/>
          </p:cNvSpPr>
          <p:nvPr>
            <p:ph type="body" idx="1"/>
          </p:nvPr>
        </p:nvSpPr>
        <p:spPr>
          <a:xfrm>
            <a:off x="609600" y="727167"/>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1440953"/>
            <a:ext cx="5386917" cy="468521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727167"/>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1440953"/>
            <a:ext cx="5389033" cy="468521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AE530D-0DFB-4CE6-BB2E-86DF25841B0E}" type="datetime1">
              <a:rPr lang="en-US" smtClean="0"/>
              <a:pPr/>
              <a:t>6/13/25</a:t>
            </a:fld>
            <a:endParaRPr lang="en-US"/>
          </a:p>
        </p:txBody>
      </p:sp>
      <p:sp>
        <p:nvSpPr>
          <p:cNvPr id="9" name="Slide Number Placeholder 8"/>
          <p:cNvSpPr>
            <a:spLocks noGrp="1"/>
          </p:cNvSpPr>
          <p:nvPr>
            <p:ph type="sldNum" sz="quarter" idx="12"/>
          </p:nvPr>
        </p:nvSpPr>
        <p:spPr/>
        <p:txBody>
          <a:bodyPr/>
          <a:lstStyle/>
          <a:p>
            <a:fld id="{EA4F5366-F021-C440-B975-9BD644C7DDA9}" type="slidenum">
              <a:rPr lang="en-US" smtClean="0"/>
              <a:pPr/>
              <a:t>‹#›</a:t>
            </a:fld>
            <a:endParaRPr lang="en-US"/>
          </a:p>
        </p:txBody>
      </p:sp>
      <p:sp>
        <p:nvSpPr>
          <p:cNvPr id="15" name="Rectangle 14">
            <a:extLst>
              <a:ext uri="{FF2B5EF4-FFF2-40B4-BE49-F238E27FC236}">
                <a16:creationId xmlns:a16="http://schemas.microsoft.com/office/drawing/2014/main" id="{4AFF07FC-8AA6-45CF-8773-5411B3786FF5}"/>
              </a:ext>
            </a:extLst>
          </p:cNvPr>
          <p:cNvSpPr/>
          <p:nvPr/>
        </p:nvSpPr>
        <p:spPr>
          <a:xfrm>
            <a:off x="32086" y="26128"/>
            <a:ext cx="12127831" cy="6795779"/>
          </a:xfrm>
          <a:prstGeom prst="rect">
            <a:avLst/>
          </a:prstGeom>
          <a:noFill/>
          <a:ln w="381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A1C37054-5265-4397-9BD4-2FA53965DA6C}"/>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a:extLst>
              <a:ext uri="{FF2B5EF4-FFF2-40B4-BE49-F238E27FC236}">
                <a16:creationId xmlns:a16="http://schemas.microsoft.com/office/drawing/2014/main" id="{AF07BC2F-B9E5-429A-ABF2-7AA91688F3B0}"/>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
        <p:nvSpPr>
          <p:cNvPr id="12" name="Content Placeholder 2">
            <a:extLst>
              <a:ext uri="{FF2B5EF4-FFF2-40B4-BE49-F238E27FC236}">
                <a16:creationId xmlns:a16="http://schemas.microsoft.com/office/drawing/2014/main" id="{55ED1320-7B9A-4E4A-94E4-E35BBE8D53C4}"/>
              </a:ext>
            </a:extLst>
          </p:cNvPr>
          <p:cNvSpPr>
            <a:spLocks noGrp="1"/>
          </p:cNvSpPr>
          <p:nvPr>
            <p:ph sz="half" idx="14"/>
          </p:nvPr>
        </p:nvSpPr>
        <p:spPr>
          <a:xfrm>
            <a:off x="8366188" y="6206106"/>
            <a:ext cx="3679382" cy="193776"/>
          </a:xfrm>
        </p:spPr>
        <p:txBody>
          <a:bodyPr>
            <a:normAutofit/>
          </a:bodyPr>
          <a:lstStyle>
            <a:lvl1pPr marL="0" indent="0" algn="r">
              <a:buNone/>
              <a:defRPr sz="8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Tree>
    <p:custDataLst>
      <p:tags r:id="rId1"/>
    </p:custDataLst>
    <p:extLst>
      <p:ext uri="{BB962C8B-B14F-4D97-AF65-F5344CB8AC3E}">
        <p14:creationId xmlns:p14="http://schemas.microsoft.com/office/powerpoint/2010/main" val="230136719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762003"/>
            <a:ext cx="5389033" cy="5364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DC8EDB-FB17-47F5-AD68-D60FF43BC2D5}" type="datetime1">
              <a:rPr lang="en-US" smtClean="0"/>
              <a:pPr/>
              <a:t>6/13/25</a:t>
            </a:fld>
            <a:endParaRPr lang="en-US"/>
          </a:p>
        </p:txBody>
      </p:sp>
      <p:sp>
        <p:nvSpPr>
          <p:cNvPr id="8" name="Footer Placeholder 7"/>
          <p:cNvSpPr>
            <a:spLocks noGrp="1"/>
          </p:cNvSpPr>
          <p:nvPr>
            <p:ph type="ftr" sz="quarter" idx="11"/>
          </p:nvPr>
        </p:nvSpPr>
        <p:spPr>
          <a:xfrm>
            <a:off x="4348481" y="6452585"/>
            <a:ext cx="3860800" cy="301756"/>
          </a:xfrm>
          <a:prstGeom prst="rect">
            <a:avLst/>
          </a:prstGeom>
        </p:spPr>
        <p:txBody>
          <a:bodyPr/>
          <a:lstStyle/>
          <a:p>
            <a:r>
              <a:rPr lang="en-US"/>
              <a:t>Copyright © 2018, Elsevier Inc. All rights reserved.</a:t>
            </a:r>
          </a:p>
        </p:txBody>
      </p:sp>
      <p:sp>
        <p:nvSpPr>
          <p:cNvPr id="9" name="Slide Number Placeholder 8"/>
          <p:cNvSpPr>
            <a:spLocks noGrp="1"/>
          </p:cNvSpPr>
          <p:nvPr>
            <p:ph type="sldNum" sz="quarter" idx="12"/>
          </p:nvPr>
        </p:nvSpPr>
        <p:spPr/>
        <p:txBody>
          <a:bodyPr/>
          <a:lstStyle/>
          <a:p>
            <a:fld id="{EA4F5366-F021-C440-B975-9BD644C7DDA9}" type="slidenum">
              <a:rPr lang="en-US" smtClean="0"/>
              <a:pPr/>
              <a:t>‹#›</a:t>
            </a:fld>
            <a:endParaRPr lang="en-US"/>
          </a:p>
        </p:txBody>
      </p:sp>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a:extLst>
              <a:ext uri="{FF2B5EF4-FFF2-40B4-BE49-F238E27FC236}">
                <a16:creationId xmlns:a16="http://schemas.microsoft.com/office/drawing/2014/main" id="{0B6BDC88-1B72-4195-AB56-016E8A022ECA}"/>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custDataLst>
      <p:tags r:id="rId1"/>
    </p:custDataLst>
    <p:extLst>
      <p:ext uri="{BB962C8B-B14F-4D97-AF65-F5344CB8AC3E}">
        <p14:creationId xmlns:p14="http://schemas.microsoft.com/office/powerpoint/2010/main" val="3474907466"/>
      </p:ext>
    </p:extLst>
  </p:cSld>
  <p:clrMapOvr>
    <a:masterClrMapping/>
  </p:clrMapOvr>
  <p:hf sldNum="0" hdr="0" ftr="0" dt="0"/>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42133"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429000"/>
            <a:ext cx="5592233" cy="276071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DC8EDB-FB17-47F5-AD68-D60FF43BC2D5}" type="datetime1">
              <a:rPr lang="en-US" smtClean="0"/>
              <a:pPr/>
              <a:t>6/13/25</a:t>
            </a:fld>
            <a:endParaRPr lang="en-US"/>
          </a:p>
        </p:txBody>
      </p:sp>
      <p:sp>
        <p:nvSpPr>
          <p:cNvPr id="9" name="Slide Number Placeholder 8"/>
          <p:cNvSpPr>
            <a:spLocks noGrp="1"/>
          </p:cNvSpPr>
          <p:nvPr>
            <p:ph type="sldNum" sz="quarter" idx="12"/>
          </p:nvPr>
        </p:nvSpPr>
        <p:spPr/>
        <p:txBody>
          <a:bodyPr/>
          <a:lstStyle/>
          <a:p>
            <a:fld id="{EA4F5366-F021-C440-B975-9BD644C7DDA9}" type="slidenum">
              <a:rPr lang="en-US" smtClean="0"/>
              <a:pPr/>
              <a:t>‹#›</a:t>
            </a:fld>
            <a:endParaRPr lang="en-US"/>
          </a:p>
        </p:txBody>
      </p:sp>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762001"/>
            <a:ext cx="55880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BE4329EB-1EF5-47E9-B087-BCA878114FA4}"/>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672294F2-CF50-4DCA-9445-D5EC78EC52D5}"/>
              </a:ext>
            </a:extLst>
          </p:cNvPr>
          <p:cNvSpPr/>
          <p:nvPr/>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60A7B168-BD40-4251-891A-028F5BBF3AFA}"/>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custDataLst>
      <p:tags r:id="rId1"/>
    </p:custDataLst>
    <p:extLst>
      <p:ext uri="{BB962C8B-B14F-4D97-AF65-F5344CB8AC3E}">
        <p14:creationId xmlns:p14="http://schemas.microsoft.com/office/powerpoint/2010/main" val="721818122"/>
      </p:ext>
    </p:extLst>
  </p:cSld>
  <p:clrMapOvr>
    <a:masterClrMapping/>
  </p:clrMapOvr>
  <p:hf sldNum="0" hdr="0" ftr="0" dt="0"/>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42133"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762003"/>
            <a:ext cx="5386917" cy="5364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429003"/>
            <a:ext cx="5592233" cy="269186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DC8EDB-FB17-47F5-AD68-D60FF43BC2D5}" type="datetime1">
              <a:rPr lang="en-US" smtClean="0"/>
              <a:pPr/>
              <a:t>6/13/25</a:t>
            </a:fld>
            <a:endParaRPr lang="en-US"/>
          </a:p>
        </p:txBody>
      </p:sp>
      <p:sp>
        <p:nvSpPr>
          <p:cNvPr id="9" name="Slide Number Placeholder 8"/>
          <p:cNvSpPr>
            <a:spLocks noGrp="1"/>
          </p:cNvSpPr>
          <p:nvPr>
            <p:ph type="sldNum" sz="quarter" idx="12"/>
          </p:nvPr>
        </p:nvSpPr>
        <p:spPr/>
        <p:txBody>
          <a:bodyPr/>
          <a:lstStyle/>
          <a:p>
            <a:fld id="{EA4F5366-F021-C440-B975-9BD644C7DDA9}" type="slidenum">
              <a:rPr lang="en-US" smtClean="0"/>
              <a:pPr/>
              <a:t>‹#›</a:t>
            </a:fld>
            <a:endParaRPr lang="en-US"/>
          </a:p>
        </p:txBody>
      </p:sp>
      <p:sp>
        <p:nvSpPr>
          <p:cNvPr id="14" name="Content Placeholder 5"/>
          <p:cNvSpPr>
            <a:spLocks noGrp="1"/>
          </p:cNvSpPr>
          <p:nvPr>
            <p:ph sz="quarter" idx="14"/>
          </p:nvPr>
        </p:nvSpPr>
        <p:spPr>
          <a:xfrm>
            <a:off x="6197600" y="762001"/>
            <a:ext cx="55880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D5CA0051-5E3B-4C13-A8C7-C7696D579FDE}"/>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C93D28F-3592-4860-B031-B30EC6C67E1E}"/>
              </a:ext>
            </a:extLst>
          </p:cNvPr>
          <p:cNvSpPr/>
          <p:nvPr/>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a:extLst>
              <a:ext uri="{FF2B5EF4-FFF2-40B4-BE49-F238E27FC236}">
                <a16:creationId xmlns:a16="http://schemas.microsoft.com/office/drawing/2014/main" id="{D01536CE-CF94-45B7-80AD-24E2ECE1C29A}"/>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2723144122"/>
      </p:ext>
    </p:extLst>
  </p:cSld>
  <p:clrMapOvr>
    <a:masterClrMapping/>
  </p:clrMapOvr>
  <p:hf sldNum="0" hdr="0" ftr="0" dt="0"/>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6401" y="152400"/>
            <a:ext cx="5384800" cy="990600"/>
          </a:xfrm>
        </p:spPr>
        <p:txBody>
          <a:bodyPr>
            <a:noAutofit/>
          </a:bodyPr>
          <a:lstStyle>
            <a:lvl1pPr>
              <a:defRPr sz="2400"/>
            </a:lvl1pPr>
          </a:lstStyle>
          <a:p>
            <a:r>
              <a:rPr lang="en-US"/>
              <a:t>Click to edit Master title style</a:t>
            </a:r>
            <a:endParaRPr lang="en-US" dirty="0"/>
          </a:p>
        </p:txBody>
      </p:sp>
      <p:sp>
        <p:nvSpPr>
          <p:cNvPr id="3" name="Text Placeholder 2"/>
          <p:cNvSpPr>
            <a:spLocks noGrp="1"/>
          </p:cNvSpPr>
          <p:nvPr>
            <p:ph type="body" idx="1"/>
          </p:nvPr>
        </p:nvSpPr>
        <p:spPr>
          <a:xfrm>
            <a:off x="406401" y="1219200"/>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6401" y="1981203"/>
            <a:ext cx="5386917" cy="41449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DC8EDB-FB17-47F5-AD68-D60FF43BC2D5}" type="datetime1">
              <a:rPr lang="en-US" smtClean="0"/>
              <a:pPr/>
              <a:t>6/13/25</a:t>
            </a:fld>
            <a:endParaRPr lang="en-US"/>
          </a:p>
        </p:txBody>
      </p:sp>
      <p:sp>
        <p:nvSpPr>
          <p:cNvPr id="8" name="Footer Placeholder 7"/>
          <p:cNvSpPr>
            <a:spLocks noGrp="1"/>
          </p:cNvSpPr>
          <p:nvPr>
            <p:ph type="ftr" sz="quarter" idx="11"/>
          </p:nvPr>
        </p:nvSpPr>
        <p:spPr>
          <a:xfrm>
            <a:off x="4348481" y="6452585"/>
            <a:ext cx="3860800" cy="301756"/>
          </a:xfrm>
          <a:prstGeom prst="rect">
            <a:avLst/>
          </a:prstGeom>
        </p:spPr>
        <p:txBody>
          <a:bodyPr/>
          <a:lstStyle/>
          <a:p>
            <a:r>
              <a:rPr lang="en-US"/>
              <a:t>Copyright © 2018, Elsevier Inc. All rights reserved.</a:t>
            </a:r>
          </a:p>
        </p:txBody>
      </p:sp>
      <p:sp>
        <p:nvSpPr>
          <p:cNvPr id="9" name="Slide Number Placeholder 8"/>
          <p:cNvSpPr>
            <a:spLocks noGrp="1"/>
          </p:cNvSpPr>
          <p:nvPr>
            <p:ph type="sldNum" sz="quarter" idx="12"/>
          </p:nvPr>
        </p:nvSpPr>
        <p:spPr/>
        <p:txBody>
          <a:bodyPr/>
          <a:lstStyle/>
          <a:p>
            <a:fld id="{EA4F5366-F021-C440-B975-9BD644C7DDA9}" type="slidenum">
              <a:rPr lang="en-US" smtClean="0"/>
              <a:pPr/>
              <a:t>‹#›</a:t>
            </a:fld>
            <a:endParaRPr lang="en-US"/>
          </a:p>
        </p:txBody>
      </p:sp>
      <p:sp>
        <p:nvSpPr>
          <p:cNvPr id="13" name="Content Placeholder 3"/>
          <p:cNvSpPr>
            <a:spLocks noGrp="1"/>
          </p:cNvSpPr>
          <p:nvPr>
            <p:ph sz="half" idx="13"/>
          </p:nvPr>
        </p:nvSpPr>
        <p:spPr>
          <a:xfrm>
            <a:off x="6398684" y="152403"/>
            <a:ext cx="5386917" cy="58975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C4BDE807-C0D5-40A8-A7F0-3D846311DDC7}"/>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177071562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69818" y="641759"/>
            <a:ext cx="3814354"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73440" y="641760"/>
            <a:ext cx="3592285" cy="50070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545242" y="6574787"/>
            <a:ext cx="1272994" cy="249385"/>
          </a:xfrm>
          <a:prstGeom prst="rect">
            <a:avLst/>
          </a:prstGeom>
        </p:spPr>
        <p:txBody>
          <a:bodyPr/>
          <a:lstStyle/>
          <a:p>
            <a:fld id="{41FC2B17-254D-45EB-A90F-302D0F9EDA16}" type="datetimeFigureOut">
              <a:rPr lang="en-US" smtClean="0"/>
              <a:t>6/13/25</a:t>
            </a:fld>
            <a:endParaRPr lang="en-US"/>
          </a:p>
        </p:txBody>
      </p:sp>
      <p:sp>
        <p:nvSpPr>
          <p:cNvPr id="7" name="Slide Number Placeholder 6"/>
          <p:cNvSpPr>
            <a:spLocks noGrp="1"/>
          </p:cNvSpPr>
          <p:nvPr>
            <p:ph type="sldNum" sz="quarter" idx="12"/>
          </p:nvPr>
        </p:nvSpPr>
        <p:spPr>
          <a:xfrm>
            <a:off x="9082180" y="6574788"/>
            <a:ext cx="997085" cy="249385"/>
          </a:xfrm>
          <a:prstGeom prst="rect">
            <a:avLst/>
          </a:prstGeom>
        </p:spPr>
        <p:txBody>
          <a:bodyPr/>
          <a:lstStyle/>
          <a:p>
            <a:fld id="{EE049813-44FE-415D-9F79-5E8ACA974A91}" type="slidenum">
              <a:rPr lang="en-US" smtClean="0"/>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4419609" y="641760"/>
            <a:ext cx="3814354"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A6077869-8650-4350-9B62-EFD1D3F0F989}"/>
              </a:ext>
            </a:extLst>
          </p:cNvPr>
          <p:cNvSpPr>
            <a:spLocks noGrp="1"/>
          </p:cNvSpPr>
          <p:nvPr>
            <p:ph sz="half" idx="14"/>
          </p:nvPr>
        </p:nvSpPr>
        <p:spPr>
          <a:xfrm>
            <a:off x="183063" y="3259112"/>
            <a:ext cx="3814354"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C05E1BB-15EB-4573-992E-755E124A42E8}"/>
              </a:ext>
            </a:extLst>
          </p:cNvPr>
          <p:cNvSpPr>
            <a:spLocks noGrp="1"/>
          </p:cNvSpPr>
          <p:nvPr>
            <p:ph sz="half" idx="16"/>
          </p:nvPr>
        </p:nvSpPr>
        <p:spPr>
          <a:xfrm>
            <a:off x="4432854" y="3259113"/>
            <a:ext cx="3814354"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205173518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7A7E929-0BAF-4C73-951A-A7EE9C41E1D1}" type="datetime1">
              <a:rPr lang="en-US" smtClean="0"/>
              <a:pPr/>
              <a:t>6/13/25</a:t>
            </a:fld>
            <a:endParaRPr lang="en-US"/>
          </a:p>
        </p:txBody>
      </p:sp>
      <p:sp>
        <p:nvSpPr>
          <p:cNvPr id="7" name="Slide Number Placeholder 6"/>
          <p:cNvSpPr>
            <a:spLocks noGrp="1"/>
          </p:cNvSpPr>
          <p:nvPr>
            <p:ph type="sldNum" sz="quarter" idx="12"/>
          </p:nvPr>
        </p:nvSpPr>
        <p:spPr/>
        <p:txBody>
          <a:bodyPr/>
          <a:lstStyle/>
          <a:p>
            <a:fld id="{EA4F5366-F021-C440-B975-9BD644C7DDA9}" type="slidenum">
              <a:rPr lang="en-US" smtClean="0"/>
              <a:pPr/>
              <a:t>‹#›</a:t>
            </a:fld>
            <a:endParaRPr lang="en-US"/>
          </a:p>
        </p:txBody>
      </p:sp>
      <p:sp>
        <p:nvSpPr>
          <p:cNvPr id="14" name="Rectangle 13">
            <a:extLst>
              <a:ext uri="{FF2B5EF4-FFF2-40B4-BE49-F238E27FC236}">
                <a16:creationId xmlns:a16="http://schemas.microsoft.com/office/drawing/2014/main" id="{AB865A67-4547-468F-B9BF-386DD104FC5E}"/>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349344953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3B59B8-728F-4D31-BBAA-F88846D60BD1}" type="datetime1">
              <a:rPr lang="en-US" smtClean="0"/>
              <a:pPr/>
              <a:t>6/13/25</a:t>
            </a:fld>
            <a:endParaRPr lang="en-US"/>
          </a:p>
        </p:txBody>
      </p:sp>
      <p:sp>
        <p:nvSpPr>
          <p:cNvPr id="6" name="Slide Number Placeholder 5"/>
          <p:cNvSpPr>
            <a:spLocks noGrp="1"/>
          </p:cNvSpPr>
          <p:nvPr>
            <p:ph type="sldNum" sz="quarter" idx="12"/>
          </p:nvPr>
        </p:nvSpPr>
        <p:spPr/>
        <p:txBody>
          <a:bodyPr/>
          <a:lstStyle/>
          <a:p>
            <a:fld id="{EA4F5366-F021-C440-B975-9BD644C7DDA9}" type="slidenum">
              <a:rPr lang="en-US" smtClean="0"/>
              <a:pPr/>
              <a:t>‹#›</a:t>
            </a:fld>
            <a:endParaRPr lang="en-US"/>
          </a:p>
        </p:txBody>
      </p:sp>
      <p:sp>
        <p:nvSpPr>
          <p:cNvPr id="13" name="Rectangle 12">
            <a:extLst>
              <a:ext uri="{FF2B5EF4-FFF2-40B4-BE49-F238E27FC236}">
                <a16:creationId xmlns:a16="http://schemas.microsoft.com/office/drawing/2014/main" id="{DCFFACE1-3E1C-47AC-9DFB-21D219280F2E}"/>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401444211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5986CE-A7B1-4211-A40B-00C6225F2F20}" type="datetime1">
              <a:rPr lang="en-US" smtClean="0"/>
              <a:pPr/>
              <a:t>6/13/25</a:t>
            </a:fld>
            <a:endParaRPr lang="en-US"/>
          </a:p>
        </p:txBody>
      </p:sp>
      <p:sp>
        <p:nvSpPr>
          <p:cNvPr id="6" name="Slide Number Placeholder 5"/>
          <p:cNvSpPr>
            <a:spLocks noGrp="1"/>
          </p:cNvSpPr>
          <p:nvPr>
            <p:ph type="sldNum" sz="quarter" idx="12"/>
          </p:nvPr>
        </p:nvSpPr>
        <p:spPr/>
        <p:txBody>
          <a:bodyPr/>
          <a:lstStyle/>
          <a:p>
            <a:fld id="{EA4F5366-F021-C440-B975-9BD644C7DDA9}" type="slidenum">
              <a:rPr lang="en-US" smtClean="0"/>
              <a:pPr/>
              <a:t>‹#›</a:t>
            </a:fld>
            <a:endParaRPr lang="en-US"/>
          </a:p>
        </p:txBody>
      </p:sp>
      <p:sp>
        <p:nvSpPr>
          <p:cNvPr id="10" name="Rectangle 9">
            <a:extLst>
              <a:ext uri="{FF2B5EF4-FFF2-40B4-BE49-F238E27FC236}">
                <a16:creationId xmlns:a16="http://schemas.microsoft.com/office/drawing/2014/main" id="{161AAEE9-AF86-4F35-A70B-4DA0B77D5043}"/>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36543546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085" y="85056"/>
            <a:ext cx="12035245" cy="415687"/>
          </a:xfrm>
        </p:spPr>
        <p:txBody>
          <a:bodyPr/>
          <a:lstStyle/>
          <a:p>
            <a:r>
              <a:rPr lang="en-US"/>
              <a:t>Click to edit Master title style</a:t>
            </a:r>
            <a:endParaRPr lang="en-US" dirty="0"/>
          </a:p>
        </p:txBody>
      </p:sp>
      <p:sp>
        <p:nvSpPr>
          <p:cNvPr id="3" name="Content Placeholder 2"/>
          <p:cNvSpPr>
            <a:spLocks noGrp="1"/>
          </p:cNvSpPr>
          <p:nvPr>
            <p:ph idx="1"/>
          </p:nvPr>
        </p:nvSpPr>
        <p:spPr>
          <a:xfrm>
            <a:off x="87085" y="566058"/>
            <a:ext cx="12035245" cy="5483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98C82AAA-9E03-442F-A199-64F2FA1ECD54}" type="datetime1">
              <a:rPr lang="en-US" smtClean="0"/>
              <a:pPr/>
              <a:t>6/13/25</a:t>
            </a:fld>
            <a:endParaRPr lang="en-US"/>
          </a:p>
        </p:txBody>
      </p:sp>
      <p:sp>
        <p:nvSpPr>
          <p:cNvPr id="6" name="Rectangle 6"/>
          <p:cNvSpPr>
            <a:spLocks noGrp="1" noChangeArrowheads="1"/>
          </p:cNvSpPr>
          <p:nvPr>
            <p:ph type="sldNum" sz="quarter" idx="12"/>
          </p:nvPr>
        </p:nvSpPr>
        <p:spPr>
          <a:ln/>
        </p:spPr>
        <p:txBody>
          <a:bodyPr/>
          <a:lstStyle>
            <a:lvl1pPr>
              <a:defRPr/>
            </a:lvl1pPr>
          </a:lstStyle>
          <a:p>
            <a:fld id="{EA4F5366-F021-C440-B975-9BD644C7DDA9}" type="slidenum">
              <a:rPr lang="en-US" smtClean="0"/>
              <a:pPr/>
              <a:t>‹#›</a:t>
            </a:fld>
            <a:endParaRPr lang="en-US"/>
          </a:p>
        </p:txBody>
      </p:sp>
      <p:sp>
        <p:nvSpPr>
          <p:cNvPr id="8" name="Rectangle 7">
            <a:extLst>
              <a:ext uri="{FF2B5EF4-FFF2-40B4-BE49-F238E27FC236}">
                <a16:creationId xmlns:a16="http://schemas.microsoft.com/office/drawing/2014/main" id="{72592345-01A4-4BBE-9ADB-F8CFA22F32C5}"/>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custDataLst>
      <p:tags r:id="rId1"/>
    </p:custDataLst>
    <p:extLst>
      <p:ext uri="{BB962C8B-B14F-4D97-AF65-F5344CB8AC3E}">
        <p14:creationId xmlns:p14="http://schemas.microsoft.com/office/powerpoint/2010/main" val="86043012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BC75B-2F55-4B78-B3FA-3347841F4F23}"/>
              </a:ext>
            </a:extLst>
          </p:cNvPr>
          <p:cNvSpPr>
            <a:spLocks noGrp="1"/>
          </p:cNvSpPr>
          <p:nvPr>
            <p:ph type="title"/>
          </p:nvPr>
        </p:nvSpPr>
        <p:spPr>
          <a:xfrm>
            <a:off x="117566" y="52251"/>
            <a:ext cx="11991720" cy="492035"/>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46CB8F-0A6B-46B5-888F-12DCAE2E58E9}"/>
              </a:ext>
            </a:extLst>
          </p:cNvPr>
          <p:cNvSpPr>
            <a:spLocks noGrp="1"/>
          </p:cNvSpPr>
          <p:nvPr>
            <p:ph type="body" idx="1"/>
          </p:nvPr>
        </p:nvSpPr>
        <p:spPr>
          <a:xfrm>
            <a:off x="117566" y="627018"/>
            <a:ext cx="5625737" cy="5422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FB9D6A-420F-4E28-8643-038C510F3423}"/>
              </a:ext>
            </a:extLst>
          </p:cNvPr>
          <p:cNvSpPr>
            <a:spLocks noGrp="1"/>
          </p:cNvSpPr>
          <p:nvPr>
            <p:ph type="dt" sz="half" idx="10"/>
          </p:nvPr>
        </p:nvSpPr>
        <p:spPr/>
        <p:txBody>
          <a:bodyPr/>
          <a:lstStyle/>
          <a:p>
            <a:fld id="{9BDC8EDB-FB17-47F5-AD68-D60FF43BC2D5}" type="datetime1">
              <a:rPr lang="en-US" smtClean="0"/>
              <a:pPr/>
              <a:t>6/13/25</a:t>
            </a:fld>
            <a:endParaRPr lang="en-US"/>
          </a:p>
        </p:txBody>
      </p:sp>
      <p:sp>
        <p:nvSpPr>
          <p:cNvPr id="6" name="Slide Number Placeholder 5">
            <a:extLst>
              <a:ext uri="{FF2B5EF4-FFF2-40B4-BE49-F238E27FC236}">
                <a16:creationId xmlns:a16="http://schemas.microsoft.com/office/drawing/2014/main" id="{E53A7057-EAA3-4C3A-BF2B-77054E8EC0C7}"/>
              </a:ext>
            </a:extLst>
          </p:cNvPr>
          <p:cNvSpPr>
            <a:spLocks noGrp="1"/>
          </p:cNvSpPr>
          <p:nvPr>
            <p:ph type="sldNum" sz="quarter" idx="12"/>
          </p:nvPr>
        </p:nvSpPr>
        <p:spPr/>
        <p:txBody>
          <a:bodyPr/>
          <a:lstStyle/>
          <a:p>
            <a:fld id="{EA4F5366-F021-C440-B975-9BD644C7DDA9}" type="slidenum">
              <a:rPr lang="en-US" smtClean="0"/>
              <a:pPr/>
              <a:t>‹#›</a:t>
            </a:fld>
            <a:endParaRPr lang="en-US"/>
          </a:p>
        </p:txBody>
      </p:sp>
      <p:sp>
        <p:nvSpPr>
          <p:cNvPr id="8" name="Text Placeholder 2">
            <a:extLst>
              <a:ext uri="{FF2B5EF4-FFF2-40B4-BE49-F238E27FC236}">
                <a16:creationId xmlns:a16="http://schemas.microsoft.com/office/drawing/2014/main" id="{E821508E-B23C-408A-A069-24BF1CA9369A}"/>
              </a:ext>
            </a:extLst>
          </p:cNvPr>
          <p:cNvSpPr>
            <a:spLocks noGrp="1"/>
          </p:cNvSpPr>
          <p:nvPr>
            <p:ph type="body" idx="13"/>
          </p:nvPr>
        </p:nvSpPr>
        <p:spPr>
          <a:xfrm>
            <a:off x="5921829" y="640082"/>
            <a:ext cx="6187457" cy="5422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853B4DD3-5C2C-4C48-92FA-928DF4D106F9}"/>
              </a:ext>
            </a:extLst>
          </p:cNvPr>
          <p:cNvSpPr>
            <a:spLocks noGrp="1"/>
          </p:cNvSpPr>
          <p:nvPr>
            <p:ph sz="half" idx="14"/>
          </p:nvPr>
        </p:nvSpPr>
        <p:spPr>
          <a:xfrm>
            <a:off x="8366188" y="6206106"/>
            <a:ext cx="3679382" cy="193776"/>
          </a:xfrm>
        </p:spPr>
        <p:txBody>
          <a:bodyPr>
            <a:normAutofit/>
          </a:bodyPr>
          <a:lstStyle>
            <a:lvl1pPr marL="0" indent="0" algn="r">
              <a:buNone/>
              <a:defRPr sz="8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Tree>
    <p:custDataLst>
      <p:tags r:id="rId1"/>
    </p:custDataLst>
    <p:extLst>
      <p:ext uri="{BB962C8B-B14F-4D97-AF65-F5344CB8AC3E}">
        <p14:creationId xmlns:p14="http://schemas.microsoft.com/office/powerpoint/2010/main" val="3393285387"/>
      </p:ext>
    </p:extLst>
  </p:cSld>
  <p:clrMapOvr>
    <a:masterClrMapping/>
  </p:clrMapOvr>
  <p:hf sldNum="0" hdr="0" ftr="0" dt="0"/>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4601"/>
            <a:ext cx="10363200" cy="762001"/>
          </a:xfrm>
        </p:spPr>
        <p:txBody>
          <a:bodyPr>
            <a:normAutofit/>
          </a:bodyPr>
          <a:lstStyle>
            <a:lvl1pPr>
              <a:defRPr sz="4000"/>
            </a:lvl1pPr>
          </a:lstStyle>
          <a:p>
            <a:r>
              <a:rPr lang="en-US"/>
              <a:t>Click to edit Master title style</a:t>
            </a:r>
            <a:endParaRPr lang="en-US" dirty="0"/>
          </a:p>
        </p:txBody>
      </p:sp>
      <p:sp>
        <p:nvSpPr>
          <p:cNvPr id="3" name="Subtitle 2"/>
          <p:cNvSpPr>
            <a:spLocks noGrp="1"/>
          </p:cNvSpPr>
          <p:nvPr>
            <p:ph type="subTitle" idx="1"/>
          </p:nvPr>
        </p:nvSpPr>
        <p:spPr>
          <a:xfrm>
            <a:off x="1117600" y="3429000"/>
            <a:ext cx="10058400" cy="609600"/>
          </a:xfrm>
        </p:spPr>
        <p:txBody>
          <a:bodyPr>
            <a:noAutofit/>
          </a:bodyPr>
          <a:lstStyle>
            <a:lvl1pPr marL="0" indent="0" algn="ctr">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7EC7CA-4294-4643-A444-DAE2DE1D3EEC}" type="datetime1">
              <a:rPr lang="en-US" smtClean="0"/>
              <a:pPr/>
              <a:t>6/13/25</a:t>
            </a:fld>
            <a:endParaRPr lang="en-US"/>
          </a:p>
        </p:txBody>
      </p:sp>
      <p:sp>
        <p:nvSpPr>
          <p:cNvPr id="5" name="Footer Placeholder 4"/>
          <p:cNvSpPr>
            <a:spLocks noGrp="1"/>
          </p:cNvSpPr>
          <p:nvPr>
            <p:ph type="ftr" sz="quarter" idx="11"/>
          </p:nvPr>
        </p:nvSpPr>
        <p:spPr>
          <a:xfrm>
            <a:off x="4348481" y="6452585"/>
            <a:ext cx="3860800" cy="301756"/>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23425F5-DC7E-DD41-9A46-87D938413BBB}" type="slidenum">
              <a:rPr lang="en-US" smtClean="0"/>
              <a:pPr/>
              <a:t>‹#›</a:t>
            </a:fld>
            <a:endParaRPr lang="en-US"/>
          </a:p>
        </p:txBody>
      </p:sp>
    </p:spTree>
    <p:custDataLst>
      <p:tags r:id="rId1"/>
    </p:custDataLst>
    <p:extLst>
      <p:ext uri="{BB962C8B-B14F-4D97-AF65-F5344CB8AC3E}">
        <p14:creationId xmlns:p14="http://schemas.microsoft.com/office/powerpoint/2010/main" val="337353543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AE45-96E2-480B-B1E9-ED994B2F0560}"/>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CD083799-3FD8-4833-983C-EBAEF532511B}"/>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9E46ED-977A-4166-B89A-6F13E3183283}"/>
              </a:ext>
            </a:extLst>
          </p:cNvPr>
          <p:cNvSpPr>
            <a:spLocks noGrp="1"/>
          </p:cNvSpPr>
          <p:nvPr>
            <p:ph type="dt" sz="half" idx="10"/>
          </p:nvPr>
        </p:nvSpPr>
        <p:spPr/>
        <p:txBody>
          <a:bodyPr/>
          <a:lstStyle/>
          <a:p>
            <a:fld id="{9BDC8EDB-FB17-47F5-AD68-D60FF43BC2D5}" type="datetime1">
              <a:rPr lang="en-US" smtClean="0"/>
              <a:pPr/>
              <a:t>6/13/25</a:t>
            </a:fld>
            <a:endParaRPr lang="en-US"/>
          </a:p>
        </p:txBody>
      </p:sp>
      <p:sp>
        <p:nvSpPr>
          <p:cNvPr id="6" name="Slide Number Placeholder 5">
            <a:extLst>
              <a:ext uri="{FF2B5EF4-FFF2-40B4-BE49-F238E27FC236}">
                <a16:creationId xmlns:a16="http://schemas.microsoft.com/office/drawing/2014/main" id="{36CC78B0-C9BC-4F56-910B-0EFB2DC0C3E4}"/>
              </a:ext>
            </a:extLst>
          </p:cNvPr>
          <p:cNvSpPr>
            <a:spLocks noGrp="1"/>
          </p:cNvSpPr>
          <p:nvPr>
            <p:ph type="sldNum" sz="quarter" idx="12"/>
          </p:nvPr>
        </p:nvSpPr>
        <p:spPr/>
        <p:txBody>
          <a:bodyPr/>
          <a:lstStyle/>
          <a:p>
            <a:fld id="{EA4F5366-F021-C440-B975-9BD644C7DDA9}" type="slidenum">
              <a:rPr lang="en-US" smtClean="0"/>
              <a:pPr/>
              <a:t>‹#›</a:t>
            </a:fld>
            <a:endParaRPr lang="en-US"/>
          </a:p>
        </p:txBody>
      </p:sp>
      <p:sp>
        <p:nvSpPr>
          <p:cNvPr id="8" name="Content Placeholder 2">
            <a:extLst>
              <a:ext uri="{FF2B5EF4-FFF2-40B4-BE49-F238E27FC236}">
                <a16:creationId xmlns:a16="http://schemas.microsoft.com/office/drawing/2014/main" id="{1F4A9A97-61EA-4968-8A40-C148F1069502}"/>
              </a:ext>
            </a:extLst>
          </p:cNvPr>
          <p:cNvSpPr>
            <a:spLocks noGrp="1"/>
          </p:cNvSpPr>
          <p:nvPr>
            <p:ph sz="half" idx="14"/>
          </p:nvPr>
        </p:nvSpPr>
        <p:spPr>
          <a:xfrm>
            <a:off x="8366188" y="6206106"/>
            <a:ext cx="3679382" cy="193776"/>
          </a:xfrm>
        </p:spPr>
        <p:txBody>
          <a:bodyPr>
            <a:normAutofit/>
          </a:bodyPr>
          <a:lstStyle>
            <a:lvl1pPr marL="0" indent="0" algn="r">
              <a:buNone/>
              <a:defRPr sz="8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Tree>
    <p:extLst>
      <p:ext uri="{BB962C8B-B14F-4D97-AF65-F5344CB8AC3E}">
        <p14:creationId xmlns:p14="http://schemas.microsoft.com/office/powerpoint/2010/main" val="51749314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DD09A4-73CC-4986-A695-7313121C53F0}" type="datetime1">
              <a:rPr lang="en-US" smtClean="0"/>
              <a:pPr/>
              <a:t>6/13/25</a:t>
            </a:fld>
            <a:endParaRPr lang="en-US"/>
          </a:p>
        </p:txBody>
      </p:sp>
      <p:sp>
        <p:nvSpPr>
          <p:cNvPr id="4" name="Slide Number Placeholder 3"/>
          <p:cNvSpPr>
            <a:spLocks noGrp="1"/>
          </p:cNvSpPr>
          <p:nvPr>
            <p:ph type="sldNum" sz="quarter" idx="12"/>
          </p:nvPr>
        </p:nvSpPr>
        <p:spPr/>
        <p:txBody>
          <a:bodyPr/>
          <a:lstStyle/>
          <a:p>
            <a:fld id="{34512DA9-782E-EC49-95E9-FD9D98AFEA1F}" type="slidenum">
              <a:rPr lang="en-US" smtClean="0"/>
              <a:pPr/>
              <a:t>‹#›</a:t>
            </a:fld>
            <a:endParaRPr lang="en-US"/>
          </a:p>
        </p:txBody>
      </p:sp>
    </p:spTree>
    <p:extLst>
      <p:ext uri="{BB962C8B-B14F-4D97-AF65-F5344CB8AC3E}">
        <p14:creationId xmlns:p14="http://schemas.microsoft.com/office/powerpoint/2010/main" val="258019055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0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074400" cy="609600"/>
          </a:xfrm>
        </p:spPr>
        <p:txBody>
          <a:bodyPr>
            <a:normAutofit/>
          </a:bodyPr>
          <a:lstStyle>
            <a:lvl1pPr>
              <a:defRPr sz="2400"/>
            </a:lvl1pPr>
          </a:lstStyle>
          <a:p>
            <a:r>
              <a:rPr lang="en-US"/>
              <a:t>Click to edit Master title style</a:t>
            </a:r>
          </a:p>
        </p:txBody>
      </p:sp>
      <p:sp>
        <p:nvSpPr>
          <p:cNvPr id="5" name="Date Placeholder 4"/>
          <p:cNvSpPr>
            <a:spLocks noGrp="1"/>
          </p:cNvSpPr>
          <p:nvPr>
            <p:ph type="dt" sz="half" idx="10"/>
          </p:nvPr>
        </p:nvSpPr>
        <p:spPr/>
        <p:txBody>
          <a:bodyPr/>
          <a:lstStyle/>
          <a:p>
            <a:fld id="{2179F64A-6BAB-4ED6-9DF0-758C65C9DF9A}" type="datetime2">
              <a:rPr lang="en-US" smtClean="0"/>
              <a:t>Friday, June 13, 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dirty="0"/>
          </a:p>
        </p:txBody>
      </p:sp>
      <p:sp>
        <p:nvSpPr>
          <p:cNvPr id="14" name="Rectangle 13">
            <a:extLst>
              <a:ext uri="{FF2B5EF4-FFF2-40B4-BE49-F238E27FC236}">
                <a16:creationId xmlns:a16="http://schemas.microsoft.com/office/drawing/2014/main" id="{D00B2C77-18E2-475B-BE0C-ACAE98CD88D9}"/>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75947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1243" y="-26208"/>
            <a:ext cx="11860923" cy="491926"/>
          </a:xfrm>
        </p:spPr>
        <p:txBody>
          <a:bodyPr>
            <a:normAutofit/>
          </a:bodyPr>
          <a:lstStyle>
            <a:lvl1pPr>
              <a:defRPr sz="1800"/>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9BDC8EDB-FB17-47F5-AD68-D60FF43BC2D5}" type="datetime1">
              <a:rPr lang="en-US" smtClean="0"/>
              <a:pPr/>
              <a:t>6/13/25</a:t>
            </a:fld>
            <a:endParaRPr lang="en-US"/>
          </a:p>
        </p:txBody>
      </p:sp>
      <p:sp>
        <p:nvSpPr>
          <p:cNvPr id="6" name="Footer Placeholder 5"/>
          <p:cNvSpPr>
            <a:spLocks noGrp="1"/>
          </p:cNvSpPr>
          <p:nvPr>
            <p:ph type="ftr" sz="quarter" idx="11"/>
          </p:nvPr>
        </p:nvSpPr>
        <p:spPr/>
        <p:txBody>
          <a:bodyPr/>
          <a:lstStyle/>
          <a:p>
            <a:r>
              <a:rPr lang="en-US"/>
              <a:t>Copyright © 2018, Elsevier Inc. All rights reserved.</a:t>
            </a:r>
          </a:p>
        </p:txBody>
      </p:sp>
      <p:sp>
        <p:nvSpPr>
          <p:cNvPr id="7" name="Slide Number Placeholder 6"/>
          <p:cNvSpPr>
            <a:spLocks noGrp="1"/>
          </p:cNvSpPr>
          <p:nvPr>
            <p:ph type="sldNum" sz="quarter" idx="12"/>
          </p:nvPr>
        </p:nvSpPr>
        <p:spPr/>
        <p:txBody>
          <a:bodyPr/>
          <a:lstStyle/>
          <a:p>
            <a:fld id="{EA4F5366-F021-C440-B975-9BD644C7DDA9}" type="slidenum">
              <a:rPr lang="en-US" smtClean="0"/>
              <a:pPr/>
              <a:t>‹#›</a:t>
            </a:fld>
            <a:endParaRPr lang="en-US"/>
          </a:p>
        </p:txBody>
      </p:sp>
      <p:sp>
        <p:nvSpPr>
          <p:cNvPr id="14" name="Rectangle 13">
            <a:extLst>
              <a:ext uri="{FF2B5EF4-FFF2-40B4-BE49-F238E27FC236}">
                <a16:creationId xmlns:a16="http://schemas.microsoft.com/office/drawing/2014/main" id="{498069CA-F1F6-4C39-AA1C-654950A45F41}"/>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5">
            <a:extLst>
              <a:ext uri="{FF2B5EF4-FFF2-40B4-BE49-F238E27FC236}">
                <a16:creationId xmlns:a16="http://schemas.microsoft.com/office/drawing/2014/main" id="{7AC67A37-D4CF-4C15-89EE-718B5B848BEC}"/>
              </a:ext>
            </a:extLst>
          </p:cNvPr>
          <p:cNvSpPr>
            <a:spLocks noGrp="1"/>
          </p:cNvSpPr>
          <p:nvPr>
            <p:ph sz="quarter" idx="4"/>
          </p:nvPr>
        </p:nvSpPr>
        <p:spPr>
          <a:xfrm>
            <a:off x="203269" y="3916016"/>
            <a:ext cx="11860923" cy="205804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2527835356"/>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69818" y="641759"/>
            <a:ext cx="3814354" cy="500702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73440" y="641760"/>
            <a:ext cx="3592285"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476238" y="6574788"/>
            <a:ext cx="1272994" cy="249385"/>
          </a:xfrm>
          <a:prstGeom prst="rect">
            <a:avLst/>
          </a:prstGeom>
        </p:spPr>
        <p:txBody>
          <a:bodyPr/>
          <a:lstStyle/>
          <a:p>
            <a:fld id="{41FC2B17-254D-45EB-A90F-302D0F9EDA16}" type="datetimeFigureOut">
              <a:rPr lang="en-US" smtClean="0"/>
              <a:t>6/13/25</a:t>
            </a:fld>
            <a:endParaRPr lang="en-US"/>
          </a:p>
        </p:txBody>
      </p:sp>
      <p:sp>
        <p:nvSpPr>
          <p:cNvPr id="7" name="Slide Number Placeholder 6"/>
          <p:cNvSpPr>
            <a:spLocks noGrp="1"/>
          </p:cNvSpPr>
          <p:nvPr>
            <p:ph type="sldNum" sz="quarter" idx="12"/>
          </p:nvPr>
        </p:nvSpPr>
        <p:spPr>
          <a:xfrm>
            <a:off x="9082180" y="6574788"/>
            <a:ext cx="997085" cy="249385"/>
          </a:xfrm>
          <a:prstGeom prst="rect">
            <a:avLst/>
          </a:prstGeom>
        </p:spPr>
        <p:txBody>
          <a:bodyPr/>
          <a:lstStyle/>
          <a:p>
            <a:fld id="{EE049813-44FE-415D-9F79-5E8ACA974A91}" type="slidenum">
              <a:rPr lang="en-US" smtClean="0"/>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4419609" y="641760"/>
            <a:ext cx="3814354"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a:extLst>
              <a:ext uri="{FF2B5EF4-FFF2-40B4-BE49-F238E27FC236}">
                <a16:creationId xmlns:a16="http://schemas.microsoft.com/office/drawing/2014/main" id="{1B8BB119-8FD3-4F8F-BB15-085CB57AC90D}"/>
              </a:ext>
            </a:extLst>
          </p:cNvPr>
          <p:cNvSpPr>
            <a:spLocks noGrp="1"/>
          </p:cNvSpPr>
          <p:nvPr>
            <p:ph sz="half" idx="15"/>
          </p:nvPr>
        </p:nvSpPr>
        <p:spPr>
          <a:xfrm>
            <a:off x="8486685" y="3259113"/>
            <a:ext cx="3592285"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C05E1BB-15EB-4573-992E-755E124A42E8}"/>
              </a:ext>
            </a:extLst>
          </p:cNvPr>
          <p:cNvSpPr>
            <a:spLocks noGrp="1"/>
          </p:cNvSpPr>
          <p:nvPr>
            <p:ph sz="half" idx="16"/>
          </p:nvPr>
        </p:nvSpPr>
        <p:spPr>
          <a:xfrm>
            <a:off x="4432854" y="3259113"/>
            <a:ext cx="3814354"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94266468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5962"/>
          </a:xfrm>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609600" y="1143001"/>
            <a:ext cx="53848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43001"/>
            <a:ext cx="53848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DA25FE-DB24-4268-A433-85CCDF31A766}" type="datetime2">
              <a:rPr lang="en-US" smtClean="0"/>
              <a:t>Friday, June 13,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Tree>
    <p:extLst>
      <p:ext uri="{BB962C8B-B14F-4D97-AF65-F5344CB8AC3E}">
        <p14:creationId xmlns:p14="http://schemas.microsoft.com/office/powerpoint/2010/main" val="31221156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609600"/>
          </a:xfrm>
        </p:spPr>
        <p:txBody>
          <a:bodyPr>
            <a:normAutofit/>
          </a:bodyPr>
          <a:lstStyle>
            <a:lvl1pPr>
              <a:defRPr sz="2400"/>
            </a:lvl1pPr>
          </a:lstStyle>
          <a:p>
            <a:r>
              <a:rPr lang="en-US"/>
              <a:t>Click to edit Master title style</a:t>
            </a:r>
          </a:p>
        </p:txBody>
      </p:sp>
      <p:sp>
        <p:nvSpPr>
          <p:cNvPr id="3" name="Content Placeholder 2"/>
          <p:cNvSpPr>
            <a:spLocks noGrp="1"/>
          </p:cNvSpPr>
          <p:nvPr>
            <p:ph sz="half" idx="1"/>
          </p:nvPr>
        </p:nvSpPr>
        <p:spPr>
          <a:xfrm>
            <a:off x="508000" y="990600"/>
            <a:ext cx="54864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2DF3FB-89D9-46F5-A0C8-0400DCA08DC8}" type="datetime2">
              <a:rPr lang="en-US" smtClean="0"/>
              <a:t>Friday, June 13,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Tree>
    <p:extLst>
      <p:ext uri="{BB962C8B-B14F-4D97-AF65-F5344CB8AC3E}">
        <p14:creationId xmlns:p14="http://schemas.microsoft.com/office/powerpoint/2010/main" val="417510177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074400" cy="609600"/>
          </a:xfrm>
        </p:spPr>
        <p:txBody>
          <a:bodyPr>
            <a:normAutofit/>
          </a:bodyPr>
          <a:lstStyle>
            <a:lvl1pPr>
              <a:defRPr sz="2400"/>
            </a:lvl1pPr>
          </a:lstStyle>
          <a:p>
            <a:r>
              <a:rPr lang="en-US"/>
              <a:t>Click to edit Master title style</a:t>
            </a:r>
          </a:p>
        </p:txBody>
      </p:sp>
      <p:sp>
        <p:nvSpPr>
          <p:cNvPr id="3" name="Content Placeholder 2"/>
          <p:cNvSpPr>
            <a:spLocks noGrp="1"/>
          </p:cNvSpPr>
          <p:nvPr>
            <p:ph sz="half" idx="1"/>
          </p:nvPr>
        </p:nvSpPr>
        <p:spPr>
          <a:xfrm>
            <a:off x="6197600" y="990600"/>
            <a:ext cx="54864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5B6BC8-BED3-43D9-A459-18D4522E3B48}" type="datetime2">
              <a:rPr lang="en-US" smtClean="0"/>
              <a:t>Friday, June 13,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4" name="Rectangle 3">
            <a:extLst>
              <a:ext uri="{FF2B5EF4-FFF2-40B4-BE49-F238E27FC236}">
                <a16:creationId xmlns:a16="http://schemas.microsoft.com/office/drawing/2014/main" id="{48230E48-494A-41F9-8D20-5EF18E2DC5CF}"/>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378229957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1582400" cy="609600"/>
          </a:xfrm>
        </p:spPr>
        <p:txBody>
          <a:bodyPr>
            <a:normAutofit/>
          </a:bodyPr>
          <a:lstStyle>
            <a:lvl1pPr>
              <a:defRPr sz="2400"/>
            </a:lvl1pPr>
          </a:lstStyle>
          <a:p>
            <a:r>
              <a:rPr lang="en-US"/>
              <a:t>Click to edit Master title style</a:t>
            </a:r>
          </a:p>
        </p:txBody>
      </p:sp>
      <p:sp>
        <p:nvSpPr>
          <p:cNvPr id="3" name="Content Placeholder 2"/>
          <p:cNvSpPr>
            <a:spLocks noGrp="1"/>
          </p:cNvSpPr>
          <p:nvPr>
            <p:ph sz="half" idx="1"/>
          </p:nvPr>
        </p:nvSpPr>
        <p:spPr>
          <a:xfrm>
            <a:off x="304800" y="861280"/>
            <a:ext cx="5486400" cy="52648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5B6BC8-BED3-43D9-A459-18D4522E3B48}" type="datetime2">
              <a:rPr lang="en-US" smtClean="0"/>
              <a:t>Friday, June 13,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Tree>
    <p:extLst>
      <p:ext uri="{BB962C8B-B14F-4D97-AF65-F5344CB8AC3E}">
        <p14:creationId xmlns:p14="http://schemas.microsoft.com/office/powerpoint/2010/main" val="57351261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074400" cy="609600"/>
          </a:xfrm>
        </p:spPr>
        <p:txBody>
          <a:bodyPr>
            <a:normAutofit/>
          </a:bodyPr>
          <a:lstStyle>
            <a:lvl1pPr>
              <a:defRPr sz="2400"/>
            </a:lvl1pPr>
          </a:lstStyle>
          <a:p>
            <a:r>
              <a:rPr lang="en-US"/>
              <a:t>Click to edit Master title style</a:t>
            </a:r>
          </a:p>
        </p:txBody>
      </p:sp>
      <p:sp>
        <p:nvSpPr>
          <p:cNvPr id="5" name="Date Placeholder 4"/>
          <p:cNvSpPr>
            <a:spLocks noGrp="1"/>
          </p:cNvSpPr>
          <p:nvPr>
            <p:ph type="dt" sz="half" idx="10"/>
          </p:nvPr>
        </p:nvSpPr>
        <p:spPr/>
        <p:txBody>
          <a:bodyPr/>
          <a:lstStyle/>
          <a:p>
            <a:fld id="{2179F64A-6BAB-4ED6-9DF0-758C65C9DF9A}" type="datetime2">
              <a:rPr lang="en-US" smtClean="0"/>
              <a:t>Friday, June 13,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E0DEB248-8BA6-4D7E-A04F-189A47981716}"/>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14388507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5962"/>
          </a:xfrm>
        </p:spPr>
        <p:txBody>
          <a:bodyPr>
            <a:normAutofit/>
          </a:bodyPr>
          <a:lstStyle>
            <a:lvl1pPr>
              <a:defRPr sz="3400"/>
            </a:lvl1pPr>
          </a:lstStyle>
          <a:p>
            <a:r>
              <a:rPr lang="en-US"/>
              <a:t>Click to edit Master title style</a:t>
            </a:r>
          </a:p>
        </p:txBody>
      </p:sp>
      <p:sp>
        <p:nvSpPr>
          <p:cNvPr id="3" name="Text Placeholder 2"/>
          <p:cNvSpPr>
            <a:spLocks noGrp="1"/>
          </p:cNvSpPr>
          <p:nvPr>
            <p:ph type="body" idx="1"/>
          </p:nvPr>
        </p:nvSpPr>
        <p:spPr>
          <a:xfrm>
            <a:off x="609600" y="12192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981201"/>
            <a:ext cx="5386917"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192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981201"/>
            <a:ext cx="5389033"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BECD14-C166-49BC-9EB5-3FE0E6E8A471}" type="datetime2">
              <a:rPr lang="en-US" smtClean="0"/>
              <a:t>Friday, June 13,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6" name="Rectangle 15">
            <a:extLst>
              <a:ext uri="{FF2B5EF4-FFF2-40B4-BE49-F238E27FC236}">
                <a16:creationId xmlns:a16="http://schemas.microsoft.com/office/drawing/2014/main" id="{B9C35794-D1EA-4784-8ED8-0F42ADAFD327}"/>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136825645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533400"/>
          </a:xfrm>
        </p:spPr>
        <p:txBody>
          <a:bodyPr>
            <a:normAutofit/>
          </a:bodyPr>
          <a:lstStyle>
            <a:lvl1pPr>
              <a:defRPr sz="3400"/>
            </a:lvl1pPr>
          </a:lstStyle>
          <a:p>
            <a:r>
              <a:rPr lang="en-US"/>
              <a:t>Click to edit Master title style</a:t>
            </a:r>
          </a:p>
        </p:txBody>
      </p:sp>
      <p:sp>
        <p:nvSpPr>
          <p:cNvPr id="4" name="Content Placeholder 3"/>
          <p:cNvSpPr>
            <a:spLocks noGrp="1"/>
          </p:cNvSpPr>
          <p:nvPr>
            <p:ph sz="half" idx="2"/>
          </p:nvPr>
        </p:nvSpPr>
        <p:spPr>
          <a:xfrm>
            <a:off x="609600" y="3429001"/>
            <a:ext cx="5386917" cy="2697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8" y="762001"/>
            <a:ext cx="5389033" cy="5364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BFBBBE-4747-4617-A010-5C1F16CF6445}" type="datetime2">
              <a:rPr lang="en-US" smtClean="0"/>
              <a:t>Friday, June 13,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605367" y="762001"/>
            <a:ext cx="5389033" cy="25907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a:extLst>
              <a:ext uri="{FF2B5EF4-FFF2-40B4-BE49-F238E27FC236}">
                <a16:creationId xmlns:a16="http://schemas.microsoft.com/office/drawing/2014/main" id="{A4E8FCB1-3B8C-4B7E-A629-57A43E8F762C}"/>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157773573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42133" cy="533400"/>
          </a:xfrm>
        </p:spPr>
        <p:txBody>
          <a:bodyPr>
            <a:normAutofit/>
          </a:bodyPr>
          <a:lstStyle>
            <a:lvl1pPr>
              <a:defRPr sz="3400"/>
            </a:lvl1pPr>
          </a:lstStyle>
          <a:p>
            <a:r>
              <a:rPr lang="en-US"/>
              <a:t>Click to edit Master title style</a:t>
            </a:r>
          </a:p>
        </p:txBody>
      </p:sp>
      <p:sp>
        <p:nvSpPr>
          <p:cNvPr id="4" name="Content Placeholder 3"/>
          <p:cNvSpPr>
            <a:spLocks noGrp="1"/>
          </p:cNvSpPr>
          <p:nvPr>
            <p:ph sz="half" idx="2"/>
          </p:nvPr>
        </p:nvSpPr>
        <p:spPr>
          <a:xfrm>
            <a:off x="609600" y="3429001"/>
            <a:ext cx="5386917" cy="2697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8" y="3429000"/>
            <a:ext cx="5592233" cy="27607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94AF96-2B07-483F-A1E9-B12CCB3C2329}" type="datetime2">
              <a:rPr lang="en-US" smtClean="0"/>
              <a:t>Friday, June 13,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605367" y="762001"/>
            <a:ext cx="5389033" cy="25907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762001"/>
            <a:ext cx="5588000" cy="259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FFE056FD-1C4E-4974-A2AA-A4639DD64FB7}"/>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136971230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2" y="152400"/>
            <a:ext cx="11218332" cy="533400"/>
          </a:xfrm>
        </p:spPr>
        <p:txBody>
          <a:bodyPr>
            <a:normAutofit/>
          </a:bodyPr>
          <a:lstStyle>
            <a:lvl1pPr>
              <a:defRPr sz="3400"/>
            </a:lvl1pPr>
          </a:lstStyle>
          <a:p>
            <a:r>
              <a:rPr lang="en-US"/>
              <a:t>Click to edit Master title style</a:t>
            </a:r>
          </a:p>
        </p:txBody>
      </p:sp>
      <p:sp>
        <p:nvSpPr>
          <p:cNvPr id="4" name="Content Placeholder 3"/>
          <p:cNvSpPr>
            <a:spLocks noGrp="1"/>
          </p:cNvSpPr>
          <p:nvPr>
            <p:ph sz="half" idx="2"/>
          </p:nvPr>
        </p:nvSpPr>
        <p:spPr>
          <a:xfrm>
            <a:off x="4442883" y="762001"/>
            <a:ext cx="3405717" cy="259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533401" y="3429000"/>
            <a:ext cx="11252201" cy="27607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94AF96-2B07-483F-A1E9-B12CCB3C2329}" type="datetime2">
              <a:rPr lang="en-US" smtClean="0"/>
              <a:t>Friday, June 13,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533401" y="762001"/>
            <a:ext cx="3632200" cy="25907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8305800" y="762001"/>
            <a:ext cx="3479800" cy="259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4212B14A-72F4-40B8-9A36-504B3DC35E31}"/>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332093539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42133" cy="533400"/>
          </a:xfrm>
        </p:spPr>
        <p:txBody>
          <a:bodyPr>
            <a:normAutofit/>
          </a:bodyPr>
          <a:lstStyle>
            <a:lvl1pPr>
              <a:defRPr sz="3400"/>
            </a:lvl1pPr>
          </a:lstStyle>
          <a:p>
            <a:r>
              <a:rPr lang="en-US"/>
              <a:t>Click to edit Master title style</a:t>
            </a:r>
          </a:p>
        </p:txBody>
      </p:sp>
      <p:sp>
        <p:nvSpPr>
          <p:cNvPr id="4" name="Content Placeholder 3"/>
          <p:cNvSpPr>
            <a:spLocks noGrp="1"/>
          </p:cNvSpPr>
          <p:nvPr>
            <p:ph sz="half" idx="2"/>
          </p:nvPr>
        </p:nvSpPr>
        <p:spPr>
          <a:xfrm>
            <a:off x="609600" y="762001"/>
            <a:ext cx="5386917" cy="5364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8" y="3429001"/>
            <a:ext cx="5592233" cy="26918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BE5D5D-D901-44E0-9A13-0B3D0CD3A7F6}" type="datetime2">
              <a:rPr lang="en-US" smtClean="0"/>
              <a:t>Friday, June 13,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4" name="Content Placeholder 5"/>
          <p:cNvSpPr>
            <a:spLocks noGrp="1"/>
          </p:cNvSpPr>
          <p:nvPr>
            <p:ph sz="quarter" idx="14"/>
          </p:nvPr>
        </p:nvSpPr>
        <p:spPr>
          <a:xfrm>
            <a:off x="6197600" y="762001"/>
            <a:ext cx="5588000" cy="259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a:extLst>
              <a:ext uri="{FF2B5EF4-FFF2-40B4-BE49-F238E27FC236}">
                <a16:creationId xmlns:a16="http://schemas.microsoft.com/office/drawing/2014/main" id="{71F89546-7598-4AE7-904A-C0CC89D91716}"/>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2936345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086" y="76200"/>
            <a:ext cx="11719648" cy="685800"/>
          </a:xfrm>
        </p:spPr>
        <p:txBody>
          <a:bodyPr>
            <a:noAutofit/>
          </a:bodyPr>
          <a:lstStyle>
            <a:lvl1pPr algn="l">
              <a:defRPr sz="2400"/>
            </a:lvl1pPr>
          </a:lstStyle>
          <a:p>
            <a:r>
              <a:rPr lang="en-US"/>
              <a:t>Click to edit Master title style</a:t>
            </a:r>
            <a:endParaRPr lang="en-US" dirty="0"/>
          </a:p>
        </p:txBody>
      </p:sp>
      <p:sp>
        <p:nvSpPr>
          <p:cNvPr id="4" name="Content Placeholder 3"/>
          <p:cNvSpPr>
            <a:spLocks noGrp="1"/>
          </p:cNvSpPr>
          <p:nvPr>
            <p:ph sz="half" idx="2"/>
          </p:nvPr>
        </p:nvSpPr>
        <p:spPr>
          <a:xfrm>
            <a:off x="0" y="3428999"/>
            <a:ext cx="764333" cy="2515429"/>
          </a:xfrm>
        </p:spPr>
        <p:txBody>
          <a:bodyPr/>
          <a:lstStyle>
            <a:lvl1pPr>
              <a:buFont typeface="+mj-lt"/>
              <a:buAutoNum type="alphaUcPeriod"/>
              <a:defRPr sz="900"/>
            </a:lvl1pPr>
            <a:lvl2pPr>
              <a:buFont typeface="+mj-lt"/>
              <a:buAutoNum type="alphaUcPeriod"/>
              <a:defRPr sz="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6" name="Content Placeholder 5"/>
          <p:cNvSpPr>
            <a:spLocks noGrp="1"/>
          </p:cNvSpPr>
          <p:nvPr>
            <p:ph sz="quarter" idx="4"/>
          </p:nvPr>
        </p:nvSpPr>
        <p:spPr>
          <a:xfrm>
            <a:off x="4038601" y="3581400"/>
            <a:ext cx="3087434" cy="23854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Date Placeholder 6"/>
          <p:cNvSpPr>
            <a:spLocks noGrp="1"/>
          </p:cNvSpPr>
          <p:nvPr>
            <p:ph type="dt" sz="half" idx="10"/>
          </p:nvPr>
        </p:nvSpPr>
        <p:spPr/>
        <p:txBody>
          <a:bodyPr/>
          <a:lstStyle/>
          <a:p>
            <a:fld id="{41FC2B17-254D-45EB-A90F-302D0F9EDA16}" type="datetimeFigureOut">
              <a:rPr lang="en-US" smtClean="0"/>
              <a:t>6/13/25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11629171" y="6492875"/>
            <a:ext cx="56282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049813-44FE-415D-9F79-5E8ACA974A91}" type="slidenum">
              <a:rPr lang="en-US" smtClean="0"/>
              <a:t>‹#›</a:t>
            </a:fld>
            <a:endParaRPr lang="en-US"/>
          </a:p>
        </p:txBody>
      </p:sp>
      <p:sp>
        <p:nvSpPr>
          <p:cNvPr id="13" name="Content Placeholder 5"/>
          <p:cNvSpPr>
            <a:spLocks noGrp="1"/>
          </p:cNvSpPr>
          <p:nvPr>
            <p:ph sz="quarter" idx="13"/>
          </p:nvPr>
        </p:nvSpPr>
        <p:spPr>
          <a:xfrm>
            <a:off x="1462725" y="1067318"/>
            <a:ext cx="2849033" cy="227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Content Placeholder 5"/>
          <p:cNvSpPr>
            <a:spLocks noGrp="1"/>
          </p:cNvSpPr>
          <p:nvPr>
            <p:ph sz="quarter" idx="14"/>
          </p:nvPr>
        </p:nvSpPr>
        <p:spPr>
          <a:xfrm>
            <a:off x="8925483" y="1044436"/>
            <a:ext cx="2849032" cy="22917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3" name="Rectangle 2"/>
          <p:cNvSpPr/>
          <p:nvPr/>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Content Placeholder 5"/>
          <p:cNvSpPr>
            <a:spLocks noGrp="1"/>
          </p:cNvSpPr>
          <p:nvPr>
            <p:ph sz="quarter" idx="15"/>
          </p:nvPr>
        </p:nvSpPr>
        <p:spPr>
          <a:xfrm>
            <a:off x="5257800" y="1053239"/>
            <a:ext cx="2849033" cy="227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8" name="Content Placeholder 5"/>
          <p:cNvSpPr>
            <a:spLocks noGrp="1"/>
          </p:cNvSpPr>
          <p:nvPr>
            <p:ph sz="quarter" idx="16"/>
          </p:nvPr>
        </p:nvSpPr>
        <p:spPr>
          <a:xfrm>
            <a:off x="7580879" y="3581399"/>
            <a:ext cx="3087434" cy="23728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20" name="Rectangle 19">
            <a:extLst>
              <a:ext uri="{FF2B5EF4-FFF2-40B4-BE49-F238E27FC236}">
                <a16:creationId xmlns:a16="http://schemas.microsoft.com/office/drawing/2014/main" id="{4A9A3A23-C4C8-428D-AF41-01645BCD1C26}"/>
              </a:ext>
            </a:extLst>
          </p:cNvPr>
          <p:cNvSpPr/>
          <p:nvPr/>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BD934B4-4EFF-4AFE-A4CE-A779270FE402}"/>
              </a:ext>
            </a:extLst>
          </p:cNvPr>
          <p:cNvSpPr>
            <a:spLocks noGrp="1"/>
          </p:cNvSpPr>
          <p:nvPr>
            <p:ph sz="half" idx="17"/>
          </p:nvPr>
        </p:nvSpPr>
        <p:spPr>
          <a:xfrm>
            <a:off x="764333" y="3428999"/>
            <a:ext cx="2207467" cy="2515429"/>
          </a:xfrm>
        </p:spPr>
        <p:txBody>
          <a:bodyPr/>
          <a:lstStyle>
            <a:lvl1pPr>
              <a:defRPr sz="1200"/>
            </a:lvl1pPr>
            <a:lvl2pPr>
              <a:defRPr sz="1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5" name="Content Placeholder 2">
            <a:extLst>
              <a:ext uri="{FF2B5EF4-FFF2-40B4-BE49-F238E27FC236}">
                <a16:creationId xmlns:a16="http://schemas.microsoft.com/office/drawing/2014/main" id="{D9BD69DC-D488-4FB3-9D0F-BDD31A22F671}"/>
              </a:ext>
            </a:extLst>
          </p:cNvPr>
          <p:cNvSpPr>
            <a:spLocks noGrp="1"/>
          </p:cNvSpPr>
          <p:nvPr>
            <p:ph sz="half" idx="18"/>
          </p:nvPr>
        </p:nvSpPr>
        <p:spPr>
          <a:xfrm>
            <a:off x="40658" y="6189390"/>
            <a:ext cx="3679382" cy="193776"/>
          </a:xfrm>
        </p:spPr>
        <p:txBody>
          <a:bodyPr>
            <a:normAutofit/>
          </a:bodyPr>
          <a:lstStyle>
            <a:lvl1pPr marL="0" indent="0" algn="l">
              <a:buNone/>
              <a:defRPr sz="8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
        <p:nvSpPr>
          <p:cNvPr id="5" name="Oval 4">
            <a:extLst>
              <a:ext uri="{FF2B5EF4-FFF2-40B4-BE49-F238E27FC236}">
                <a16:creationId xmlns:a16="http://schemas.microsoft.com/office/drawing/2014/main" id="{86AE6E96-D683-48B7-931E-994FF030C04E}"/>
              </a:ext>
            </a:extLst>
          </p:cNvPr>
          <p:cNvSpPr/>
          <p:nvPr/>
        </p:nvSpPr>
        <p:spPr>
          <a:xfrm>
            <a:off x="11201400" y="6520307"/>
            <a:ext cx="304800" cy="288925"/>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1037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69818" y="641759"/>
            <a:ext cx="3814354"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73440" y="641760"/>
            <a:ext cx="3592285"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667161" y="6505275"/>
            <a:ext cx="1272994" cy="249385"/>
          </a:xfrm>
          <a:prstGeom prst="rect">
            <a:avLst/>
          </a:prstGeom>
        </p:spPr>
        <p:txBody>
          <a:bodyPr/>
          <a:lstStyle/>
          <a:p>
            <a:fld id="{41FC2B17-254D-45EB-A90F-302D0F9EDA16}" type="datetimeFigureOut">
              <a:rPr lang="en-US" smtClean="0"/>
              <a:t>6/13/25</a:t>
            </a:fld>
            <a:endParaRPr lang="en-US"/>
          </a:p>
        </p:txBody>
      </p:sp>
      <p:sp>
        <p:nvSpPr>
          <p:cNvPr id="7" name="Slide Number Placeholder 6"/>
          <p:cNvSpPr>
            <a:spLocks noGrp="1"/>
          </p:cNvSpPr>
          <p:nvPr>
            <p:ph type="sldNum" sz="quarter" idx="12"/>
          </p:nvPr>
        </p:nvSpPr>
        <p:spPr>
          <a:xfrm>
            <a:off x="9082180" y="6574788"/>
            <a:ext cx="997085" cy="249385"/>
          </a:xfrm>
          <a:prstGeom prst="rect">
            <a:avLst/>
          </a:prstGeom>
        </p:spPr>
        <p:txBody>
          <a:bodyPr/>
          <a:lstStyle/>
          <a:p>
            <a:fld id="{EE049813-44FE-415D-9F79-5E8ACA974A91}" type="slidenum">
              <a:rPr lang="en-US" smtClean="0"/>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4419609" y="641760"/>
            <a:ext cx="3814354"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A6077869-8650-4350-9B62-EFD1D3F0F989}"/>
              </a:ext>
            </a:extLst>
          </p:cNvPr>
          <p:cNvSpPr>
            <a:spLocks noGrp="1"/>
          </p:cNvSpPr>
          <p:nvPr>
            <p:ph sz="half" idx="14"/>
          </p:nvPr>
        </p:nvSpPr>
        <p:spPr>
          <a:xfrm>
            <a:off x="183063" y="3259112"/>
            <a:ext cx="3814354"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a:extLst>
              <a:ext uri="{FF2B5EF4-FFF2-40B4-BE49-F238E27FC236}">
                <a16:creationId xmlns:a16="http://schemas.microsoft.com/office/drawing/2014/main" id="{1B8BB119-8FD3-4F8F-BB15-085CB57AC90D}"/>
              </a:ext>
            </a:extLst>
          </p:cNvPr>
          <p:cNvSpPr>
            <a:spLocks noGrp="1"/>
          </p:cNvSpPr>
          <p:nvPr>
            <p:ph sz="half" idx="15"/>
          </p:nvPr>
        </p:nvSpPr>
        <p:spPr>
          <a:xfrm>
            <a:off x="8486685" y="3259113"/>
            <a:ext cx="3592285"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C05E1BB-15EB-4573-992E-755E124A42E8}"/>
              </a:ext>
            </a:extLst>
          </p:cNvPr>
          <p:cNvSpPr>
            <a:spLocks noGrp="1"/>
          </p:cNvSpPr>
          <p:nvPr>
            <p:ph sz="half" idx="16"/>
          </p:nvPr>
        </p:nvSpPr>
        <p:spPr>
          <a:xfrm>
            <a:off x="4432854" y="3259113"/>
            <a:ext cx="3814354"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427365470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6401" y="152400"/>
            <a:ext cx="5384800" cy="990600"/>
          </a:xfrm>
        </p:spPr>
        <p:txBody>
          <a:bodyPr>
            <a:no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406401" y="12192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06401" y="1981201"/>
            <a:ext cx="5386917"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B5D48B-D1D2-43E5-A247-6D5613CE9E98}" type="datetime2">
              <a:rPr lang="en-US" smtClean="0"/>
              <a:t>Friday, June 13,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3"/>
          <p:cNvSpPr>
            <a:spLocks noGrp="1"/>
          </p:cNvSpPr>
          <p:nvPr>
            <p:ph sz="half" idx="13"/>
          </p:nvPr>
        </p:nvSpPr>
        <p:spPr>
          <a:xfrm>
            <a:off x="6398683" y="152401"/>
            <a:ext cx="5386917" cy="589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a:extLst>
              <a:ext uri="{FF2B5EF4-FFF2-40B4-BE49-F238E27FC236}">
                <a16:creationId xmlns:a16="http://schemas.microsoft.com/office/drawing/2014/main" id="{8CE0D729-0A8C-4B9C-A770-D6857F3CE6EA}"/>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291267594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60202A-3381-4EB8-8CC8-7CD7E47D4EAE}" type="datetime2">
              <a:rPr lang="en-US" smtClean="0"/>
              <a:t>Friday, June 13,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A3AB16F4-F719-4851-B4D0-5EA2AD052870}"/>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370978686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277938-4894-4136-AD3F-DFA688FA1C9D}" type="datetime2">
              <a:rPr lang="en-US" smtClean="0"/>
              <a:t>Friday, June 13,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ED2F0-FE46-4240-B9CD-38EFCE339481}" type="slidenum">
              <a:rPr lang="en-US" smtClean="0"/>
              <a:t>‹#›</a:t>
            </a:fld>
            <a:endParaRPr lang="en-US"/>
          </a:p>
        </p:txBody>
      </p:sp>
      <p:sp>
        <p:nvSpPr>
          <p:cNvPr id="13" name="Rectangle 12">
            <a:extLst>
              <a:ext uri="{FF2B5EF4-FFF2-40B4-BE49-F238E27FC236}">
                <a16:creationId xmlns:a16="http://schemas.microsoft.com/office/drawing/2014/main" id="{9B781BBF-24A0-43E2-8ACA-7F6F7C1631AF}"/>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113378728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7393A-495D-4812-9D53-CFB2BBDAB03B}" type="datetime2">
              <a:rPr lang="en-US" smtClean="0"/>
              <a:t>Friday, June 13,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ED2F0-FE46-4240-B9CD-38EFCE339481}" type="slidenum">
              <a:rPr lang="en-US" smtClean="0"/>
              <a:t>‹#›</a:t>
            </a:fld>
            <a:endParaRPr lang="en-US"/>
          </a:p>
        </p:txBody>
      </p:sp>
      <p:sp>
        <p:nvSpPr>
          <p:cNvPr id="10" name="Rectangle 9">
            <a:extLst>
              <a:ext uri="{FF2B5EF4-FFF2-40B4-BE49-F238E27FC236}">
                <a16:creationId xmlns:a16="http://schemas.microsoft.com/office/drawing/2014/main" id="{72A86D1C-6FD1-4177-BC64-97215536118C}"/>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268213805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5058" name="Rectangle 2"/>
          <p:cNvSpPr>
            <a:spLocks noGrp="1" noChangeArrowheads="1"/>
          </p:cNvSpPr>
          <p:nvPr>
            <p:ph type="ctrTitle" sz="quarter"/>
          </p:nvPr>
        </p:nvSpPr>
        <p:spPr>
          <a:xfrm>
            <a:off x="914400" y="1692276"/>
            <a:ext cx="10363200" cy="1736725"/>
          </a:xfrm>
        </p:spPr>
        <p:txBody>
          <a:bodyPr anchor="b"/>
          <a:lstStyle>
            <a:lvl1pPr>
              <a:defRPr sz="4400"/>
            </a:lvl1pPr>
          </a:lstStyle>
          <a:p>
            <a:r>
              <a:rPr lang="en-US"/>
              <a:t>Click to edit Master title style</a:t>
            </a:r>
            <a:endParaRPr lang="en-US" dirty="0"/>
          </a:p>
        </p:txBody>
      </p:sp>
      <p:sp>
        <p:nvSpPr>
          <p:cNvPr id="45059" name="Rectangle 3"/>
          <p:cNvSpPr>
            <a:spLocks noGrp="1" noChangeArrowheads="1"/>
          </p:cNvSpPr>
          <p:nvPr>
            <p:ph type="subTitle" sz="quarter" idx="1"/>
          </p:nvPr>
        </p:nvSpPr>
        <p:spPr>
          <a:xfrm>
            <a:off x="1828800" y="3886200"/>
            <a:ext cx="8534400" cy="990600"/>
          </a:xfrm>
        </p:spPr>
        <p:txBody>
          <a:bodyPr/>
          <a:lstStyle>
            <a:lvl1pPr marL="0" indent="0" algn="ctr">
              <a:buFont typeface="Wingdings" pitchFamily="2" charset="2"/>
              <a:buNone/>
              <a:defRPr/>
            </a:lvl1pPr>
          </a:lstStyle>
          <a:p>
            <a:r>
              <a:rPr lang="en-US"/>
              <a:t>Click to edit Master subtitle style</a:t>
            </a:r>
            <a:endParaRPr lang="en-US" dirty="0"/>
          </a:p>
        </p:txBody>
      </p:sp>
      <p:sp>
        <p:nvSpPr>
          <p:cNvPr id="3" name="Rectangle 2"/>
          <p:cNvSpPr/>
          <p:nvPr userDrawn="1"/>
        </p:nvSpPr>
        <p:spPr>
          <a:xfrm>
            <a:off x="0" y="0"/>
            <a:ext cx="12192000" cy="68580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0CA130C5-F9FC-4761-927E-2CEFC6BEA2CA}"/>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106857960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ounded Rectangle 3"/>
          <p:cNvSpPr/>
          <p:nvPr/>
        </p:nvSpPr>
        <p:spPr bwMode="auto">
          <a:xfrm>
            <a:off x="0" y="1069975"/>
            <a:ext cx="12192000" cy="192088"/>
          </a:xfrm>
          <a:prstGeom prst="roundRect">
            <a:avLst/>
          </a:prstGeom>
          <a:solidFill>
            <a:schemeClr val="accent3"/>
          </a:solidFill>
          <a:ln w="9525" cap="flat" cmpd="sng" algn="ctr">
            <a:solidFill>
              <a:schemeClr val="accent3"/>
            </a:solidFill>
            <a:prstDash val="solid"/>
            <a:round/>
            <a:headEnd type="none" w="med" len="med"/>
            <a:tailEnd type="none" w="med" len="med"/>
          </a:ln>
          <a:effectLst/>
        </p:spPr>
        <p:txBody>
          <a:bodyPr lIns="80147" tIns="40074" rIns="80147" bIns="40074"/>
          <a:lstStyle/>
          <a:p>
            <a:pPr defTabSz="914179">
              <a:defRPr/>
            </a:pPr>
            <a:endParaRPr lang="en-US" sz="1800">
              <a:cs typeface="+mn-cs"/>
            </a:endParaRPr>
          </a:p>
        </p:txBody>
      </p:sp>
      <p:cxnSp>
        <p:nvCxnSpPr>
          <p:cNvPr id="5" name="Straight Connector 4"/>
          <p:cNvCxnSpPr>
            <a:stCxn id="5" idx="1"/>
          </p:cNvCxnSpPr>
          <p:nvPr/>
        </p:nvCxnSpPr>
        <p:spPr bwMode="auto">
          <a:xfrm rot="10800000" flipH="1" flipV="1">
            <a:off x="0" y="1166813"/>
            <a:ext cx="12192000" cy="11112"/>
          </a:xfrm>
          <a:prstGeom prst="line">
            <a:avLst/>
          </a:prstGeom>
          <a:ln>
            <a:solidFill>
              <a:srgbClr val="1E7FB8"/>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idx="1"/>
          </p:nvPr>
        </p:nvSpPr>
        <p:spPr>
          <a:xfrm>
            <a:off x="0" y="1226000"/>
            <a:ext cx="12192000" cy="4819863"/>
          </a:xfrm>
        </p:spPr>
        <p:txBody>
          <a:bodyPr/>
          <a:lstStyle>
            <a:lvl4pPr>
              <a:defRPr/>
            </a:lvl4pPr>
            <a:lvl5pPr marL="1843087"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p:cNvSpPr/>
          <p:nvPr/>
        </p:nvSpPr>
        <p:spPr bwMode="auto">
          <a:xfrm>
            <a:off x="0" y="1"/>
            <a:ext cx="12192000" cy="126206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a:ln>
                <a:noFill/>
              </a:ln>
              <a:solidFill>
                <a:srgbClr val="000066"/>
              </a:solidFill>
              <a:effectLst/>
              <a:latin typeface="Arial" charset="0"/>
              <a:cs typeface="Arial" charset="0"/>
            </a:endParaRPr>
          </a:p>
        </p:txBody>
      </p:sp>
      <p:sp>
        <p:nvSpPr>
          <p:cNvPr id="10" name="Rectangle 2"/>
          <p:cNvSpPr>
            <a:spLocks noGrp="1" noChangeArrowheads="1"/>
          </p:cNvSpPr>
          <p:nvPr>
            <p:ph type="title"/>
          </p:nvPr>
        </p:nvSpPr>
        <p:spPr bwMode="auto">
          <a:xfrm>
            <a:off x="0" y="57151"/>
            <a:ext cx="11988800" cy="1012825"/>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6" name="Rectangle 11"/>
          <p:cNvSpPr>
            <a:spLocks noChangeArrowheads="1"/>
          </p:cNvSpPr>
          <p:nvPr/>
        </p:nvSpPr>
        <p:spPr bwMode="auto">
          <a:xfrm>
            <a:off x="0" y="1"/>
            <a:ext cx="12192000" cy="6843713"/>
          </a:xfrm>
          <a:prstGeom prst="rect">
            <a:avLst/>
          </a:prstGeom>
          <a:noFill/>
          <a:ln w="381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80147" tIns="40074" rIns="80147" bIns="40074"/>
          <a:lstStyle/>
          <a:p>
            <a:pPr defTabSz="912813"/>
            <a:endParaRPr lang="en-US" sz="1800"/>
          </a:p>
        </p:txBody>
      </p:sp>
      <p:sp>
        <p:nvSpPr>
          <p:cNvPr id="12" name="Rectangle 11">
            <a:extLst>
              <a:ext uri="{FF2B5EF4-FFF2-40B4-BE49-F238E27FC236}">
                <a16:creationId xmlns:a16="http://schemas.microsoft.com/office/drawing/2014/main" id="{A665C6EE-59AC-49CF-BE4B-C7AD9EE779EF}"/>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417382589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F39CB-5371-4433-A38A-CE6CDC3E3FEC}"/>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F4C3279D-AAB4-452F-B1BF-8D6A1E3480BF}"/>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FAAB13-D1AD-47B2-94FB-8B371FE2954E}"/>
              </a:ext>
            </a:extLst>
          </p:cNvPr>
          <p:cNvSpPr>
            <a:spLocks noGrp="1"/>
          </p:cNvSpPr>
          <p:nvPr>
            <p:ph type="dt" sz="half" idx="10"/>
          </p:nvPr>
        </p:nvSpPr>
        <p:spPr/>
        <p:txBody>
          <a:bodyPr/>
          <a:lstStyle/>
          <a:p>
            <a:fld id="{EE514114-1B09-4F88-919C-314FA9E8340A}" type="datetime2">
              <a:rPr lang="en-US" smtClean="0"/>
              <a:t>Friday, June 13, 2025</a:t>
            </a:fld>
            <a:endParaRPr lang="en-US"/>
          </a:p>
        </p:txBody>
      </p:sp>
      <p:sp>
        <p:nvSpPr>
          <p:cNvPr id="5" name="Footer Placeholder 4">
            <a:extLst>
              <a:ext uri="{FF2B5EF4-FFF2-40B4-BE49-F238E27FC236}">
                <a16:creationId xmlns:a16="http://schemas.microsoft.com/office/drawing/2014/main" id="{C0B22761-AAED-4646-8240-A8C81B2E2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A45B7-55DD-4FA0-82FC-31CF1A7A06BB}"/>
              </a:ext>
            </a:extLst>
          </p:cNvPr>
          <p:cNvSpPr>
            <a:spLocks noGrp="1"/>
          </p:cNvSpPr>
          <p:nvPr>
            <p:ph type="sldNum" sz="quarter" idx="12"/>
          </p:nvPr>
        </p:nvSpPr>
        <p:spPr/>
        <p:txBody>
          <a:bodyPr/>
          <a:lstStyle/>
          <a:p>
            <a:fld id="{EDAED2F0-FE46-4240-B9CD-38EFCE339481}" type="slidenum">
              <a:rPr lang="en-US" smtClean="0"/>
              <a:t>‹#›</a:t>
            </a:fld>
            <a:endParaRPr lang="en-US"/>
          </a:p>
        </p:txBody>
      </p:sp>
      <p:sp>
        <p:nvSpPr>
          <p:cNvPr id="8" name="Rectangle 7">
            <a:extLst>
              <a:ext uri="{FF2B5EF4-FFF2-40B4-BE49-F238E27FC236}">
                <a16:creationId xmlns:a16="http://schemas.microsoft.com/office/drawing/2014/main" id="{95942DBE-0960-4434-AB35-7EB8657ECEE5}"/>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223609080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TxTwoObj" preserve="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374151"/>
          </a:xfrm>
        </p:spPr>
        <p:txBody>
          <a:bodyPr>
            <a:normAutofit/>
          </a:bodyPr>
          <a:lstStyle>
            <a:lvl1pPr>
              <a:defRPr sz="2550"/>
            </a:lvl1pPr>
          </a:lstStyle>
          <a:p>
            <a:r>
              <a:rPr lang="en-US"/>
              <a:t>Click to edit Master title style</a:t>
            </a:r>
          </a:p>
        </p:txBody>
      </p:sp>
      <p:sp>
        <p:nvSpPr>
          <p:cNvPr id="3" name="Text Placeholder 2"/>
          <p:cNvSpPr>
            <a:spLocks noGrp="1"/>
          </p:cNvSpPr>
          <p:nvPr>
            <p:ph type="body" idx="1"/>
          </p:nvPr>
        </p:nvSpPr>
        <p:spPr>
          <a:xfrm>
            <a:off x="609600" y="814252"/>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70412" y="1612847"/>
            <a:ext cx="5386917" cy="455945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814252"/>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54181" y="1612847"/>
            <a:ext cx="5389033" cy="455945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6" name="Rectangle 15">
            <a:extLst>
              <a:ext uri="{FF2B5EF4-FFF2-40B4-BE49-F238E27FC236}">
                <a16:creationId xmlns:a16="http://schemas.microsoft.com/office/drawing/2014/main" id="{24CF7BFA-A4C0-4447-B000-C6884D6A4C5F}"/>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510637558"/>
      </p:ext>
    </p:extLst>
  </p:cSld>
  <p:clrMapOvr>
    <a:masterClrMapping/>
  </p:clrMapOvr>
  <p:hf hdr="0" dt="0"/>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762003"/>
            <a:ext cx="5389033" cy="5364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514114-1B09-4F88-919C-314FA9E8340A}" type="datetime2">
              <a:rPr lang="en-US" smtClean="0"/>
              <a:t>Friday, June 13, 2025</a:t>
            </a:fld>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a:extLst>
              <a:ext uri="{FF2B5EF4-FFF2-40B4-BE49-F238E27FC236}">
                <a16:creationId xmlns:a16="http://schemas.microsoft.com/office/drawing/2014/main" id="{3D03EFED-9BA5-473E-98EF-AC19C2E8C4D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220212097"/>
      </p:ext>
    </p:extLst>
  </p:cSld>
  <p:clrMapOvr>
    <a:masterClrMapping/>
  </p:clrMapOvr>
  <p:hf hdr="0" dt="0"/>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42133"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429000"/>
            <a:ext cx="5592233" cy="276071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514114-1B09-4F88-919C-314FA9E8340A}" type="datetime2">
              <a:rPr lang="en-US" smtClean="0"/>
              <a:t>Friday, June 13, 2025</a:t>
            </a:fld>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762001"/>
            <a:ext cx="55880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a:extLst>
              <a:ext uri="{FF2B5EF4-FFF2-40B4-BE49-F238E27FC236}">
                <a16:creationId xmlns:a16="http://schemas.microsoft.com/office/drawing/2014/main" id="{75E0CFA7-5E3D-4D80-8FCA-50B063C08960}"/>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777158285"/>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8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296219" y="590823"/>
            <a:ext cx="2865781"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06054" y="626850"/>
            <a:ext cx="2698937"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553949" y="6574787"/>
            <a:ext cx="1272994" cy="249385"/>
          </a:xfrm>
          <a:prstGeom prst="rect">
            <a:avLst/>
          </a:prstGeom>
        </p:spPr>
        <p:txBody>
          <a:bodyPr/>
          <a:lstStyle/>
          <a:p>
            <a:fld id="{41FC2B17-254D-45EB-A90F-302D0F9EDA16}" type="datetimeFigureOut">
              <a:rPr lang="en-US" smtClean="0"/>
              <a:t>6/13/25</a:t>
            </a:fld>
            <a:endParaRPr lang="en-US"/>
          </a:p>
        </p:txBody>
      </p:sp>
      <p:sp>
        <p:nvSpPr>
          <p:cNvPr id="7" name="Slide Number Placeholder 6"/>
          <p:cNvSpPr>
            <a:spLocks noGrp="1"/>
          </p:cNvSpPr>
          <p:nvPr>
            <p:ph type="sldNum" sz="quarter" idx="12"/>
          </p:nvPr>
        </p:nvSpPr>
        <p:spPr>
          <a:xfrm>
            <a:off x="9082180" y="6574788"/>
            <a:ext cx="997085" cy="249385"/>
          </a:xfrm>
          <a:prstGeom prst="rect">
            <a:avLst/>
          </a:prstGeom>
        </p:spPr>
        <p:txBody>
          <a:bodyPr/>
          <a:lstStyle/>
          <a:p>
            <a:fld id="{EE049813-44FE-415D-9F79-5E8ACA974A91}" type="slidenum">
              <a:rPr lang="en-US" smtClean="0"/>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33924" y="24071"/>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3348799" y="590824"/>
            <a:ext cx="2775717"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A6077869-8650-4350-9B62-EFD1D3F0F989}"/>
              </a:ext>
            </a:extLst>
          </p:cNvPr>
          <p:cNvSpPr>
            <a:spLocks noGrp="1"/>
          </p:cNvSpPr>
          <p:nvPr>
            <p:ph sz="half" idx="14"/>
          </p:nvPr>
        </p:nvSpPr>
        <p:spPr>
          <a:xfrm>
            <a:off x="309464" y="3224325"/>
            <a:ext cx="2865781"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a:extLst>
              <a:ext uri="{FF2B5EF4-FFF2-40B4-BE49-F238E27FC236}">
                <a16:creationId xmlns:a16="http://schemas.microsoft.com/office/drawing/2014/main" id="{1B8BB119-8FD3-4F8F-BB15-085CB57AC90D}"/>
              </a:ext>
            </a:extLst>
          </p:cNvPr>
          <p:cNvSpPr>
            <a:spLocks noGrp="1"/>
          </p:cNvSpPr>
          <p:nvPr>
            <p:ph sz="half" idx="15"/>
          </p:nvPr>
        </p:nvSpPr>
        <p:spPr>
          <a:xfrm>
            <a:off x="6319299" y="3244203"/>
            <a:ext cx="2698937"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C05E1BB-15EB-4573-992E-755E124A42E8}"/>
              </a:ext>
            </a:extLst>
          </p:cNvPr>
          <p:cNvSpPr>
            <a:spLocks noGrp="1"/>
          </p:cNvSpPr>
          <p:nvPr>
            <p:ph sz="half" idx="16"/>
          </p:nvPr>
        </p:nvSpPr>
        <p:spPr>
          <a:xfrm>
            <a:off x="3362044" y="3224326"/>
            <a:ext cx="2775717"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a:extLst>
              <a:ext uri="{FF2B5EF4-FFF2-40B4-BE49-F238E27FC236}">
                <a16:creationId xmlns:a16="http://schemas.microsoft.com/office/drawing/2014/main" id="{76C473F6-DE6B-4BD4-ABAA-A13F730B6B2F}"/>
              </a:ext>
            </a:extLst>
          </p:cNvPr>
          <p:cNvSpPr>
            <a:spLocks noGrp="1"/>
          </p:cNvSpPr>
          <p:nvPr>
            <p:ph sz="half" idx="17"/>
          </p:nvPr>
        </p:nvSpPr>
        <p:spPr>
          <a:xfrm>
            <a:off x="9147036" y="630158"/>
            <a:ext cx="2698937"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a:extLst>
              <a:ext uri="{FF2B5EF4-FFF2-40B4-BE49-F238E27FC236}">
                <a16:creationId xmlns:a16="http://schemas.microsoft.com/office/drawing/2014/main" id="{BB9D2870-865F-4B25-A4A7-168CF2ABD1F1}"/>
              </a:ext>
            </a:extLst>
          </p:cNvPr>
          <p:cNvSpPr>
            <a:spLocks noGrp="1"/>
          </p:cNvSpPr>
          <p:nvPr>
            <p:ph sz="half" idx="18"/>
          </p:nvPr>
        </p:nvSpPr>
        <p:spPr>
          <a:xfrm>
            <a:off x="9160281" y="3247511"/>
            <a:ext cx="2698937"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281458654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1142133" cy="304800"/>
          </a:xfrm>
        </p:spPr>
        <p:txBody>
          <a:bodyPr>
            <a:noAutofit/>
          </a:bodyPr>
          <a:lstStyle>
            <a:lvl1pPr>
              <a:defRPr sz="2100"/>
            </a:lvl1pPr>
          </a:lstStyle>
          <a:p>
            <a:r>
              <a:rPr lang="en-US"/>
              <a:t>Click to edit Master title style</a:t>
            </a:r>
            <a:endParaRPr lang="en-US" dirty="0"/>
          </a:p>
        </p:txBody>
      </p:sp>
      <p:sp>
        <p:nvSpPr>
          <p:cNvPr id="4" name="Content Placeholder 3"/>
          <p:cNvSpPr>
            <a:spLocks noGrp="1"/>
          </p:cNvSpPr>
          <p:nvPr>
            <p:ph sz="half" idx="2"/>
          </p:nvPr>
        </p:nvSpPr>
        <p:spPr>
          <a:xfrm>
            <a:off x="579488" y="3316858"/>
            <a:ext cx="5386917" cy="285534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200402"/>
            <a:ext cx="5592233" cy="288984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514114-1B09-4F88-919C-314FA9E8340A}" type="datetime2">
              <a:rPr lang="en-US" smtClean="0"/>
              <a:t>Friday, June 13, 2025</a:t>
            </a:fld>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605367" y="533402"/>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533401"/>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Content Placeholder 5"/>
          <p:cNvSpPr>
            <a:spLocks noGrp="1"/>
          </p:cNvSpPr>
          <p:nvPr>
            <p:ph sz="quarter" idx="15"/>
          </p:nvPr>
        </p:nvSpPr>
        <p:spPr>
          <a:xfrm>
            <a:off x="3399369" y="533402"/>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6"/>
          </p:nvPr>
        </p:nvSpPr>
        <p:spPr>
          <a:xfrm>
            <a:off x="9017000" y="533400"/>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a:extLst>
              <a:ext uri="{FF2B5EF4-FFF2-40B4-BE49-F238E27FC236}">
                <a16:creationId xmlns:a16="http://schemas.microsoft.com/office/drawing/2014/main" id="{6BC4B3E7-0DFC-45D3-A577-D5A93216ACDE}"/>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2944640297"/>
      </p:ext>
    </p:extLst>
  </p:cSld>
  <p:clrMapOvr>
    <a:masterClrMapping/>
  </p:clrMapOvr>
  <p:hf hdr="0" dt="0"/>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8642" y="76200"/>
            <a:ext cx="11483092" cy="304800"/>
          </a:xfrm>
        </p:spPr>
        <p:txBody>
          <a:bodyPr>
            <a:noAutofit/>
          </a:bodyPr>
          <a:lstStyle>
            <a:lvl1pPr>
              <a:defRPr sz="2100"/>
            </a:lvl1pPr>
          </a:lstStyle>
          <a:p>
            <a:r>
              <a:rPr lang="en-US"/>
              <a:t>Click to edit Master title style</a:t>
            </a:r>
            <a:endParaRPr lang="en-US" dirty="0"/>
          </a:p>
        </p:txBody>
      </p:sp>
      <p:sp>
        <p:nvSpPr>
          <p:cNvPr id="4" name="Content Placeholder 3"/>
          <p:cNvSpPr>
            <a:spLocks noGrp="1"/>
          </p:cNvSpPr>
          <p:nvPr>
            <p:ph sz="half" idx="2"/>
          </p:nvPr>
        </p:nvSpPr>
        <p:spPr>
          <a:xfrm>
            <a:off x="242762" y="3248543"/>
            <a:ext cx="2819881" cy="285534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70" y="3200402"/>
            <a:ext cx="2717800" cy="288984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514114-1B09-4F88-919C-314FA9E8340A}" type="datetime2">
              <a:rPr lang="en-US" smtClean="0"/>
              <a:t>Friday, June 13, 2025</a:t>
            </a:fld>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268641" y="465087"/>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533401"/>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Content Placeholder 5"/>
          <p:cNvSpPr>
            <a:spLocks noGrp="1"/>
          </p:cNvSpPr>
          <p:nvPr>
            <p:ph sz="quarter" idx="15"/>
          </p:nvPr>
        </p:nvSpPr>
        <p:spPr>
          <a:xfrm>
            <a:off x="3036764" y="465087"/>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6"/>
          </p:nvPr>
        </p:nvSpPr>
        <p:spPr>
          <a:xfrm>
            <a:off x="9017000" y="533400"/>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a:extLst>
              <a:ext uri="{FF2B5EF4-FFF2-40B4-BE49-F238E27FC236}">
                <a16:creationId xmlns:a16="http://schemas.microsoft.com/office/drawing/2014/main" id="{6BC4B3E7-0DFC-45D3-A577-D5A93216ACDE}"/>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Content Placeholder 3">
            <a:extLst>
              <a:ext uri="{FF2B5EF4-FFF2-40B4-BE49-F238E27FC236}">
                <a16:creationId xmlns:a16="http://schemas.microsoft.com/office/drawing/2014/main" id="{D2172A3F-51C2-4461-B565-C2ED81C73EC1}"/>
              </a:ext>
            </a:extLst>
          </p:cNvPr>
          <p:cNvSpPr>
            <a:spLocks noGrp="1"/>
          </p:cNvSpPr>
          <p:nvPr>
            <p:ph sz="half" idx="17"/>
          </p:nvPr>
        </p:nvSpPr>
        <p:spPr>
          <a:xfrm>
            <a:off x="3106845" y="3269564"/>
            <a:ext cx="2819881" cy="285534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5">
            <a:extLst>
              <a:ext uri="{FF2B5EF4-FFF2-40B4-BE49-F238E27FC236}">
                <a16:creationId xmlns:a16="http://schemas.microsoft.com/office/drawing/2014/main" id="{20B3D2C0-7C45-4543-9B4B-36C2128669F7}"/>
              </a:ext>
            </a:extLst>
          </p:cNvPr>
          <p:cNvSpPr>
            <a:spLocks noGrp="1"/>
          </p:cNvSpPr>
          <p:nvPr>
            <p:ph sz="quarter" idx="18"/>
          </p:nvPr>
        </p:nvSpPr>
        <p:spPr>
          <a:xfrm>
            <a:off x="9057450" y="3221427"/>
            <a:ext cx="2717800" cy="288984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2449640808"/>
      </p:ext>
    </p:extLst>
  </p:cSld>
  <p:clrMapOvr>
    <a:masterClrMapping/>
  </p:clrMapOvr>
  <p:hf hdr="0" dt="0"/>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0629" y="136522"/>
            <a:ext cx="11859624" cy="403409"/>
          </a:xfrm>
        </p:spPr>
        <p:txBody>
          <a:bodyPr>
            <a:normAutofit/>
          </a:bodyPr>
          <a:lstStyle>
            <a:lvl1pPr>
              <a:defRPr sz="2700"/>
            </a:lvl1pPr>
          </a:lstStyle>
          <a:p>
            <a:r>
              <a:rPr lang="en-US"/>
              <a:t>Click to edit Master title style</a:t>
            </a:r>
          </a:p>
        </p:txBody>
      </p:sp>
      <p:sp>
        <p:nvSpPr>
          <p:cNvPr id="3" name="Content Placeholder 2"/>
          <p:cNvSpPr>
            <a:spLocks noGrp="1"/>
          </p:cNvSpPr>
          <p:nvPr>
            <p:ph sz="half" idx="1"/>
          </p:nvPr>
        </p:nvSpPr>
        <p:spPr>
          <a:xfrm>
            <a:off x="145488" y="653457"/>
            <a:ext cx="5595257" cy="547270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4550" y="644684"/>
            <a:ext cx="5895703" cy="547270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DA25FE-DB24-4268-A433-85CCDF31A766}" type="datetime2">
              <a:rPr lang="en-US" smtClean="0"/>
              <a:t>Friday, June 13, 2025</a:t>
            </a:fld>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126808917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69818" y="641759"/>
            <a:ext cx="3814354"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73440" y="641759"/>
            <a:ext cx="3592285"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514114-1B09-4F88-919C-314FA9E8340A}" type="datetime2">
              <a:rPr lang="en-US" smtClean="0"/>
              <a:t>Friday, June 13, 2025</a:t>
            </a:fld>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4419609" y="641760"/>
            <a:ext cx="3814354"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11326642"/>
      </p:ext>
    </p:extLst>
  </p:cSld>
  <p:clrMapOvr>
    <a:masterClrMapping/>
  </p:clrMapOvr>
  <p:hf hdr="0" dt="0"/>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69818" y="641759"/>
            <a:ext cx="3814354"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73440" y="641760"/>
            <a:ext cx="3592285"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514114-1B09-4F88-919C-314FA9E8340A}" type="datetime2">
              <a:rPr lang="en-US" smtClean="0"/>
              <a:t>Friday, June 13, 2025</a:t>
            </a:fld>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4419609" y="641760"/>
            <a:ext cx="3814354"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A6077869-8650-4350-9B62-EFD1D3F0F989}"/>
              </a:ext>
            </a:extLst>
          </p:cNvPr>
          <p:cNvSpPr>
            <a:spLocks noGrp="1"/>
          </p:cNvSpPr>
          <p:nvPr>
            <p:ph sz="half" idx="14"/>
          </p:nvPr>
        </p:nvSpPr>
        <p:spPr>
          <a:xfrm>
            <a:off x="183063" y="3259112"/>
            <a:ext cx="3814354"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a:extLst>
              <a:ext uri="{FF2B5EF4-FFF2-40B4-BE49-F238E27FC236}">
                <a16:creationId xmlns:a16="http://schemas.microsoft.com/office/drawing/2014/main" id="{1B8BB119-8FD3-4F8F-BB15-085CB57AC90D}"/>
              </a:ext>
            </a:extLst>
          </p:cNvPr>
          <p:cNvSpPr>
            <a:spLocks noGrp="1"/>
          </p:cNvSpPr>
          <p:nvPr>
            <p:ph sz="half" idx="15"/>
          </p:nvPr>
        </p:nvSpPr>
        <p:spPr>
          <a:xfrm>
            <a:off x="8486685" y="3259113"/>
            <a:ext cx="3592285"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C05E1BB-15EB-4573-992E-755E124A42E8}"/>
              </a:ext>
            </a:extLst>
          </p:cNvPr>
          <p:cNvSpPr>
            <a:spLocks noGrp="1"/>
          </p:cNvSpPr>
          <p:nvPr>
            <p:ph sz="half" idx="16"/>
          </p:nvPr>
        </p:nvSpPr>
        <p:spPr>
          <a:xfrm>
            <a:off x="4432854" y="3259113"/>
            <a:ext cx="3814354"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2269684675"/>
      </p:ext>
    </p:extLst>
  </p:cSld>
  <p:clrMapOvr>
    <a:masterClrMapping/>
  </p:clrMapOvr>
  <p:hf hdr="0" dt="0"/>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8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296219" y="590823"/>
            <a:ext cx="2865781"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06054" y="626850"/>
            <a:ext cx="2698937"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514114-1B09-4F88-919C-314FA9E8340A}" type="datetime2">
              <a:rPr lang="en-US" smtClean="0"/>
              <a:t>Friday, June 13, 2025</a:t>
            </a:fld>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3348799" y="590824"/>
            <a:ext cx="2775717"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A6077869-8650-4350-9B62-EFD1D3F0F989}"/>
              </a:ext>
            </a:extLst>
          </p:cNvPr>
          <p:cNvSpPr>
            <a:spLocks noGrp="1"/>
          </p:cNvSpPr>
          <p:nvPr>
            <p:ph sz="half" idx="14"/>
          </p:nvPr>
        </p:nvSpPr>
        <p:spPr>
          <a:xfrm>
            <a:off x="309464" y="3224325"/>
            <a:ext cx="2865781"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a:extLst>
              <a:ext uri="{FF2B5EF4-FFF2-40B4-BE49-F238E27FC236}">
                <a16:creationId xmlns:a16="http://schemas.microsoft.com/office/drawing/2014/main" id="{1B8BB119-8FD3-4F8F-BB15-085CB57AC90D}"/>
              </a:ext>
            </a:extLst>
          </p:cNvPr>
          <p:cNvSpPr>
            <a:spLocks noGrp="1"/>
          </p:cNvSpPr>
          <p:nvPr>
            <p:ph sz="half" idx="15"/>
          </p:nvPr>
        </p:nvSpPr>
        <p:spPr>
          <a:xfrm>
            <a:off x="6319299" y="3244203"/>
            <a:ext cx="2698937"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C05E1BB-15EB-4573-992E-755E124A42E8}"/>
              </a:ext>
            </a:extLst>
          </p:cNvPr>
          <p:cNvSpPr>
            <a:spLocks noGrp="1"/>
          </p:cNvSpPr>
          <p:nvPr>
            <p:ph sz="half" idx="16"/>
          </p:nvPr>
        </p:nvSpPr>
        <p:spPr>
          <a:xfrm>
            <a:off x="3362044" y="3224326"/>
            <a:ext cx="2775717"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a:extLst>
              <a:ext uri="{FF2B5EF4-FFF2-40B4-BE49-F238E27FC236}">
                <a16:creationId xmlns:a16="http://schemas.microsoft.com/office/drawing/2014/main" id="{76C473F6-DE6B-4BD4-ABAA-A13F730B6B2F}"/>
              </a:ext>
            </a:extLst>
          </p:cNvPr>
          <p:cNvSpPr>
            <a:spLocks noGrp="1"/>
          </p:cNvSpPr>
          <p:nvPr>
            <p:ph sz="half" idx="17"/>
          </p:nvPr>
        </p:nvSpPr>
        <p:spPr>
          <a:xfrm>
            <a:off x="9147036" y="630158"/>
            <a:ext cx="2698937"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a:extLst>
              <a:ext uri="{FF2B5EF4-FFF2-40B4-BE49-F238E27FC236}">
                <a16:creationId xmlns:a16="http://schemas.microsoft.com/office/drawing/2014/main" id="{BB9D2870-865F-4B25-A4A7-168CF2ABD1F1}"/>
              </a:ext>
            </a:extLst>
          </p:cNvPr>
          <p:cNvSpPr>
            <a:spLocks noGrp="1"/>
          </p:cNvSpPr>
          <p:nvPr>
            <p:ph sz="half" idx="18"/>
          </p:nvPr>
        </p:nvSpPr>
        <p:spPr>
          <a:xfrm>
            <a:off x="9160281" y="3247511"/>
            <a:ext cx="2698937"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025537262"/>
      </p:ext>
    </p:extLst>
  </p:cSld>
  <p:clrMapOvr>
    <a:masterClrMapping/>
  </p:clrMapOvr>
  <p:hf hdr="0" dt="0"/>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9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51470" y="590823"/>
            <a:ext cx="2368416" cy="2354889"/>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29464" y="626850"/>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p>
            <a:fld id="{EE514114-1B09-4F88-919C-314FA9E8340A}" type="datetime2">
              <a:rPr lang="en-US" smtClean="0"/>
              <a:t>Friday, June 13, 2025</a:t>
            </a:fld>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2490346" y="582976"/>
            <a:ext cx="2293981" cy="2389675"/>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2">
            <a:extLst>
              <a:ext uri="{FF2B5EF4-FFF2-40B4-BE49-F238E27FC236}">
                <a16:creationId xmlns:a16="http://schemas.microsoft.com/office/drawing/2014/main" id="{A6077869-8650-4350-9B62-EFD1D3F0F989}"/>
              </a:ext>
            </a:extLst>
          </p:cNvPr>
          <p:cNvSpPr>
            <a:spLocks noGrp="1"/>
          </p:cNvSpPr>
          <p:nvPr>
            <p:ph sz="half" idx="14"/>
          </p:nvPr>
        </p:nvSpPr>
        <p:spPr>
          <a:xfrm>
            <a:off x="-38225" y="3224325"/>
            <a:ext cx="2368416" cy="2354889"/>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1B8BB119-8FD3-4F8F-BB15-085CB57AC90D}"/>
              </a:ext>
            </a:extLst>
          </p:cNvPr>
          <p:cNvSpPr>
            <a:spLocks noGrp="1"/>
          </p:cNvSpPr>
          <p:nvPr>
            <p:ph sz="half" idx="15"/>
          </p:nvPr>
        </p:nvSpPr>
        <p:spPr>
          <a:xfrm>
            <a:off x="5077499" y="3244203"/>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Content Placeholder 2">
            <a:extLst>
              <a:ext uri="{FF2B5EF4-FFF2-40B4-BE49-F238E27FC236}">
                <a16:creationId xmlns:a16="http://schemas.microsoft.com/office/drawing/2014/main" id="{FC05E1BB-15EB-4573-992E-755E124A42E8}"/>
              </a:ext>
            </a:extLst>
          </p:cNvPr>
          <p:cNvSpPr>
            <a:spLocks noGrp="1"/>
          </p:cNvSpPr>
          <p:nvPr>
            <p:ph sz="half" idx="16"/>
          </p:nvPr>
        </p:nvSpPr>
        <p:spPr>
          <a:xfrm>
            <a:off x="2509840" y="3197770"/>
            <a:ext cx="2293981" cy="2389675"/>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Content Placeholder 3">
            <a:extLst>
              <a:ext uri="{FF2B5EF4-FFF2-40B4-BE49-F238E27FC236}">
                <a16:creationId xmlns:a16="http://schemas.microsoft.com/office/drawing/2014/main" id="{76C473F6-DE6B-4BD4-ABAA-A13F730B6B2F}"/>
              </a:ext>
            </a:extLst>
          </p:cNvPr>
          <p:cNvSpPr>
            <a:spLocks noGrp="1"/>
          </p:cNvSpPr>
          <p:nvPr>
            <p:ph sz="half" idx="17"/>
          </p:nvPr>
        </p:nvSpPr>
        <p:spPr>
          <a:xfrm>
            <a:off x="7468783" y="626850"/>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Content Placeholder 3">
            <a:extLst>
              <a:ext uri="{FF2B5EF4-FFF2-40B4-BE49-F238E27FC236}">
                <a16:creationId xmlns:a16="http://schemas.microsoft.com/office/drawing/2014/main" id="{BB9D2870-865F-4B25-A4A7-168CF2ABD1F1}"/>
              </a:ext>
            </a:extLst>
          </p:cNvPr>
          <p:cNvSpPr>
            <a:spLocks noGrp="1"/>
          </p:cNvSpPr>
          <p:nvPr>
            <p:ph sz="half" idx="18"/>
          </p:nvPr>
        </p:nvSpPr>
        <p:spPr>
          <a:xfrm>
            <a:off x="7520863" y="3241820"/>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Content Placeholder 3">
            <a:extLst>
              <a:ext uri="{FF2B5EF4-FFF2-40B4-BE49-F238E27FC236}">
                <a16:creationId xmlns:a16="http://schemas.microsoft.com/office/drawing/2014/main" id="{18D7E96C-C250-4A95-B668-2176DF3B0C6B}"/>
              </a:ext>
            </a:extLst>
          </p:cNvPr>
          <p:cNvSpPr>
            <a:spLocks noGrp="1"/>
          </p:cNvSpPr>
          <p:nvPr>
            <p:ph sz="half" idx="19"/>
          </p:nvPr>
        </p:nvSpPr>
        <p:spPr>
          <a:xfrm>
            <a:off x="9831768" y="633474"/>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Content Placeholder 3">
            <a:extLst>
              <a:ext uri="{FF2B5EF4-FFF2-40B4-BE49-F238E27FC236}">
                <a16:creationId xmlns:a16="http://schemas.microsoft.com/office/drawing/2014/main" id="{02A3485C-91BE-46F9-8AAA-54408076DFA8}"/>
              </a:ext>
            </a:extLst>
          </p:cNvPr>
          <p:cNvSpPr>
            <a:spLocks noGrp="1"/>
          </p:cNvSpPr>
          <p:nvPr>
            <p:ph sz="half" idx="20"/>
          </p:nvPr>
        </p:nvSpPr>
        <p:spPr>
          <a:xfrm>
            <a:off x="9845013" y="3250827"/>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3111272517"/>
      </p:ext>
    </p:extLst>
  </p:cSld>
  <p:clrMapOvr>
    <a:masterClrMapping/>
  </p:clrMapOvr>
  <p:hf hdr="0" dt="0"/>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69818" y="641759"/>
            <a:ext cx="3814354"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73440" y="641759"/>
            <a:ext cx="3592285"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514114-1B09-4F88-919C-314FA9E8340A}" type="datetime2">
              <a:rPr lang="en-US" smtClean="0"/>
              <a:t>Friday, June 13, 2025</a:t>
            </a:fld>
            <a:endParaRPr lang="en-US"/>
          </a:p>
        </p:txBody>
      </p:sp>
      <p:sp>
        <p:nvSpPr>
          <p:cNvPr id="6" name="Footer Placeholder 5"/>
          <p:cNvSpPr>
            <a:spLocks noGrp="1"/>
          </p:cNvSpPr>
          <p:nvPr>
            <p:ph type="ftr" sz="quarter" idx="11"/>
          </p:nvPr>
        </p:nvSpPr>
        <p:spPr>
          <a:xfrm>
            <a:off x="4348481" y="6452585"/>
            <a:ext cx="3860800" cy="301756"/>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4419609" y="641761"/>
            <a:ext cx="3814354" cy="268491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093566A6-CED6-458D-BFF9-9E03C06943AC}"/>
              </a:ext>
            </a:extLst>
          </p:cNvPr>
          <p:cNvSpPr>
            <a:spLocks noGrp="1"/>
          </p:cNvSpPr>
          <p:nvPr>
            <p:ph sz="half" idx="14"/>
          </p:nvPr>
        </p:nvSpPr>
        <p:spPr>
          <a:xfrm>
            <a:off x="4437028" y="3376263"/>
            <a:ext cx="3814354" cy="268491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937292217"/>
      </p:ext>
    </p:extLst>
  </p:cSld>
  <p:clrMapOvr>
    <a:masterClrMapping/>
  </p:clrMapOvr>
  <p:hf hdr="0" dt="0"/>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335280"/>
          </a:xfrm>
        </p:spPr>
        <p:txBody>
          <a:bodyPr>
            <a:normAutofit/>
          </a:bodyPr>
          <a:lstStyle>
            <a:lvl1pPr>
              <a:defRPr sz="1800"/>
            </a:lvl1pPr>
          </a:lstStyle>
          <a:p>
            <a:r>
              <a:rPr lang="en-US"/>
              <a:t>Click to edit Master title style</a:t>
            </a:r>
          </a:p>
        </p:txBody>
      </p:sp>
      <p:sp>
        <p:nvSpPr>
          <p:cNvPr id="3" name="Content Placeholder 2"/>
          <p:cNvSpPr>
            <a:spLocks noGrp="1"/>
          </p:cNvSpPr>
          <p:nvPr>
            <p:ph sz="half" idx="1"/>
          </p:nvPr>
        </p:nvSpPr>
        <p:spPr>
          <a:xfrm>
            <a:off x="152400" y="535652"/>
            <a:ext cx="5842000" cy="559051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2DF3FB-89D9-46F5-A0C8-0400DCA08DC8}" type="datetime2">
              <a:rPr lang="en-US" smtClean="0"/>
              <a:t>Friday, June 13, 2025</a:t>
            </a:fld>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5" name="Rectangle 14">
            <a:extLst>
              <a:ext uri="{FF2B5EF4-FFF2-40B4-BE49-F238E27FC236}">
                <a16:creationId xmlns:a16="http://schemas.microsoft.com/office/drawing/2014/main" id="{D5AFCE2D-5FA4-431C-A846-C6A43CC58CD1}"/>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272626451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074400" cy="361406"/>
          </a:xfrm>
        </p:spPr>
        <p:txBody>
          <a:bodyPr>
            <a:normAutofit/>
          </a:bodyPr>
          <a:lstStyle>
            <a:lvl1pPr>
              <a:defRPr sz="1800"/>
            </a:lvl1pPr>
          </a:lstStyle>
          <a:p>
            <a:r>
              <a:rPr lang="en-US"/>
              <a:t>Click to edit Master title style</a:t>
            </a:r>
          </a:p>
        </p:txBody>
      </p:sp>
      <p:sp>
        <p:nvSpPr>
          <p:cNvPr id="3" name="Content Placeholder 2"/>
          <p:cNvSpPr>
            <a:spLocks noGrp="1"/>
          </p:cNvSpPr>
          <p:nvPr>
            <p:ph sz="half" idx="1"/>
          </p:nvPr>
        </p:nvSpPr>
        <p:spPr>
          <a:xfrm>
            <a:off x="6096000" y="561778"/>
            <a:ext cx="5588000" cy="556438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5B6BC8-BED3-43D9-A459-18D4522E3B48}" type="datetime2">
              <a:rPr lang="en-US" smtClean="0"/>
              <a:t>Friday, June 13, 2025</a:t>
            </a:fld>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11961180-9722-47E0-9070-7F567C67BA8C}"/>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9CC3363F-6116-410F-A361-2DA84B134FB3}"/>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custDataLst>
      <p:tags r:id="rId1"/>
    </p:custDataLst>
    <p:extLst>
      <p:ext uri="{BB962C8B-B14F-4D97-AF65-F5344CB8AC3E}">
        <p14:creationId xmlns:p14="http://schemas.microsoft.com/office/powerpoint/2010/main" val="1012130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9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51470" y="590823"/>
            <a:ext cx="2368416" cy="2354889"/>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29464" y="626850"/>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a:xfrm>
            <a:off x="1588784" y="6585619"/>
            <a:ext cx="1272994" cy="249385"/>
          </a:xfrm>
          <a:prstGeom prst="rect">
            <a:avLst/>
          </a:prstGeom>
        </p:spPr>
        <p:txBody>
          <a:bodyPr/>
          <a:lstStyle/>
          <a:p>
            <a:fld id="{41FC2B17-254D-45EB-A90F-302D0F9EDA16}" type="datetimeFigureOut">
              <a:rPr lang="en-US" smtClean="0"/>
              <a:t>6/13/25</a:t>
            </a:fld>
            <a:endParaRPr lang="en-US"/>
          </a:p>
        </p:txBody>
      </p:sp>
      <p:sp>
        <p:nvSpPr>
          <p:cNvPr id="7" name="Slide Number Placeholder 6"/>
          <p:cNvSpPr>
            <a:spLocks noGrp="1"/>
          </p:cNvSpPr>
          <p:nvPr>
            <p:ph type="sldNum" sz="quarter" idx="12"/>
          </p:nvPr>
        </p:nvSpPr>
        <p:spPr>
          <a:xfrm>
            <a:off x="9082180" y="6574788"/>
            <a:ext cx="997085" cy="249385"/>
          </a:xfrm>
          <a:prstGeom prst="rect">
            <a:avLst/>
          </a:prstGeom>
        </p:spPr>
        <p:txBody>
          <a:bodyPr/>
          <a:lstStyle/>
          <a:p>
            <a:fld id="{EE049813-44FE-415D-9F79-5E8ACA974A91}" type="slidenum">
              <a:rPr lang="en-US" smtClean="0"/>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2490346" y="582976"/>
            <a:ext cx="2293981" cy="2389675"/>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2">
            <a:extLst>
              <a:ext uri="{FF2B5EF4-FFF2-40B4-BE49-F238E27FC236}">
                <a16:creationId xmlns:a16="http://schemas.microsoft.com/office/drawing/2014/main" id="{A6077869-8650-4350-9B62-EFD1D3F0F989}"/>
              </a:ext>
            </a:extLst>
          </p:cNvPr>
          <p:cNvSpPr>
            <a:spLocks noGrp="1"/>
          </p:cNvSpPr>
          <p:nvPr>
            <p:ph sz="half" idx="14"/>
          </p:nvPr>
        </p:nvSpPr>
        <p:spPr>
          <a:xfrm>
            <a:off x="-38225" y="3224325"/>
            <a:ext cx="2368416" cy="2354889"/>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1B8BB119-8FD3-4F8F-BB15-085CB57AC90D}"/>
              </a:ext>
            </a:extLst>
          </p:cNvPr>
          <p:cNvSpPr>
            <a:spLocks noGrp="1"/>
          </p:cNvSpPr>
          <p:nvPr>
            <p:ph sz="half" idx="15"/>
          </p:nvPr>
        </p:nvSpPr>
        <p:spPr>
          <a:xfrm>
            <a:off x="5077499" y="3244203"/>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Content Placeholder 2">
            <a:extLst>
              <a:ext uri="{FF2B5EF4-FFF2-40B4-BE49-F238E27FC236}">
                <a16:creationId xmlns:a16="http://schemas.microsoft.com/office/drawing/2014/main" id="{FC05E1BB-15EB-4573-992E-755E124A42E8}"/>
              </a:ext>
            </a:extLst>
          </p:cNvPr>
          <p:cNvSpPr>
            <a:spLocks noGrp="1"/>
          </p:cNvSpPr>
          <p:nvPr>
            <p:ph sz="half" idx="16"/>
          </p:nvPr>
        </p:nvSpPr>
        <p:spPr>
          <a:xfrm>
            <a:off x="2509840" y="3197770"/>
            <a:ext cx="2293981" cy="2389675"/>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Content Placeholder 3">
            <a:extLst>
              <a:ext uri="{FF2B5EF4-FFF2-40B4-BE49-F238E27FC236}">
                <a16:creationId xmlns:a16="http://schemas.microsoft.com/office/drawing/2014/main" id="{76C473F6-DE6B-4BD4-ABAA-A13F730B6B2F}"/>
              </a:ext>
            </a:extLst>
          </p:cNvPr>
          <p:cNvSpPr>
            <a:spLocks noGrp="1"/>
          </p:cNvSpPr>
          <p:nvPr>
            <p:ph sz="half" idx="17"/>
          </p:nvPr>
        </p:nvSpPr>
        <p:spPr>
          <a:xfrm>
            <a:off x="7468783" y="626850"/>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Content Placeholder 3">
            <a:extLst>
              <a:ext uri="{FF2B5EF4-FFF2-40B4-BE49-F238E27FC236}">
                <a16:creationId xmlns:a16="http://schemas.microsoft.com/office/drawing/2014/main" id="{BB9D2870-865F-4B25-A4A7-168CF2ABD1F1}"/>
              </a:ext>
            </a:extLst>
          </p:cNvPr>
          <p:cNvSpPr>
            <a:spLocks noGrp="1"/>
          </p:cNvSpPr>
          <p:nvPr>
            <p:ph sz="half" idx="18"/>
          </p:nvPr>
        </p:nvSpPr>
        <p:spPr>
          <a:xfrm>
            <a:off x="7520863" y="3241820"/>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Content Placeholder 3">
            <a:extLst>
              <a:ext uri="{FF2B5EF4-FFF2-40B4-BE49-F238E27FC236}">
                <a16:creationId xmlns:a16="http://schemas.microsoft.com/office/drawing/2014/main" id="{18D7E96C-C250-4A95-B668-2176DF3B0C6B}"/>
              </a:ext>
            </a:extLst>
          </p:cNvPr>
          <p:cNvSpPr>
            <a:spLocks noGrp="1"/>
          </p:cNvSpPr>
          <p:nvPr>
            <p:ph sz="half" idx="19"/>
          </p:nvPr>
        </p:nvSpPr>
        <p:spPr>
          <a:xfrm>
            <a:off x="9831768" y="633474"/>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Content Placeholder 3">
            <a:extLst>
              <a:ext uri="{FF2B5EF4-FFF2-40B4-BE49-F238E27FC236}">
                <a16:creationId xmlns:a16="http://schemas.microsoft.com/office/drawing/2014/main" id="{02A3485C-91BE-46F9-8AAA-54408076DFA8}"/>
              </a:ext>
            </a:extLst>
          </p:cNvPr>
          <p:cNvSpPr>
            <a:spLocks noGrp="1"/>
          </p:cNvSpPr>
          <p:nvPr>
            <p:ph sz="half" idx="20"/>
          </p:nvPr>
        </p:nvSpPr>
        <p:spPr>
          <a:xfrm>
            <a:off x="9845013" y="3250827"/>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244658971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1243" y="152400"/>
            <a:ext cx="11860923" cy="491926"/>
          </a:xfrm>
        </p:spPr>
        <p:txBody>
          <a:bodyPr>
            <a:normAutofit/>
          </a:bodyPr>
          <a:lstStyle>
            <a:lvl1pPr>
              <a:defRPr sz="1800"/>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EE514114-1B09-4F88-919C-314FA9E8340A}" type="datetime2">
              <a:rPr lang="en-US" smtClean="0"/>
              <a:t>Friday, June 13, 2025</a:t>
            </a:fld>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498069CA-F1F6-4C39-AA1C-654950A45F41}"/>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5">
            <a:extLst>
              <a:ext uri="{FF2B5EF4-FFF2-40B4-BE49-F238E27FC236}">
                <a16:creationId xmlns:a16="http://schemas.microsoft.com/office/drawing/2014/main" id="{7AC67A37-D4CF-4C15-89EE-718B5B848BEC}"/>
              </a:ext>
            </a:extLst>
          </p:cNvPr>
          <p:cNvSpPr>
            <a:spLocks noGrp="1"/>
          </p:cNvSpPr>
          <p:nvPr>
            <p:ph sz="quarter" idx="4"/>
          </p:nvPr>
        </p:nvSpPr>
        <p:spPr>
          <a:xfrm>
            <a:off x="203269" y="751558"/>
            <a:ext cx="11860923" cy="52225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29475598"/>
      </p:ext>
    </p:extLst>
  </p:cSld>
  <p:clrMapOvr>
    <a:masterClrMapping/>
  </p:clrMapOvr>
  <p:hf hdr="0" dt="0"/>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02734"/>
            <a:ext cx="10972800" cy="450409"/>
          </a:xfrm>
        </p:spPr>
        <p:txBody>
          <a:bodyPr>
            <a:normAutofit/>
          </a:bodyPr>
          <a:lstStyle>
            <a:lvl1pPr>
              <a:defRPr sz="2550"/>
            </a:lvl1pPr>
          </a:lstStyle>
          <a:p>
            <a:r>
              <a:rPr lang="en-US"/>
              <a:t>Click to edit Master title style</a:t>
            </a:r>
          </a:p>
        </p:txBody>
      </p:sp>
      <p:sp>
        <p:nvSpPr>
          <p:cNvPr id="3" name="Text Placeholder 2"/>
          <p:cNvSpPr>
            <a:spLocks noGrp="1"/>
          </p:cNvSpPr>
          <p:nvPr>
            <p:ph type="body" idx="1"/>
          </p:nvPr>
        </p:nvSpPr>
        <p:spPr>
          <a:xfrm>
            <a:off x="609600" y="727167"/>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1440953"/>
            <a:ext cx="5386917" cy="468521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727167"/>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1440953"/>
            <a:ext cx="5389033" cy="468521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BECD14-C166-49BC-9EB5-3FE0E6E8A471}" type="datetime2">
              <a:rPr lang="en-US" smtClean="0"/>
              <a:t>Friday, June 13, 2025</a:t>
            </a:fld>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5" name="Rectangle 14">
            <a:extLst>
              <a:ext uri="{FF2B5EF4-FFF2-40B4-BE49-F238E27FC236}">
                <a16:creationId xmlns:a16="http://schemas.microsoft.com/office/drawing/2014/main" id="{4AFF07FC-8AA6-45CF-8773-5411B3786FF5}"/>
              </a:ext>
            </a:extLst>
          </p:cNvPr>
          <p:cNvSpPr/>
          <p:nvPr/>
        </p:nvSpPr>
        <p:spPr>
          <a:xfrm>
            <a:off x="32086" y="26128"/>
            <a:ext cx="12127831" cy="6795779"/>
          </a:xfrm>
          <a:prstGeom prst="rect">
            <a:avLst/>
          </a:prstGeom>
          <a:noFill/>
          <a:ln w="381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A1C37054-5265-4397-9BD4-2FA53965DA6C}"/>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a:extLst>
              <a:ext uri="{FF2B5EF4-FFF2-40B4-BE49-F238E27FC236}">
                <a16:creationId xmlns:a16="http://schemas.microsoft.com/office/drawing/2014/main" id="{7CC24007-D12F-4856-859F-5F5A6B44D920}"/>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custDataLst>
      <p:tags r:id="rId1"/>
    </p:custDataLst>
    <p:extLst>
      <p:ext uri="{BB962C8B-B14F-4D97-AF65-F5344CB8AC3E}">
        <p14:creationId xmlns:p14="http://schemas.microsoft.com/office/powerpoint/2010/main" val="75797417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762003"/>
            <a:ext cx="5389033" cy="5364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BFBBBE-4747-4617-A010-5C1F16CF6445}" type="datetime2">
              <a:rPr lang="en-US" smtClean="0"/>
              <a:t>Friday, June 13, 2025</a:t>
            </a:fld>
            <a:endParaRPr lang="en-US"/>
          </a:p>
        </p:txBody>
      </p:sp>
      <p:sp>
        <p:nvSpPr>
          <p:cNvPr id="8" name="Footer Placeholder 7"/>
          <p:cNvSpPr>
            <a:spLocks noGrp="1"/>
          </p:cNvSpPr>
          <p:nvPr>
            <p:ph type="ftr" sz="quarter" idx="11"/>
          </p:nvPr>
        </p:nvSpPr>
        <p:spPr>
          <a:xfrm>
            <a:off x="4348481" y="6452585"/>
            <a:ext cx="3860800" cy="301756"/>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a:extLst>
              <a:ext uri="{FF2B5EF4-FFF2-40B4-BE49-F238E27FC236}">
                <a16:creationId xmlns:a16="http://schemas.microsoft.com/office/drawing/2014/main" id="{BC6080C5-5997-4E5F-B650-059253FE48EF}"/>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custDataLst>
      <p:tags r:id="rId1"/>
    </p:custDataLst>
    <p:extLst>
      <p:ext uri="{BB962C8B-B14F-4D97-AF65-F5344CB8AC3E}">
        <p14:creationId xmlns:p14="http://schemas.microsoft.com/office/powerpoint/2010/main" val="228612945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42133"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429000"/>
            <a:ext cx="5592233" cy="276071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94AF96-2B07-483F-A1E9-B12CCB3C2329}" type="datetime2">
              <a:rPr lang="en-US" smtClean="0"/>
              <a:t>Friday, June 13, 2025</a:t>
            </a:fld>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762001"/>
            <a:ext cx="55880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BE4329EB-1EF5-47E9-B087-BCA878114FA4}"/>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4D70C29E-8793-4AA7-B0C9-2666A820C608}"/>
              </a:ext>
            </a:extLst>
          </p:cNvPr>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30311B2-8C6D-4DF0-8011-CC79DCE3CBB2}"/>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custDataLst>
      <p:tags r:id="rId1"/>
    </p:custDataLst>
    <p:extLst>
      <p:ext uri="{BB962C8B-B14F-4D97-AF65-F5344CB8AC3E}">
        <p14:creationId xmlns:p14="http://schemas.microsoft.com/office/powerpoint/2010/main" val="83851206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42133"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762003"/>
            <a:ext cx="5386917" cy="5364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429003"/>
            <a:ext cx="5592233" cy="269186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BE5D5D-D901-44E0-9A13-0B3D0CD3A7F6}" type="datetime2">
              <a:rPr lang="en-US" smtClean="0"/>
              <a:t>Friday, June 13, 2025</a:t>
            </a:fld>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4" name="Content Placeholder 5"/>
          <p:cNvSpPr>
            <a:spLocks noGrp="1"/>
          </p:cNvSpPr>
          <p:nvPr>
            <p:ph sz="quarter" idx="14"/>
          </p:nvPr>
        </p:nvSpPr>
        <p:spPr>
          <a:xfrm>
            <a:off x="6197600" y="762001"/>
            <a:ext cx="55880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D5CA0051-5E3B-4C13-A8C7-C7696D579FDE}"/>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3F127866-57EA-4924-8113-DAAFE6514344}"/>
              </a:ext>
            </a:extLst>
          </p:cNvPr>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a:extLst>
              <a:ext uri="{FF2B5EF4-FFF2-40B4-BE49-F238E27FC236}">
                <a16:creationId xmlns:a16="http://schemas.microsoft.com/office/drawing/2014/main" id="{9E64EBE1-F26E-4E7A-B832-E53B9851F6D5}"/>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365857054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6401" y="152400"/>
            <a:ext cx="5384800" cy="990600"/>
          </a:xfrm>
        </p:spPr>
        <p:txBody>
          <a:bodyPr>
            <a:noAutofit/>
          </a:bodyPr>
          <a:lstStyle>
            <a:lvl1pPr>
              <a:defRPr sz="2400"/>
            </a:lvl1pPr>
          </a:lstStyle>
          <a:p>
            <a:r>
              <a:rPr lang="en-US"/>
              <a:t>Click to edit Master title style</a:t>
            </a:r>
            <a:endParaRPr lang="en-US" dirty="0"/>
          </a:p>
        </p:txBody>
      </p:sp>
      <p:sp>
        <p:nvSpPr>
          <p:cNvPr id="3" name="Text Placeholder 2"/>
          <p:cNvSpPr>
            <a:spLocks noGrp="1"/>
          </p:cNvSpPr>
          <p:nvPr>
            <p:ph type="body" idx="1"/>
          </p:nvPr>
        </p:nvSpPr>
        <p:spPr>
          <a:xfrm>
            <a:off x="406401" y="1219200"/>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6401" y="1981203"/>
            <a:ext cx="5386917" cy="41449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B5D48B-D1D2-43E5-A247-6D5613CE9E98}" type="datetime2">
              <a:rPr lang="en-US" smtClean="0"/>
              <a:t>Friday, June 13, 2025</a:t>
            </a:fld>
            <a:endParaRPr lang="en-US"/>
          </a:p>
        </p:txBody>
      </p:sp>
      <p:sp>
        <p:nvSpPr>
          <p:cNvPr id="8" name="Footer Placeholder 7"/>
          <p:cNvSpPr>
            <a:spLocks noGrp="1"/>
          </p:cNvSpPr>
          <p:nvPr>
            <p:ph type="ftr" sz="quarter" idx="11"/>
          </p:nvPr>
        </p:nvSpPr>
        <p:spPr>
          <a:xfrm>
            <a:off x="4348481" y="6452585"/>
            <a:ext cx="3860800" cy="301756"/>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3"/>
          <p:cNvSpPr>
            <a:spLocks noGrp="1"/>
          </p:cNvSpPr>
          <p:nvPr>
            <p:ph sz="half" idx="13"/>
          </p:nvPr>
        </p:nvSpPr>
        <p:spPr>
          <a:xfrm>
            <a:off x="6398684" y="152403"/>
            <a:ext cx="5386917" cy="58975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647AA89C-2DC8-42B6-AC86-C348305B1293}"/>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213076673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760202A-3381-4EB8-8CC8-7CD7E47D4EAE}" type="datetime2">
              <a:rPr lang="en-US" smtClean="0"/>
              <a:t>Friday, June 13, 2025</a:t>
            </a:fld>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3BE42D3D-AECE-4476-BDD6-5750E7FE479D}"/>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143663460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277938-4894-4136-AD3F-DFA688FA1C9D}" type="datetime2">
              <a:rPr lang="en-US" smtClean="0"/>
              <a:t>Friday, June 13, 2025</a:t>
            </a:fld>
            <a:endParaRPr lang="en-US"/>
          </a:p>
        </p:txBody>
      </p:sp>
      <p:sp>
        <p:nvSpPr>
          <p:cNvPr id="6" name="Slide Number Placeholder 5"/>
          <p:cNvSpPr>
            <a:spLocks noGrp="1"/>
          </p:cNvSpPr>
          <p:nvPr>
            <p:ph type="sldNum" sz="quarter" idx="12"/>
          </p:nvPr>
        </p:nvSpPr>
        <p:spPr/>
        <p:txBody>
          <a:bodyPr/>
          <a:lstStyle/>
          <a:p>
            <a:fld id="{EDAED2F0-FE46-4240-B9CD-38EFCE339481}" type="slidenum">
              <a:rPr lang="en-US" smtClean="0"/>
              <a:t>‹#›</a:t>
            </a:fld>
            <a:endParaRPr lang="en-US"/>
          </a:p>
        </p:txBody>
      </p:sp>
      <p:sp>
        <p:nvSpPr>
          <p:cNvPr id="13" name="Rectangle 12">
            <a:extLst>
              <a:ext uri="{FF2B5EF4-FFF2-40B4-BE49-F238E27FC236}">
                <a16:creationId xmlns:a16="http://schemas.microsoft.com/office/drawing/2014/main" id="{047C7EE6-2C81-4B78-8D7D-0B67C459956C}"/>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280495724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7393A-495D-4812-9D53-CFB2BBDAB03B}" type="datetime2">
              <a:rPr lang="en-US" smtClean="0"/>
              <a:t>Friday, June 13, 2025</a:t>
            </a:fld>
            <a:endParaRPr lang="en-US"/>
          </a:p>
        </p:txBody>
      </p:sp>
      <p:sp>
        <p:nvSpPr>
          <p:cNvPr id="5" name="Footer Placeholder 4"/>
          <p:cNvSpPr>
            <a:spLocks noGrp="1"/>
          </p:cNvSpPr>
          <p:nvPr>
            <p:ph type="ftr" sz="quarter" idx="11"/>
          </p:nvPr>
        </p:nvSpPr>
        <p:spPr>
          <a:xfrm>
            <a:off x="4348481" y="6452585"/>
            <a:ext cx="3860800" cy="301756"/>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DAED2F0-FE46-4240-B9CD-38EFCE339481}" type="slidenum">
              <a:rPr lang="en-US" smtClean="0"/>
              <a:t>‹#›</a:t>
            </a:fld>
            <a:endParaRPr lang="en-US"/>
          </a:p>
        </p:txBody>
      </p:sp>
      <p:sp>
        <p:nvSpPr>
          <p:cNvPr id="10" name="Rectangle 9">
            <a:extLst>
              <a:ext uri="{FF2B5EF4-FFF2-40B4-BE49-F238E27FC236}">
                <a16:creationId xmlns:a16="http://schemas.microsoft.com/office/drawing/2014/main" id="{BE5FD0CA-D979-45D2-AFA1-4EF74D743FCA}"/>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101562158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085" y="85056"/>
            <a:ext cx="12035245" cy="415687"/>
          </a:xfrm>
        </p:spPr>
        <p:txBody>
          <a:bodyPr/>
          <a:lstStyle/>
          <a:p>
            <a:r>
              <a:rPr lang="en-US"/>
              <a:t>Click to edit Master title style</a:t>
            </a:r>
            <a:endParaRPr lang="en-US" dirty="0"/>
          </a:p>
        </p:txBody>
      </p:sp>
      <p:sp>
        <p:nvSpPr>
          <p:cNvPr id="3" name="Content Placeholder 2"/>
          <p:cNvSpPr>
            <a:spLocks noGrp="1"/>
          </p:cNvSpPr>
          <p:nvPr>
            <p:ph idx="1"/>
          </p:nvPr>
        </p:nvSpPr>
        <p:spPr>
          <a:xfrm>
            <a:off x="87085" y="566058"/>
            <a:ext cx="12035245" cy="5483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98C82AAA-9E03-442F-A199-64F2FA1ECD54}" type="datetime1">
              <a:rPr lang="en-US" smtClean="0"/>
              <a:pPr/>
              <a:t>6/13/25</a:t>
            </a:fld>
            <a:endParaRPr lang="en-US"/>
          </a:p>
        </p:txBody>
      </p:sp>
      <p:sp>
        <p:nvSpPr>
          <p:cNvPr id="6" name="Rectangle 6"/>
          <p:cNvSpPr>
            <a:spLocks noGrp="1" noChangeArrowheads="1"/>
          </p:cNvSpPr>
          <p:nvPr>
            <p:ph type="sldNum" sz="quarter" idx="12"/>
          </p:nvPr>
        </p:nvSpPr>
        <p:spPr>
          <a:ln/>
        </p:spPr>
        <p:txBody>
          <a:bodyPr/>
          <a:lstStyle>
            <a:lvl1pPr>
              <a:defRPr/>
            </a:lvl1pPr>
          </a:lstStyle>
          <a:p>
            <a:fld id="{EA4F5366-F021-C440-B975-9BD644C7DDA9}" type="slidenum">
              <a:rPr lang="en-US" smtClean="0"/>
              <a:pPr/>
              <a:t>‹#›</a:t>
            </a:fld>
            <a:endParaRPr lang="en-US"/>
          </a:p>
        </p:txBody>
      </p:sp>
      <p:sp>
        <p:nvSpPr>
          <p:cNvPr id="8" name="Rectangle 7">
            <a:extLst>
              <a:ext uri="{FF2B5EF4-FFF2-40B4-BE49-F238E27FC236}">
                <a16:creationId xmlns:a16="http://schemas.microsoft.com/office/drawing/2014/main" id="{89D7B728-6B20-4C58-BE0F-F313B811104B}"/>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custDataLst>
      <p:tags r:id="rId1"/>
    </p:custDataLst>
    <p:extLst>
      <p:ext uri="{BB962C8B-B14F-4D97-AF65-F5344CB8AC3E}">
        <p14:creationId xmlns:p14="http://schemas.microsoft.com/office/powerpoint/2010/main" val="3357589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69818" y="641759"/>
            <a:ext cx="3814354"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73440" y="641759"/>
            <a:ext cx="3592285"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4348481" y="6452585"/>
            <a:ext cx="3860800" cy="301756"/>
          </a:xfrm>
          <a:prstGeom prst="rect">
            <a:avLst/>
          </a:prstGeom>
        </p:spPr>
        <p:txBody>
          <a:bodyPr/>
          <a:lstStyle/>
          <a:p>
            <a:endParaRPr lang="en-US"/>
          </a:p>
        </p:txBody>
      </p:sp>
      <p:sp>
        <p:nvSpPr>
          <p:cNvPr id="7" name="Slide Number Placeholder 6"/>
          <p:cNvSpPr>
            <a:spLocks noGrp="1"/>
          </p:cNvSpPr>
          <p:nvPr>
            <p:ph type="sldNum" sz="quarter" idx="12"/>
          </p:nvPr>
        </p:nvSpPr>
        <p:spPr>
          <a:xfrm>
            <a:off x="9082180" y="6574788"/>
            <a:ext cx="997085" cy="249385"/>
          </a:xfrm>
          <a:prstGeom prst="rect">
            <a:avLst/>
          </a:prstGeom>
        </p:spPr>
        <p:txBody>
          <a:bodyPr/>
          <a:lstStyle/>
          <a:p>
            <a:fld id="{EE049813-44FE-415D-9F79-5E8ACA974A91}" type="slidenum">
              <a:rPr lang="en-US" smtClean="0"/>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4371704" y="636836"/>
            <a:ext cx="3814354" cy="268491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093566A6-CED6-458D-BFF9-9E03C06943AC}"/>
              </a:ext>
            </a:extLst>
          </p:cNvPr>
          <p:cNvSpPr>
            <a:spLocks noGrp="1"/>
          </p:cNvSpPr>
          <p:nvPr>
            <p:ph sz="half" idx="14"/>
          </p:nvPr>
        </p:nvSpPr>
        <p:spPr>
          <a:xfrm>
            <a:off x="4347030" y="3406733"/>
            <a:ext cx="3860800" cy="268491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6">
            <a:extLst>
              <a:ext uri="{FF2B5EF4-FFF2-40B4-BE49-F238E27FC236}">
                <a16:creationId xmlns:a16="http://schemas.microsoft.com/office/drawing/2014/main" id="{EE9F8170-EA0E-4B65-8DA3-C172E070BA72}"/>
              </a:ext>
            </a:extLst>
          </p:cNvPr>
          <p:cNvSpPr>
            <a:spLocks noGrp="1"/>
          </p:cNvSpPr>
          <p:nvPr>
            <p:ph type="dt" sz="half" idx="10"/>
          </p:nvPr>
        </p:nvSpPr>
        <p:spPr>
          <a:xfrm>
            <a:off x="1974880" y="6548361"/>
            <a:ext cx="1943037" cy="206104"/>
          </a:xfrm>
        </p:spPr>
        <p:txBody>
          <a:bodyPr/>
          <a:lstStyle/>
          <a:p>
            <a:fld id="{41FC2B17-254D-45EB-A90F-302D0F9EDA16}" type="datetimeFigureOut">
              <a:rPr lang="en-US" smtClean="0"/>
              <a:t>6/13/25</a:t>
            </a:fld>
            <a:endParaRPr lang="en-US"/>
          </a:p>
        </p:txBody>
      </p:sp>
    </p:spTree>
    <p:custDataLst>
      <p:tags r:id="rId1"/>
    </p:custDataLst>
    <p:extLst>
      <p:ext uri="{BB962C8B-B14F-4D97-AF65-F5344CB8AC3E}">
        <p14:creationId xmlns:p14="http://schemas.microsoft.com/office/powerpoint/2010/main" val="15202211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BC75B-2F55-4B78-B3FA-3347841F4F23}"/>
              </a:ext>
            </a:extLst>
          </p:cNvPr>
          <p:cNvSpPr>
            <a:spLocks noGrp="1"/>
          </p:cNvSpPr>
          <p:nvPr>
            <p:ph type="title"/>
          </p:nvPr>
        </p:nvSpPr>
        <p:spPr>
          <a:xfrm>
            <a:off x="117566" y="52251"/>
            <a:ext cx="11991720" cy="492035"/>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46CB8F-0A6B-46B5-888F-12DCAE2E58E9}"/>
              </a:ext>
            </a:extLst>
          </p:cNvPr>
          <p:cNvSpPr>
            <a:spLocks noGrp="1"/>
          </p:cNvSpPr>
          <p:nvPr>
            <p:ph type="body" idx="1"/>
          </p:nvPr>
        </p:nvSpPr>
        <p:spPr>
          <a:xfrm>
            <a:off x="117566" y="627018"/>
            <a:ext cx="5625737" cy="5422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FB9D6A-420F-4E28-8643-038C510F3423}"/>
              </a:ext>
            </a:extLst>
          </p:cNvPr>
          <p:cNvSpPr>
            <a:spLocks noGrp="1"/>
          </p:cNvSpPr>
          <p:nvPr>
            <p:ph type="dt" sz="half" idx="10"/>
          </p:nvPr>
        </p:nvSpPr>
        <p:spPr/>
        <p:txBody>
          <a:bodyPr/>
          <a:lstStyle/>
          <a:p>
            <a:fld id="{EE514114-1B09-4F88-919C-314FA9E8340A}" type="datetime2">
              <a:rPr lang="en-US" smtClean="0"/>
              <a:t>Friday, June 13, 2025</a:t>
            </a:fld>
            <a:endParaRPr lang="en-US"/>
          </a:p>
        </p:txBody>
      </p:sp>
      <p:sp>
        <p:nvSpPr>
          <p:cNvPr id="6" name="Slide Number Placeholder 5">
            <a:extLst>
              <a:ext uri="{FF2B5EF4-FFF2-40B4-BE49-F238E27FC236}">
                <a16:creationId xmlns:a16="http://schemas.microsoft.com/office/drawing/2014/main" id="{E53A7057-EAA3-4C3A-BF2B-77054E8EC0C7}"/>
              </a:ext>
            </a:extLst>
          </p:cNvPr>
          <p:cNvSpPr>
            <a:spLocks noGrp="1"/>
          </p:cNvSpPr>
          <p:nvPr>
            <p:ph type="sldNum" sz="quarter" idx="12"/>
          </p:nvPr>
        </p:nvSpPr>
        <p:spPr/>
        <p:txBody>
          <a:bodyPr/>
          <a:lstStyle/>
          <a:p>
            <a:fld id="{EDAED2F0-FE46-4240-B9CD-38EFCE339481}" type="slidenum">
              <a:rPr lang="en-US" smtClean="0"/>
              <a:t>‹#›</a:t>
            </a:fld>
            <a:endParaRPr lang="en-US"/>
          </a:p>
        </p:txBody>
      </p:sp>
      <p:sp>
        <p:nvSpPr>
          <p:cNvPr id="8" name="Text Placeholder 2">
            <a:extLst>
              <a:ext uri="{FF2B5EF4-FFF2-40B4-BE49-F238E27FC236}">
                <a16:creationId xmlns:a16="http://schemas.microsoft.com/office/drawing/2014/main" id="{E821508E-B23C-408A-A069-24BF1CA9369A}"/>
              </a:ext>
            </a:extLst>
          </p:cNvPr>
          <p:cNvSpPr>
            <a:spLocks noGrp="1"/>
          </p:cNvSpPr>
          <p:nvPr>
            <p:ph type="body" idx="13"/>
          </p:nvPr>
        </p:nvSpPr>
        <p:spPr>
          <a:xfrm>
            <a:off x="5921829" y="640082"/>
            <a:ext cx="6187457" cy="5422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544131431"/>
      </p:ext>
    </p:extLst>
  </p:cSld>
  <p:clrMapOvr>
    <a:masterClrMapping/>
  </p:clrMapOvr>
  <p:hf hdr="0" dt="0"/>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4601"/>
            <a:ext cx="10363200" cy="762001"/>
          </a:xfrm>
        </p:spPr>
        <p:txBody>
          <a:bodyPr>
            <a:normAutofit/>
          </a:bodyPr>
          <a:lstStyle>
            <a:lvl1pPr>
              <a:defRPr sz="4000"/>
            </a:lvl1pPr>
          </a:lstStyle>
          <a:p>
            <a:r>
              <a:rPr lang="en-US"/>
              <a:t>Click to edit Master title style</a:t>
            </a:r>
            <a:endParaRPr lang="en-US" dirty="0"/>
          </a:p>
        </p:txBody>
      </p:sp>
      <p:sp>
        <p:nvSpPr>
          <p:cNvPr id="3" name="Subtitle 2"/>
          <p:cNvSpPr>
            <a:spLocks noGrp="1"/>
          </p:cNvSpPr>
          <p:nvPr>
            <p:ph type="subTitle" idx="1"/>
          </p:nvPr>
        </p:nvSpPr>
        <p:spPr>
          <a:xfrm>
            <a:off x="1117600" y="3429000"/>
            <a:ext cx="10058400" cy="609600"/>
          </a:xfrm>
        </p:spPr>
        <p:txBody>
          <a:bodyPr>
            <a:noAutofit/>
          </a:bodyPr>
          <a:lstStyle>
            <a:lvl1pPr marL="0" indent="0" algn="ctr">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514114-1B09-4F88-919C-314FA9E8340A}" type="datetime2">
              <a:rPr lang="en-US" smtClean="0"/>
              <a:t>Friday, June 13, 2025</a:t>
            </a:fld>
            <a:endParaRPr lang="en-US"/>
          </a:p>
        </p:txBody>
      </p:sp>
      <p:sp>
        <p:nvSpPr>
          <p:cNvPr id="5" name="Footer Placeholder 4"/>
          <p:cNvSpPr>
            <a:spLocks noGrp="1"/>
          </p:cNvSpPr>
          <p:nvPr>
            <p:ph type="ftr" sz="quarter" idx="11"/>
          </p:nvPr>
        </p:nvSpPr>
        <p:spPr>
          <a:xfrm>
            <a:off x="4348481" y="6452585"/>
            <a:ext cx="3860800" cy="301756"/>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DAED2F0-FE46-4240-B9CD-38EFCE339481}" type="slidenum">
              <a:rPr lang="en-US" smtClean="0"/>
              <a:t>‹#›</a:t>
            </a:fld>
            <a:endParaRPr lang="en-US"/>
          </a:p>
        </p:txBody>
      </p:sp>
    </p:spTree>
    <p:custDataLst>
      <p:tags r:id="rId1"/>
    </p:custDataLst>
    <p:extLst>
      <p:ext uri="{BB962C8B-B14F-4D97-AF65-F5344CB8AC3E}">
        <p14:creationId xmlns:p14="http://schemas.microsoft.com/office/powerpoint/2010/main" val="3595727219"/>
      </p:ext>
    </p:extLst>
  </p:cSld>
  <p:clrMapOvr>
    <a:masterClrMapping/>
  </p:clrMapOvr>
  <p:hf hdr="0" dt="0"/>
</p:sldLayout>
</file>

<file path=ppt/slideLayouts/slideLayout232.xml><?xml version="1.0" encoding="utf-8"?>
<p:sldLayout xmlns:a="http://schemas.openxmlformats.org/drawingml/2006/main" xmlns:r="http://schemas.openxmlformats.org/officeDocument/2006/relationships" xmlns:p="http://schemas.openxmlformats.org/presentationml/2006/main" type="tx" preserve="1">
  <p:cSld name="1_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AE45-96E2-480B-B1E9-ED994B2F0560}"/>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CD083799-3FD8-4833-983C-EBAEF532511B}"/>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9E46ED-977A-4166-B89A-6F13E3183283}"/>
              </a:ext>
            </a:extLst>
          </p:cNvPr>
          <p:cNvSpPr>
            <a:spLocks noGrp="1"/>
          </p:cNvSpPr>
          <p:nvPr>
            <p:ph type="dt" sz="half" idx="10"/>
          </p:nvPr>
        </p:nvSpPr>
        <p:spPr/>
        <p:txBody>
          <a:bodyPr/>
          <a:lstStyle/>
          <a:p>
            <a:fld id="{EE514114-1B09-4F88-919C-314FA9E8340A}" type="datetime2">
              <a:rPr lang="en-US" smtClean="0"/>
              <a:t>Friday, June 13, 2025</a:t>
            </a:fld>
            <a:endParaRPr lang="en-US"/>
          </a:p>
        </p:txBody>
      </p:sp>
      <p:sp>
        <p:nvSpPr>
          <p:cNvPr id="6" name="Slide Number Placeholder 5">
            <a:extLst>
              <a:ext uri="{FF2B5EF4-FFF2-40B4-BE49-F238E27FC236}">
                <a16:creationId xmlns:a16="http://schemas.microsoft.com/office/drawing/2014/main" id="{36CC78B0-C9BC-4F56-910B-0EFB2DC0C3E4}"/>
              </a:ext>
            </a:extLst>
          </p:cNvPr>
          <p:cNvSpPr>
            <a:spLocks noGrp="1"/>
          </p:cNvSpPr>
          <p:nvPr>
            <p:ph type="sldNum" sz="quarter" idx="12"/>
          </p:nvPr>
        </p:nvSpPr>
        <p:spPr/>
        <p:txBody>
          <a:bodyPr/>
          <a:lstStyle/>
          <a:p>
            <a:fld id="{EDAED2F0-FE46-4240-B9CD-38EFCE339481}" type="slidenum">
              <a:rPr lang="en-US" smtClean="0"/>
              <a:t>‹#›</a:t>
            </a:fld>
            <a:endParaRPr lang="en-US"/>
          </a:p>
        </p:txBody>
      </p:sp>
    </p:spTree>
    <p:extLst>
      <p:ext uri="{BB962C8B-B14F-4D97-AF65-F5344CB8AC3E}">
        <p14:creationId xmlns:p14="http://schemas.microsoft.com/office/powerpoint/2010/main" val="1959168301"/>
      </p:ext>
    </p:extLst>
  </p:cSld>
  <p:clrMapOvr>
    <a:masterClrMapping/>
  </p:clrMapOvr>
  <p:hf hdr="0" dt="0"/>
</p:sldLayout>
</file>

<file path=ppt/slideLayouts/slideLayout2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514114-1B09-4F88-919C-314FA9E8340A}" type="datetime2">
              <a:rPr lang="en-US" smtClean="0"/>
              <a:t>Friday, June 13, 2025</a:t>
            </a:fld>
            <a:endParaRPr lang="en-US"/>
          </a:p>
        </p:txBody>
      </p:sp>
      <p:sp>
        <p:nvSpPr>
          <p:cNvPr id="4" name="Slide Number Placeholder 3"/>
          <p:cNvSpPr>
            <a:spLocks noGrp="1"/>
          </p:cNvSpPr>
          <p:nvPr>
            <p:ph type="sldNum" sz="quarter" idx="12"/>
          </p:nvPr>
        </p:nvSpPr>
        <p:spPr/>
        <p:txBody>
          <a:bodyPr/>
          <a:lstStyle/>
          <a:p>
            <a:fld id="{EDAED2F0-FE46-4240-B9CD-38EFCE339481}" type="slidenum">
              <a:rPr lang="en-US" smtClean="0"/>
              <a:t>‹#›</a:t>
            </a:fld>
            <a:endParaRPr lang="en-US"/>
          </a:p>
        </p:txBody>
      </p:sp>
    </p:spTree>
    <p:extLst>
      <p:ext uri="{BB962C8B-B14F-4D97-AF65-F5344CB8AC3E}">
        <p14:creationId xmlns:p14="http://schemas.microsoft.com/office/powerpoint/2010/main" val="3363149099"/>
      </p:ext>
    </p:extLst>
  </p:cSld>
  <p:clrMapOvr>
    <a:masterClrMapping/>
  </p:clrMapOvr>
  <p:hf hdr="0" dt="0"/>
</p:sldLayout>
</file>

<file path=ppt/slideLayouts/slideLayout234.xml><?xml version="1.0" encoding="utf-8"?>
<p:sldLayout xmlns:a="http://schemas.openxmlformats.org/drawingml/2006/main" xmlns:r="http://schemas.openxmlformats.org/officeDocument/2006/relationships" xmlns:p="http://schemas.openxmlformats.org/presentationml/2006/main" type="twoTxTwoObj" preserve="1">
  <p:cSld name="5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921ACC9-8F56-4976-B470-4CEA5D5C18DF}"/>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Title 1"/>
          <p:cNvSpPr>
            <a:spLocks noGrp="1"/>
          </p:cNvSpPr>
          <p:nvPr>
            <p:ph type="title"/>
          </p:nvPr>
        </p:nvSpPr>
        <p:spPr>
          <a:xfrm>
            <a:off x="609600" y="274638"/>
            <a:ext cx="10972800" cy="374151"/>
          </a:xfrm>
        </p:spPr>
        <p:txBody>
          <a:bodyPr>
            <a:normAutofit/>
          </a:bodyPr>
          <a:lstStyle>
            <a:lvl1pPr>
              <a:defRPr sz="2550"/>
            </a:lvl1pPr>
          </a:lstStyle>
          <a:p>
            <a:r>
              <a:rPr lang="en-US"/>
              <a:t>Click to edit Master title style</a:t>
            </a:r>
          </a:p>
        </p:txBody>
      </p:sp>
      <p:sp>
        <p:nvSpPr>
          <p:cNvPr id="3" name="Text Placeholder 2"/>
          <p:cNvSpPr>
            <a:spLocks noGrp="1"/>
          </p:cNvSpPr>
          <p:nvPr>
            <p:ph type="body" idx="1"/>
          </p:nvPr>
        </p:nvSpPr>
        <p:spPr>
          <a:xfrm>
            <a:off x="609600" y="814252"/>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70412" y="1612847"/>
            <a:ext cx="5386917" cy="455945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814252"/>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54181" y="1612847"/>
            <a:ext cx="5389033" cy="455945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8">
            <a:extLst>
              <a:ext uri="{FF2B5EF4-FFF2-40B4-BE49-F238E27FC236}">
                <a16:creationId xmlns:a16="http://schemas.microsoft.com/office/drawing/2014/main" id="{B3B84AEE-A536-4563-BBB4-722BAEA347CC}"/>
              </a:ext>
            </a:extLst>
          </p:cNvPr>
          <p:cNvSpPr>
            <a:spLocks noGrp="1"/>
          </p:cNvSpPr>
          <p:nvPr>
            <p:ph type="sldNum" sz="quarter" idx="10"/>
          </p:nvPr>
        </p:nvSpPr>
        <p:spPr>
          <a:xfrm>
            <a:off x="9082088" y="6575425"/>
            <a:ext cx="996950" cy="249238"/>
          </a:xfrm>
          <a:prstGeom prst="rect">
            <a:avLst/>
          </a:prstGeom>
        </p:spPr>
        <p:txBody>
          <a:bodyPr/>
          <a:lstStyle>
            <a:lvl1pPr algn="r">
              <a:defRPr sz="1200" smtClean="0">
                <a:solidFill>
                  <a:schemeClr val="bg1">
                    <a:lumMod val="75000"/>
                  </a:schemeClr>
                </a:solidFill>
              </a:defRPr>
            </a:lvl1pPr>
          </a:lstStyle>
          <a:p>
            <a:pPr>
              <a:defRPr/>
            </a:pPr>
            <a:fld id="{95F78158-C7F5-46E9-A231-D36AA02557D4}" type="slidenum">
              <a:rPr lang="en-US" altLang="en-US"/>
              <a:pPr>
                <a:defRPr/>
              </a:pPr>
              <a:t>‹#›</a:t>
            </a:fld>
            <a:endParaRPr lang="en-US" altLang="en-US"/>
          </a:p>
        </p:txBody>
      </p:sp>
      <p:sp>
        <p:nvSpPr>
          <p:cNvPr id="9" name="Date Placeholder 3">
            <a:extLst>
              <a:ext uri="{FF2B5EF4-FFF2-40B4-BE49-F238E27FC236}">
                <a16:creationId xmlns:a16="http://schemas.microsoft.com/office/drawing/2014/main" id="{7BC3C872-D8A0-4B86-A108-14FF427E843D}"/>
              </a:ext>
            </a:extLst>
          </p:cNvPr>
          <p:cNvSpPr>
            <a:spLocks noGrp="1"/>
          </p:cNvSpPr>
          <p:nvPr>
            <p:ph type="dt" sz="half" idx="11"/>
          </p:nvPr>
        </p:nvSpPr>
        <p:spPr/>
        <p:txBody>
          <a:bodyPr/>
          <a:lstStyle>
            <a:lvl1pPr>
              <a:defRPr/>
            </a:lvl1pPr>
          </a:lstStyle>
          <a:p>
            <a:pPr>
              <a:defRPr/>
            </a:pPr>
            <a:fld id="{77C49AFE-E4B8-4F31-8087-5C9477F31DC7}" type="datetimeFigureOut">
              <a:rPr lang="en-US"/>
              <a:pPr>
                <a:defRPr/>
              </a:pPr>
              <a:t>6/13/25</a:t>
            </a:fld>
            <a:endParaRPr lang="en-US"/>
          </a:p>
        </p:txBody>
      </p:sp>
      <p:sp>
        <p:nvSpPr>
          <p:cNvPr id="10" name="Footer Placeholder 4">
            <a:extLst>
              <a:ext uri="{FF2B5EF4-FFF2-40B4-BE49-F238E27FC236}">
                <a16:creationId xmlns:a16="http://schemas.microsoft.com/office/drawing/2014/main" id="{F7BF4C31-0E9A-45FB-BC46-80548E11AD6E}"/>
              </a:ext>
            </a:extLst>
          </p:cNvPr>
          <p:cNvSpPr>
            <a:spLocks noGrp="1"/>
          </p:cNvSpPr>
          <p:nvPr>
            <p:ph type="ftr" sz="quarter" idx="12"/>
          </p:nvPr>
        </p:nvSpPr>
        <p:spPr/>
        <p:txBody>
          <a:bodyPr/>
          <a:lstStyle>
            <a:lvl1pPr algn="ctr">
              <a:defRPr sz="1100">
                <a:solidFill>
                  <a:schemeClr val="bg1">
                    <a:lumMod val="75000"/>
                  </a:schemeClr>
                </a:solidFill>
              </a:defRPr>
            </a:lvl1pPr>
          </a:lstStyle>
          <a:p>
            <a:pPr>
              <a:defRPr/>
            </a:pPr>
            <a:endParaRPr lang="en-US"/>
          </a:p>
        </p:txBody>
      </p:sp>
    </p:spTree>
    <p:extLst>
      <p:ext uri="{BB962C8B-B14F-4D97-AF65-F5344CB8AC3E}">
        <p14:creationId xmlns:p14="http://schemas.microsoft.com/office/powerpoint/2010/main" val="109721618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A055A0-7992-4527-AEAF-25447DC40ADD}"/>
              </a:ext>
            </a:extLst>
          </p:cNvPr>
          <p:cNvSpPr/>
          <p:nvPr/>
        </p:nvSpPr>
        <p:spPr>
          <a:xfrm>
            <a:off x="51683" y="2083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Title 1"/>
          <p:cNvSpPr>
            <a:spLocks noGrp="1"/>
          </p:cNvSpPr>
          <p:nvPr>
            <p:ph type="title"/>
          </p:nvPr>
        </p:nvSpPr>
        <p:spPr>
          <a:xfrm>
            <a:off x="130629" y="136522"/>
            <a:ext cx="11859624" cy="403409"/>
          </a:xfrm>
        </p:spPr>
        <p:txBody>
          <a:bodyPr>
            <a:normAutofit/>
          </a:bodyPr>
          <a:lstStyle>
            <a:lvl1pPr>
              <a:defRPr sz="2700"/>
            </a:lvl1pPr>
          </a:lstStyle>
          <a:p>
            <a:r>
              <a:rPr lang="en-US"/>
              <a:t>Click to edit Master title style</a:t>
            </a:r>
          </a:p>
        </p:txBody>
      </p:sp>
      <p:sp>
        <p:nvSpPr>
          <p:cNvPr id="3" name="Content Placeholder 2"/>
          <p:cNvSpPr>
            <a:spLocks noGrp="1"/>
          </p:cNvSpPr>
          <p:nvPr>
            <p:ph sz="half" idx="1"/>
          </p:nvPr>
        </p:nvSpPr>
        <p:spPr>
          <a:xfrm>
            <a:off x="145488" y="653457"/>
            <a:ext cx="5595257" cy="547270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4550" y="644684"/>
            <a:ext cx="5895703" cy="547270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4153902B-A07E-4F57-ADFD-D2CC9A4591B6}"/>
              </a:ext>
            </a:extLst>
          </p:cNvPr>
          <p:cNvSpPr>
            <a:spLocks noGrp="1"/>
          </p:cNvSpPr>
          <p:nvPr>
            <p:ph type="dt" sz="half" idx="10"/>
          </p:nvPr>
        </p:nvSpPr>
        <p:spPr/>
        <p:txBody>
          <a:bodyPr/>
          <a:lstStyle>
            <a:lvl1pPr>
              <a:defRPr/>
            </a:lvl1pPr>
          </a:lstStyle>
          <a:p>
            <a:pPr>
              <a:defRPr/>
            </a:pPr>
            <a:fld id="{AC4E719A-8882-451C-8CC1-9EC34BDF838F}" type="datetimeFigureOut">
              <a:rPr lang="en-US"/>
              <a:pPr>
                <a:defRPr/>
              </a:pPr>
              <a:t>6/13/25</a:t>
            </a:fld>
            <a:endParaRPr lang="en-US"/>
          </a:p>
        </p:txBody>
      </p:sp>
      <p:sp>
        <p:nvSpPr>
          <p:cNvPr id="7" name="Footer Placeholder 4">
            <a:extLst>
              <a:ext uri="{FF2B5EF4-FFF2-40B4-BE49-F238E27FC236}">
                <a16:creationId xmlns:a16="http://schemas.microsoft.com/office/drawing/2014/main" id="{45F8599D-68DD-45E4-8CBE-FB9E852F5427}"/>
              </a:ext>
            </a:extLst>
          </p:cNvPr>
          <p:cNvSpPr>
            <a:spLocks noGrp="1"/>
          </p:cNvSpPr>
          <p:nvPr>
            <p:ph type="ftr" sz="quarter" idx="11"/>
          </p:nvPr>
        </p:nvSpPr>
        <p:spPr/>
        <p:txBody>
          <a:bodyPr/>
          <a:lstStyle>
            <a:lvl1pPr algn="ctr">
              <a:defRPr sz="1100">
                <a:solidFill>
                  <a:schemeClr val="bg1">
                    <a:lumMod val="75000"/>
                  </a:schemeClr>
                </a:solidFill>
              </a:defRPr>
            </a:lvl1pPr>
          </a:lstStyle>
          <a:p>
            <a:pPr>
              <a:defRPr/>
            </a:pPr>
            <a:endParaRPr lang="en-US"/>
          </a:p>
        </p:txBody>
      </p:sp>
    </p:spTree>
    <p:extLst>
      <p:ext uri="{BB962C8B-B14F-4D97-AF65-F5344CB8AC3E}">
        <p14:creationId xmlns:p14="http://schemas.microsoft.com/office/powerpoint/2010/main" val="160404840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16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137A229-5856-46CA-B655-A38BB04E29AB}"/>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Title 1"/>
          <p:cNvSpPr>
            <a:spLocks noGrp="1"/>
          </p:cNvSpPr>
          <p:nvPr>
            <p:ph type="title"/>
          </p:nvPr>
        </p:nvSpPr>
        <p:spPr>
          <a:xfrm>
            <a:off x="130629" y="136522"/>
            <a:ext cx="11859624" cy="403409"/>
          </a:xfrm>
        </p:spPr>
        <p:txBody>
          <a:bodyPr>
            <a:normAutofit/>
          </a:bodyPr>
          <a:lstStyle>
            <a:lvl1pPr>
              <a:defRPr sz="2700"/>
            </a:lvl1pPr>
          </a:lstStyle>
          <a:p>
            <a:r>
              <a:rPr lang="en-US"/>
              <a:t>Click to edit Master title style</a:t>
            </a:r>
          </a:p>
        </p:txBody>
      </p:sp>
      <p:sp>
        <p:nvSpPr>
          <p:cNvPr id="3" name="Content Placeholder 2"/>
          <p:cNvSpPr>
            <a:spLocks noGrp="1"/>
          </p:cNvSpPr>
          <p:nvPr>
            <p:ph sz="half" idx="1"/>
          </p:nvPr>
        </p:nvSpPr>
        <p:spPr>
          <a:xfrm>
            <a:off x="145488" y="653457"/>
            <a:ext cx="5595257" cy="547270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4550" y="644685"/>
            <a:ext cx="5895703" cy="285266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13"/>
          </p:nvPr>
        </p:nvSpPr>
        <p:spPr>
          <a:xfrm>
            <a:off x="6094550" y="3602099"/>
            <a:ext cx="5895704" cy="261121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95A2BF8-611C-4484-95C8-23FFAE410DF6}"/>
              </a:ext>
            </a:extLst>
          </p:cNvPr>
          <p:cNvSpPr>
            <a:spLocks noGrp="1"/>
          </p:cNvSpPr>
          <p:nvPr>
            <p:ph type="sldNum" sz="quarter" idx="14"/>
          </p:nvPr>
        </p:nvSpPr>
        <p:spPr>
          <a:xfrm>
            <a:off x="9082088" y="6575425"/>
            <a:ext cx="996950" cy="249238"/>
          </a:xfrm>
          <a:prstGeom prst="rect">
            <a:avLst/>
          </a:prstGeom>
        </p:spPr>
        <p:txBody>
          <a:bodyPr/>
          <a:lstStyle>
            <a:lvl1pPr>
              <a:defRPr/>
            </a:lvl1pPr>
          </a:lstStyle>
          <a:p>
            <a:pPr>
              <a:defRPr/>
            </a:pPr>
            <a:fld id="{F8637667-E8AA-488B-8F7E-4AC818DB570C}" type="slidenum">
              <a:rPr lang="en-US" altLang="en-US"/>
              <a:pPr>
                <a:defRPr/>
              </a:pPr>
              <a:t>‹#›</a:t>
            </a:fld>
            <a:endParaRPr lang="en-US" altLang="en-US"/>
          </a:p>
        </p:txBody>
      </p:sp>
      <p:sp>
        <p:nvSpPr>
          <p:cNvPr id="9" name="Date Placeholder 3">
            <a:extLst>
              <a:ext uri="{FF2B5EF4-FFF2-40B4-BE49-F238E27FC236}">
                <a16:creationId xmlns:a16="http://schemas.microsoft.com/office/drawing/2014/main" id="{4AFCED5A-3719-4A50-8B7E-182237649EB2}"/>
              </a:ext>
            </a:extLst>
          </p:cNvPr>
          <p:cNvSpPr>
            <a:spLocks noGrp="1"/>
          </p:cNvSpPr>
          <p:nvPr>
            <p:ph type="dt" sz="half" idx="15"/>
          </p:nvPr>
        </p:nvSpPr>
        <p:spPr/>
        <p:txBody>
          <a:bodyPr/>
          <a:lstStyle>
            <a:lvl1pPr>
              <a:defRPr/>
            </a:lvl1pPr>
          </a:lstStyle>
          <a:p>
            <a:pPr>
              <a:defRPr/>
            </a:pPr>
            <a:fld id="{796E294A-FA6E-4495-979E-F707606DE9F4}" type="datetimeFigureOut">
              <a:rPr lang="en-US"/>
              <a:pPr>
                <a:defRPr/>
              </a:pPr>
              <a:t>6/13/25</a:t>
            </a:fld>
            <a:endParaRPr lang="en-US"/>
          </a:p>
        </p:txBody>
      </p:sp>
      <p:sp>
        <p:nvSpPr>
          <p:cNvPr id="10" name="Footer Placeholder 4">
            <a:extLst>
              <a:ext uri="{FF2B5EF4-FFF2-40B4-BE49-F238E27FC236}">
                <a16:creationId xmlns:a16="http://schemas.microsoft.com/office/drawing/2014/main" id="{F9B2B50F-161A-42FA-88EF-94079B24B658}"/>
              </a:ext>
            </a:extLst>
          </p:cNvPr>
          <p:cNvSpPr>
            <a:spLocks noGrp="1"/>
          </p:cNvSpPr>
          <p:nvPr>
            <p:ph type="ftr" sz="quarter" idx="16"/>
          </p:nvPr>
        </p:nvSpPr>
        <p:spPr/>
        <p:txBody>
          <a:bodyPr/>
          <a:lstStyle>
            <a:lvl1pPr algn="ctr">
              <a:defRPr sz="1100">
                <a:solidFill>
                  <a:schemeClr val="bg1">
                    <a:lumMod val="75000"/>
                  </a:schemeClr>
                </a:solidFill>
              </a:defRPr>
            </a:lvl1pPr>
          </a:lstStyle>
          <a:p>
            <a:pPr>
              <a:defRPr/>
            </a:pPr>
            <a:endParaRPr lang="en-US"/>
          </a:p>
        </p:txBody>
      </p:sp>
    </p:spTree>
    <p:extLst>
      <p:ext uri="{BB962C8B-B14F-4D97-AF65-F5344CB8AC3E}">
        <p14:creationId xmlns:p14="http://schemas.microsoft.com/office/powerpoint/2010/main" val="174904857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6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0FCE33-686D-486F-82C3-4EAD225331AE}"/>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Title 1"/>
          <p:cNvSpPr>
            <a:spLocks noGrp="1"/>
          </p:cNvSpPr>
          <p:nvPr>
            <p:ph type="title"/>
          </p:nvPr>
        </p:nvSpPr>
        <p:spPr>
          <a:xfrm>
            <a:off x="609600" y="152400"/>
            <a:ext cx="10972800"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762003"/>
            <a:ext cx="5389033" cy="5364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70B0CBA6-CA06-4734-9876-EFD20D855048}"/>
              </a:ext>
            </a:extLst>
          </p:cNvPr>
          <p:cNvSpPr>
            <a:spLocks noGrp="1"/>
          </p:cNvSpPr>
          <p:nvPr>
            <p:ph type="dt" sz="half" idx="14"/>
          </p:nvPr>
        </p:nvSpPr>
        <p:spPr>
          <a:xfrm>
            <a:off x="125413" y="6491288"/>
            <a:ext cx="1273175" cy="249237"/>
          </a:xfrm>
        </p:spPr>
        <p:txBody>
          <a:bodyPr/>
          <a:lstStyle>
            <a:lvl1pPr>
              <a:defRPr/>
            </a:lvl1pPr>
          </a:lstStyle>
          <a:p>
            <a:pPr>
              <a:defRPr/>
            </a:pPr>
            <a:fld id="{DC3B2E80-D21A-4A12-9B29-BFDC11B575DD}" type="datetimeFigureOut">
              <a:rPr lang="en-US"/>
              <a:pPr>
                <a:defRPr/>
              </a:pPr>
              <a:t>6/13/25</a:t>
            </a:fld>
            <a:endParaRPr lang="en-US"/>
          </a:p>
        </p:txBody>
      </p:sp>
      <p:sp>
        <p:nvSpPr>
          <p:cNvPr id="9" name="Slide Number Placeholder 8">
            <a:extLst>
              <a:ext uri="{FF2B5EF4-FFF2-40B4-BE49-F238E27FC236}">
                <a16:creationId xmlns:a16="http://schemas.microsoft.com/office/drawing/2014/main" id="{EE40CBF6-0B60-485B-9A5A-4CC4A8491B40}"/>
              </a:ext>
            </a:extLst>
          </p:cNvPr>
          <p:cNvSpPr>
            <a:spLocks noGrp="1"/>
          </p:cNvSpPr>
          <p:nvPr>
            <p:ph type="sldNum" sz="quarter" idx="15"/>
          </p:nvPr>
        </p:nvSpPr>
        <p:spPr>
          <a:xfrm>
            <a:off x="10769600" y="6575425"/>
            <a:ext cx="996950" cy="249238"/>
          </a:xfrm>
          <a:prstGeom prst="rect">
            <a:avLst/>
          </a:prstGeom>
        </p:spPr>
        <p:txBody>
          <a:bodyPr/>
          <a:lstStyle>
            <a:lvl1pPr algn="r">
              <a:defRPr sz="1000" smtClean="0">
                <a:solidFill>
                  <a:schemeClr val="bg1">
                    <a:lumMod val="75000"/>
                  </a:schemeClr>
                </a:solidFill>
              </a:defRPr>
            </a:lvl1pPr>
          </a:lstStyle>
          <a:p>
            <a:pPr>
              <a:defRPr/>
            </a:pPr>
            <a:fld id="{6B94CBDD-9853-4B1D-B826-6A19C46F46B5}" type="slidenum">
              <a:rPr lang="en-US" altLang="en-US"/>
              <a:pPr>
                <a:defRPr/>
              </a:pPr>
              <a:t>‹#›</a:t>
            </a:fld>
            <a:endParaRPr lang="en-US" altLang="en-US"/>
          </a:p>
        </p:txBody>
      </p:sp>
    </p:spTree>
    <p:extLst>
      <p:ext uri="{BB962C8B-B14F-4D97-AF65-F5344CB8AC3E}">
        <p14:creationId xmlns:p14="http://schemas.microsoft.com/office/powerpoint/2010/main" val="351030536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7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324418-8246-4C9F-99F8-49411E624368}"/>
              </a:ext>
            </a:extLst>
          </p:cNvPr>
          <p:cNvSpPr/>
          <p:nvPr/>
        </p:nvSpPr>
        <p:spPr>
          <a:xfrm>
            <a:off x="1588" y="0"/>
            <a:ext cx="12190412" cy="682148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8" name="Rectangle 7">
            <a:extLst>
              <a:ext uri="{FF2B5EF4-FFF2-40B4-BE49-F238E27FC236}">
                <a16:creationId xmlns:a16="http://schemas.microsoft.com/office/drawing/2014/main" id="{9CC2D197-3BD1-4198-938B-382918695D7C}"/>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Title 1"/>
          <p:cNvSpPr>
            <a:spLocks noGrp="1"/>
          </p:cNvSpPr>
          <p:nvPr>
            <p:ph type="title"/>
          </p:nvPr>
        </p:nvSpPr>
        <p:spPr>
          <a:xfrm>
            <a:off x="609600" y="152400"/>
            <a:ext cx="11142133"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429000"/>
            <a:ext cx="5592233" cy="276071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762001"/>
            <a:ext cx="55880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9CF1D4DC-D409-4468-8F5F-76AC7B8660E4}"/>
              </a:ext>
            </a:extLst>
          </p:cNvPr>
          <p:cNvSpPr>
            <a:spLocks noGrp="1"/>
          </p:cNvSpPr>
          <p:nvPr>
            <p:ph type="sldNum" sz="quarter" idx="15"/>
          </p:nvPr>
        </p:nvSpPr>
        <p:spPr>
          <a:xfrm>
            <a:off x="9082088" y="6575425"/>
            <a:ext cx="996950" cy="249238"/>
          </a:xfrm>
          <a:prstGeom prst="rect">
            <a:avLst/>
          </a:prstGeom>
        </p:spPr>
        <p:txBody>
          <a:bodyPr/>
          <a:lstStyle>
            <a:lvl1pPr algn="ctr">
              <a:defRPr sz="900" smtClean="0">
                <a:solidFill>
                  <a:schemeClr val="bg1">
                    <a:lumMod val="75000"/>
                  </a:schemeClr>
                </a:solidFill>
              </a:defRPr>
            </a:lvl1pPr>
          </a:lstStyle>
          <a:p>
            <a:pPr>
              <a:defRPr/>
            </a:pPr>
            <a:fld id="{CFD3DD8E-1F69-4C5A-B22C-F536094651C0}" type="slidenum">
              <a:rPr lang="en-US" altLang="en-US"/>
              <a:pPr>
                <a:defRPr/>
              </a:pPr>
              <a:t>‹#›</a:t>
            </a:fld>
            <a:endParaRPr lang="en-US" altLang="en-US"/>
          </a:p>
        </p:txBody>
      </p:sp>
      <p:sp>
        <p:nvSpPr>
          <p:cNvPr id="10" name="Date Placeholder 3">
            <a:extLst>
              <a:ext uri="{FF2B5EF4-FFF2-40B4-BE49-F238E27FC236}">
                <a16:creationId xmlns:a16="http://schemas.microsoft.com/office/drawing/2014/main" id="{C21A27ED-03C0-46CD-8E58-A1FC5AF06185}"/>
              </a:ext>
            </a:extLst>
          </p:cNvPr>
          <p:cNvSpPr>
            <a:spLocks noGrp="1"/>
          </p:cNvSpPr>
          <p:nvPr>
            <p:ph type="dt" sz="half" idx="16"/>
          </p:nvPr>
        </p:nvSpPr>
        <p:spPr/>
        <p:txBody>
          <a:bodyPr/>
          <a:lstStyle>
            <a:lvl1pPr>
              <a:defRPr/>
            </a:lvl1pPr>
          </a:lstStyle>
          <a:p>
            <a:pPr>
              <a:defRPr/>
            </a:pPr>
            <a:fld id="{AFFF4FF1-8A81-4B1B-A460-7DBF031B9BC3}" type="datetimeFigureOut">
              <a:rPr lang="en-US"/>
              <a:pPr>
                <a:defRPr/>
              </a:pPr>
              <a:t>6/13/25</a:t>
            </a:fld>
            <a:endParaRPr lang="en-US"/>
          </a:p>
        </p:txBody>
      </p:sp>
      <p:sp>
        <p:nvSpPr>
          <p:cNvPr id="11" name="Footer Placeholder 4">
            <a:extLst>
              <a:ext uri="{FF2B5EF4-FFF2-40B4-BE49-F238E27FC236}">
                <a16:creationId xmlns:a16="http://schemas.microsoft.com/office/drawing/2014/main" id="{C6ED4FE7-34FE-4606-B5A0-92DAC179CAA2}"/>
              </a:ext>
            </a:extLst>
          </p:cNvPr>
          <p:cNvSpPr>
            <a:spLocks noGrp="1"/>
          </p:cNvSpPr>
          <p:nvPr>
            <p:ph type="ftr" sz="quarter" idx="17"/>
          </p:nvPr>
        </p:nvSpPr>
        <p:spPr/>
        <p:txBody>
          <a:bodyPr/>
          <a:lstStyle>
            <a:lvl1pPr algn="ctr">
              <a:defRPr sz="1100">
                <a:solidFill>
                  <a:schemeClr val="bg1">
                    <a:lumMod val="75000"/>
                  </a:schemeClr>
                </a:solidFill>
              </a:defRPr>
            </a:lvl1pPr>
          </a:lstStyle>
          <a:p>
            <a:pPr>
              <a:defRPr/>
            </a:pPr>
            <a:endParaRPr lang="en-US"/>
          </a:p>
        </p:txBody>
      </p:sp>
    </p:spTree>
    <p:extLst>
      <p:ext uri="{BB962C8B-B14F-4D97-AF65-F5344CB8AC3E}">
        <p14:creationId xmlns:p14="http://schemas.microsoft.com/office/powerpoint/2010/main" val="336512187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8_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A5C093C-7300-4B5E-986B-45127DC2BD38}"/>
              </a:ext>
            </a:extLst>
          </p:cNvPr>
          <p:cNvSpPr/>
          <p:nvPr/>
        </p:nvSpPr>
        <p:spPr>
          <a:xfrm>
            <a:off x="1588" y="0"/>
            <a:ext cx="12190412" cy="682148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0" name="Rectangle 9">
            <a:extLst>
              <a:ext uri="{FF2B5EF4-FFF2-40B4-BE49-F238E27FC236}">
                <a16:creationId xmlns:a16="http://schemas.microsoft.com/office/drawing/2014/main" id="{969E33A3-BA39-4A97-8A7A-3D76CE9F624C}"/>
              </a:ext>
            </a:extLst>
          </p:cNvPr>
          <p:cNvSpPr/>
          <p:nvPr/>
        </p:nvSpPr>
        <p:spPr>
          <a:xfrm>
            <a:off x="23264" y="38572"/>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Title 1"/>
          <p:cNvSpPr>
            <a:spLocks noGrp="1"/>
          </p:cNvSpPr>
          <p:nvPr>
            <p:ph type="title"/>
          </p:nvPr>
        </p:nvSpPr>
        <p:spPr>
          <a:xfrm>
            <a:off x="609600" y="76200"/>
            <a:ext cx="11142133" cy="304800"/>
          </a:xfrm>
        </p:spPr>
        <p:txBody>
          <a:bodyPr>
            <a:noAutofit/>
          </a:bodyPr>
          <a:lstStyle>
            <a:lvl1pPr>
              <a:defRPr sz="2100"/>
            </a:lvl1pPr>
          </a:lstStyle>
          <a:p>
            <a:r>
              <a:rPr lang="en-US"/>
              <a:t>Click to edit Master title style</a:t>
            </a:r>
            <a:endParaRPr lang="en-US" dirty="0"/>
          </a:p>
        </p:txBody>
      </p:sp>
      <p:sp>
        <p:nvSpPr>
          <p:cNvPr id="4" name="Content Placeholder 3"/>
          <p:cNvSpPr>
            <a:spLocks noGrp="1"/>
          </p:cNvSpPr>
          <p:nvPr>
            <p:ph sz="half" idx="2"/>
          </p:nvPr>
        </p:nvSpPr>
        <p:spPr>
          <a:xfrm>
            <a:off x="579488" y="3316858"/>
            <a:ext cx="5386917" cy="285534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220883" y="3331962"/>
            <a:ext cx="5592233" cy="288984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5"/>
          <p:cNvSpPr>
            <a:spLocks noGrp="1"/>
          </p:cNvSpPr>
          <p:nvPr>
            <p:ph sz="quarter" idx="13"/>
          </p:nvPr>
        </p:nvSpPr>
        <p:spPr>
          <a:xfrm>
            <a:off x="605367" y="533402"/>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533401"/>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15"/>
          </p:nvPr>
        </p:nvSpPr>
        <p:spPr>
          <a:xfrm>
            <a:off x="3399369" y="533402"/>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6"/>
          </p:nvPr>
        </p:nvSpPr>
        <p:spPr>
          <a:xfrm>
            <a:off x="9017000" y="533400"/>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8">
            <a:extLst>
              <a:ext uri="{FF2B5EF4-FFF2-40B4-BE49-F238E27FC236}">
                <a16:creationId xmlns:a16="http://schemas.microsoft.com/office/drawing/2014/main" id="{88354EC4-20F1-4282-980D-91DDC35BA734}"/>
              </a:ext>
            </a:extLst>
          </p:cNvPr>
          <p:cNvSpPr>
            <a:spLocks noGrp="1"/>
          </p:cNvSpPr>
          <p:nvPr>
            <p:ph type="sldNum" sz="quarter" idx="17"/>
          </p:nvPr>
        </p:nvSpPr>
        <p:spPr>
          <a:xfrm>
            <a:off x="9082088" y="6575425"/>
            <a:ext cx="996950" cy="249238"/>
          </a:xfrm>
          <a:prstGeom prst="rect">
            <a:avLst/>
          </a:prstGeom>
        </p:spPr>
        <p:txBody>
          <a:bodyPr/>
          <a:lstStyle>
            <a:lvl1pPr>
              <a:defRPr/>
            </a:lvl1pPr>
          </a:lstStyle>
          <a:p>
            <a:pPr>
              <a:defRPr/>
            </a:pPr>
            <a:fld id="{672C67C1-2E2F-43A7-AAF6-17A0B94FA366}" type="slidenum">
              <a:rPr lang="en-US" altLang="en-US"/>
              <a:pPr>
                <a:defRPr/>
              </a:pPr>
              <a:t>‹#›</a:t>
            </a:fld>
            <a:endParaRPr lang="en-US" altLang="en-US"/>
          </a:p>
        </p:txBody>
      </p:sp>
      <p:sp>
        <p:nvSpPr>
          <p:cNvPr id="12" name="Date Placeholder 3">
            <a:extLst>
              <a:ext uri="{FF2B5EF4-FFF2-40B4-BE49-F238E27FC236}">
                <a16:creationId xmlns:a16="http://schemas.microsoft.com/office/drawing/2014/main" id="{7A984E98-3EFE-40D7-9BB6-E21B06E75587}"/>
              </a:ext>
            </a:extLst>
          </p:cNvPr>
          <p:cNvSpPr>
            <a:spLocks noGrp="1"/>
          </p:cNvSpPr>
          <p:nvPr>
            <p:ph type="dt" sz="half" idx="18"/>
          </p:nvPr>
        </p:nvSpPr>
        <p:spPr/>
        <p:txBody>
          <a:bodyPr/>
          <a:lstStyle>
            <a:lvl1pPr>
              <a:defRPr/>
            </a:lvl1pPr>
          </a:lstStyle>
          <a:p>
            <a:pPr>
              <a:defRPr/>
            </a:pPr>
            <a:fld id="{B4AE1440-2385-44C1-BF1A-6E6D442D4271}" type="datetimeFigureOut">
              <a:rPr lang="en-US"/>
              <a:pPr>
                <a:defRPr/>
              </a:pPr>
              <a:t>6/13/25</a:t>
            </a:fld>
            <a:endParaRPr lang="en-US"/>
          </a:p>
        </p:txBody>
      </p:sp>
      <p:sp>
        <p:nvSpPr>
          <p:cNvPr id="15" name="Footer Placeholder 4">
            <a:extLst>
              <a:ext uri="{FF2B5EF4-FFF2-40B4-BE49-F238E27FC236}">
                <a16:creationId xmlns:a16="http://schemas.microsoft.com/office/drawing/2014/main" id="{69301D30-7F33-4444-99E5-ECAD17CBE210}"/>
              </a:ext>
            </a:extLst>
          </p:cNvPr>
          <p:cNvSpPr>
            <a:spLocks noGrp="1"/>
          </p:cNvSpPr>
          <p:nvPr>
            <p:ph type="ftr" sz="quarter" idx="19"/>
          </p:nvPr>
        </p:nvSpPr>
        <p:spPr/>
        <p:txBody>
          <a:bodyPr/>
          <a:lstStyle>
            <a:lvl1pPr algn="ctr">
              <a:defRPr sz="1100">
                <a:solidFill>
                  <a:schemeClr val="bg1">
                    <a:lumMod val="75000"/>
                  </a:schemeClr>
                </a:solidFill>
              </a:defRPr>
            </a:lvl1pPr>
          </a:lstStyle>
          <a:p>
            <a:pPr>
              <a:defRPr/>
            </a:pPr>
            <a:endParaRPr lang="en-US"/>
          </a:p>
        </p:txBody>
      </p:sp>
    </p:spTree>
    <p:extLst>
      <p:ext uri="{BB962C8B-B14F-4D97-AF65-F5344CB8AC3E}">
        <p14:creationId xmlns:p14="http://schemas.microsoft.com/office/powerpoint/2010/main" val="3680292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72438" y="152399"/>
            <a:ext cx="5309962" cy="1087315"/>
          </a:xfrm>
        </p:spPr>
        <p:txBody>
          <a:bodyPr>
            <a:normAutofit/>
          </a:bodyPr>
          <a:lstStyle>
            <a:lvl1pPr>
              <a:defRPr sz="1800"/>
            </a:lvl1pPr>
          </a:lstStyle>
          <a:p>
            <a:r>
              <a:rPr lang="en-US"/>
              <a:t>Click to edit Master title style</a:t>
            </a:r>
          </a:p>
        </p:txBody>
      </p:sp>
      <p:sp>
        <p:nvSpPr>
          <p:cNvPr id="3" name="Content Placeholder 2"/>
          <p:cNvSpPr>
            <a:spLocks noGrp="1"/>
          </p:cNvSpPr>
          <p:nvPr>
            <p:ph sz="half" idx="1"/>
          </p:nvPr>
        </p:nvSpPr>
        <p:spPr>
          <a:xfrm>
            <a:off x="227291" y="152400"/>
            <a:ext cx="5842000" cy="607185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9082180" y="6574788"/>
            <a:ext cx="997085" cy="249385"/>
          </a:xfrm>
          <a:prstGeom prst="rect">
            <a:avLst/>
          </a:prstGeom>
        </p:spPr>
        <p:txBody>
          <a:bodyPr/>
          <a:lstStyle/>
          <a:p>
            <a:fld id="{EE049813-44FE-415D-9F79-5E8ACA974A91}" type="slidenum">
              <a:rPr lang="en-US" smtClean="0"/>
              <a:t>‹#›</a:t>
            </a:fld>
            <a:endParaRPr lang="en-US"/>
          </a:p>
        </p:txBody>
      </p:sp>
      <p:sp>
        <p:nvSpPr>
          <p:cNvPr id="15" name="Rectangle 14">
            <a:extLst>
              <a:ext uri="{FF2B5EF4-FFF2-40B4-BE49-F238E27FC236}">
                <a16:creationId xmlns:a16="http://schemas.microsoft.com/office/drawing/2014/main" id="{D5AFCE2D-5FA4-431C-A846-C6A43CC58CD1}"/>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Date Placeholder 6">
            <a:extLst>
              <a:ext uri="{FF2B5EF4-FFF2-40B4-BE49-F238E27FC236}">
                <a16:creationId xmlns:a16="http://schemas.microsoft.com/office/drawing/2014/main" id="{F0FF77B2-5A49-4F01-8243-00583EC032A8}"/>
              </a:ext>
            </a:extLst>
          </p:cNvPr>
          <p:cNvSpPr>
            <a:spLocks noGrp="1"/>
          </p:cNvSpPr>
          <p:nvPr>
            <p:ph type="dt" sz="half" idx="10"/>
          </p:nvPr>
        </p:nvSpPr>
        <p:spPr>
          <a:xfrm>
            <a:off x="1643952" y="6557070"/>
            <a:ext cx="1943037" cy="206104"/>
          </a:xfrm>
        </p:spPr>
        <p:txBody>
          <a:bodyPr/>
          <a:lstStyle/>
          <a:p>
            <a:fld id="{41FC2B17-254D-45EB-A90F-302D0F9EDA16}" type="datetimeFigureOut">
              <a:rPr lang="en-US" smtClean="0"/>
              <a:t>6/13/25</a:t>
            </a:fld>
            <a:endParaRPr lang="en-US"/>
          </a:p>
        </p:txBody>
      </p:sp>
      <p:sp>
        <p:nvSpPr>
          <p:cNvPr id="9" name="Content Placeholder 2">
            <a:extLst>
              <a:ext uri="{FF2B5EF4-FFF2-40B4-BE49-F238E27FC236}">
                <a16:creationId xmlns:a16="http://schemas.microsoft.com/office/drawing/2014/main" id="{3BC708FA-0280-498D-89B6-519798E17F64}"/>
              </a:ext>
            </a:extLst>
          </p:cNvPr>
          <p:cNvSpPr>
            <a:spLocks noGrp="1"/>
          </p:cNvSpPr>
          <p:nvPr>
            <p:ph sz="half" idx="13"/>
          </p:nvPr>
        </p:nvSpPr>
        <p:spPr>
          <a:xfrm>
            <a:off x="6221691" y="1369117"/>
            <a:ext cx="5842000" cy="48551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266120674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9_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3D1160F-FBAE-46CB-991A-E9804118D2A2}"/>
              </a:ext>
            </a:extLst>
          </p:cNvPr>
          <p:cNvSpPr/>
          <p:nvPr/>
        </p:nvSpPr>
        <p:spPr>
          <a:xfrm>
            <a:off x="1588" y="0"/>
            <a:ext cx="12190412" cy="682148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2" name="Rectangle 11">
            <a:extLst>
              <a:ext uri="{FF2B5EF4-FFF2-40B4-BE49-F238E27FC236}">
                <a16:creationId xmlns:a16="http://schemas.microsoft.com/office/drawing/2014/main" id="{CB37AF74-45AB-4B53-95B6-C3744DA0C0C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Title 1"/>
          <p:cNvSpPr>
            <a:spLocks noGrp="1"/>
          </p:cNvSpPr>
          <p:nvPr>
            <p:ph type="title"/>
          </p:nvPr>
        </p:nvSpPr>
        <p:spPr>
          <a:xfrm>
            <a:off x="268642" y="76200"/>
            <a:ext cx="11483092" cy="304800"/>
          </a:xfrm>
        </p:spPr>
        <p:txBody>
          <a:bodyPr>
            <a:noAutofit/>
          </a:bodyPr>
          <a:lstStyle>
            <a:lvl1pPr>
              <a:defRPr sz="2100"/>
            </a:lvl1pPr>
          </a:lstStyle>
          <a:p>
            <a:r>
              <a:rPr lang="en-US"/>
              <a:t>Click to edit Master title style</a:t>
            </a:r>
            <a:endParaRPr lang="en-US" dirty="0"/>
          </a:p>
        </p:txBody>
      </p:sp>
      <p:sp>
        <p:nvSpPr>
          <p:cNvPr id="4" name="Content Placeholder 3"/>
          <p:cNvSpPr>
            <a:spLocks noGrp="1"/>
          </p:cNvSpPr>
          <p:nvPr>
            <p:ph sz="half" idx="2"/>
          </p:nvPr>
        </p:nvSpPr>
        <p:spPr>
          <a:xfrm>
            <a:off x="242762" y="3248543"/>
            <a:ext cx="2819881" cy="285534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70" y="3200402"/>
            <a:ext cx="2717800" cy="288984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5"/>
          <p:cNvSpPr>
            <a:spLocks noGrp="1"/>
          </p:cNvSpPr>
          <p:nvPr>
            <p:ph sz="quarter" idx="13"/>
          </p:nvPr>
        </p:nvSpPr>
        <p:spPr>
          <a:xfrm>
            <a:off x="268641" y="465087"/>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533401"/>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15"/>
          </p:nvPr>
        </p:nvSpPr>
        <p:spPr>
          <a:xfrm>
            <a:off x="3036764" y="465087"/>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6"/>
          </p:nvPr>
        </p:nvSpPr>
        <p:spPr>
          <a:xfrm>
            <a:off x="9017000" y="533400"/>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half" idx="17"/>
          </p:nvPr>
        </p:nvSpPr>
        <p:spPr>
          <a:xfrm>
            <a:off x="3106845" y="3269564"/>
            <a:ext cx="2819881" cy="285534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5"/>
          <p:cNvSpPr>
            <a:spLocks noGrp="1"/>
          </p:cNvSpPr>
          <p:nvPr>
            <p:ph sz="quarter" idx="18"/>
          </p:nvPr>
        </p:nvSpPr>
        <p:spPr>
          <a:xfrm>
            <a:off x="9057450" y="3221427"/>
            <a:ext cx="2717800" cy="288984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6">
            <a:extLst>
              <a:ext uri="{FF2B5EF4-FFF2-40B4-BE49-F238E27FC236}">
                <a16:creationId xmlns:a16="http://schemas.microsoft.com/office/drawing/2014/main" id="{4FE6F527-08BB-4999-A228-FD392BDAC3D7}"/>
              </a:ext>
            </a:extLst>
          </p:cNvPr>
          <p:cNvSpPr>
            <a:spLocks noGrp="1"/>
          </p:cNvSpPr>
          <p:nvPr>
            <p:ph type="dt" sz="half" idx="19"/>
          </p:nvPr>
        </p:nvSpPr>
        <p:spPr>
          <a:xfrm>
            <a:off x="125413" y="6491288"/>
            <a:ext cx="1273175" cy="249237"/>
          </a:xfrm>
        </p:spPr>
        <p:txBody>
          <a:bodyPr/>
          <a:lstStyle>
            <a:lvl1pPr>
              <a:defRPr/>
            </a:lvl1pPr>
          </a:lstStyle>
          <a:p>
            <a:pPr>
              <a:defRPr/>
            </a:pPr>
            <a:fld id="{D044E8D9-EB2F-4E9F-B8CE-80DAA839E563}" type="datetimeFigureOut">
              <a:rPr lang="en-US"/>
              <a:pPr>
                <a:defRPr/>
              </a:pPr>
              <a:t>6/13/25</a:t>
            </a:fld>
            <a:endParaRPr lang="en-US"/>
          </a:p>
        </p:txBody>
      </p:sp>
      <p:sp>
        <p:nvSpPr>
          <p:cNvPr id="16" name="Slide Number Placeholder 8">
            <a:extLst>
              <a:ext uri="{FF2B5EF4-FFF2-40B4-BE49-F238E27FC236}">
                <a16:creationId xmlns:a16="http://schemas.microsoft.com/office/drawing/2014/main" id="{1E4E4166-6AE4-461D-9D3D-575EABB7CD5F}"/>
              </a:ext>
            </a:extLst>
          </p:cNvPr>
          <p:cNvSpPr>
            <a:spLocks noGrp="1"/>
          </p:cNvSpPr>
          <p:nvPr>
            <p:ph type="sldNum" sz="quarter" idx="20"/>
          </p:nvPr>
        </p:nvSpPr>
        <p:spPr>
          <a:xfrm>
            <a:off x="9082088" y="6575425"/>
            <a:ext cx="996950" cy="249238"/>
          </a:xfrm>
          <a:prstGeom prst="rect">
            <a:avLst/>
          </a:prstGeom>
        </p:spPr>
        <p:txBody>
          <a:bodyPr/>
          <a:lstStyle>
            <a:lvl1pPr>
              <a:defRPr/>
            </a:lvl1pPr>
          </a:lstStyle>
          <a:p>
            <a:pPr>
              <a:defRPr/>
            </a:pPr>
            <a:fld id="{D56A2F5C-147F-4076-A597-994654A8F9D9}" type="slidenum">
              <a:rPr lang="en-US" altLang="en-US"/>
              <a:pPr>
                <a:defRPr/>
              </a:pPr>
              <a:t>‹#›</a:t>
            </a:fld>
            <a:endParaRPr lang="en-US" altLang="en-US"/>
          </a:p>
        </p:txBody>
      </p:sp>
    </p:spTree>
    <p:extLst>
      <p:ext uri="{BB962C8B-B14F-4D97-AF65-F5344CB8AC3E}">
        <p14:creationId xmlns:p14="http://schemas.microsoft.com/office/powerpoint/2010/main" val="380482028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11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9C09B7-CE63-46EC-A408-A40ED337F9FB}"/>
              </a:ext>
            </a:extLst>
          </p:cNvPr>
          <p:cNvSpPr/>
          <p:nvPr/>
        </p:nvSpPr>
        <p:spPr>
          <a:xfrm>
            <a:off x="0" y="2083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Title 1"/>
          <p:cNvSpPr>
            <a:spLocks noGrp="1"/>
          </p:cNvSpPr>
          <p:nvPr>
            <p:ph type="title"/>
          </p:nvPr>
        </p:nvSpPr>
        <p:spPr>
          <a:xfrm>
            <a:off x="130629" y="136522"/>
            <a:ext cx="5595257" cy="403409"/>
          </a:xfrm>
        </p:spPr>
        <p:txBody>
          <a:bodyPr>
            <a:normAutofit/>
          </a:bodyPr>
          <a:lstStyle>
            <a:lvl1pPr>
              <a:defRPr sz="2700"/>
            </a:lvl1pPr>
          </a:lstStyle>
          <a:p>
            <a:r>
              <a:rPr lang="en-US"/>
              <a:t>Click to edit Master title style</a:t>
            </a:r>
          </a:p>
        </p:txBody>
      </p:sp>
      <p:sp>
        <p:nvSpPr>
          <p:cNvPr id="3" name="Content Placeholder 2"/>
          <p:cNvSpPr>
            <a:spLocks noGrp="1"/>
          </p:cNvSpPr>
          <p:nvPr>
            <p:ph sz="half" idx="1"/>
          </p:nvPr>
        </p:nvSpPr>
        <p:spPr>
          <a:xfrm>
            <a:off x="145488" y="653457"/>
            <a:ext cx="5595257" cy="5653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6000" y="136522"/>
            <a:ext cx="5894253" cy="617001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2E1A6BCE-6F3F-4C4D-AB77-568B186019BA}"/>
              </a:ext>
            </a:extLst>
          </p:cNvPr>
          <p:cNvSpPr>
            <a:spLocks noGrp="1"/>
          </p:cNvSpPr>
          <p:nvPr>
            <p:ph type="dt" sz="half" idx="10"/>
          </p:nvPr>
        </p:nvSpPr>
        <p:spPr>
          <a:xfrm>
            <a:off x="150813" y="6550025"/>
            <a:ext cx="1273175" cy="249238"/>
          </a:xfrm>
        </p:spPr>
        <p:txBody>
          <a:bodyPr/>
          <a:lstStyle>
            <a:lvl1pPr>
              <a:defRPr/>
            </a:lvl1pPr>
          </a:lstStyle>
          <a:p>
            <a:pPr>
              <a:defRPr/>
            </a:pPr>
            <a:fld id="{DC3A57C9-751C-40EA-9897-955983F341C5}" type="datetimeFigureOut">
              <a:rPr lang="en-US"/>
              <a:pPr>
                <a:defRPr/>
              </a:pPr>
              <a:t>6/13/25</a:t>
            </a:fld>
            <a:endParaRPr lang="en-US"/>
          </a:p>
        </p:txBody>
      </p:sp>
    </p:spTree>
    <p:extLst>
      <p:ext uri="{BB962C8B-B14F-4D97-AF65-F5344CB8AC3E}">
        <p14:creationId xmlns:p14="http://schemas.microsoft.com/office/powerpoint/2010/main" val="296148728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10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F06B0AF-1A8F-4974-9C9A-127EE7758A9A}"/>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Title 1"/>
          <p:cNvSpPr>
            <a:spLocks noGrp="1"/>
          </p:cNvSpPr>
          <p:nvPr>
            <p:ph type="title"/>
          </p:nvPr>
        </p:nvSpPr>
        <p:spPr>
          <a:xfrm>
            <a:off x="6094549" y="136522"/>
            <a:ext cx="5895704" cy="403409"/>
          </a:xfrm>
        </p:spPr>
        <p:txBody>
          <a:bodyPr>
            <a:normAutofit/>
          </a:bodyPr>
          <a:lstStyle>
            <a:lvl1pPr>
              <a:defRPr sz="2700"/>
            </a:lvl1pPr>
          </a:lstStyle>
          <a:p>
            <a:r>
              <a:rPr lang="en-US"/>
              <a:t>Click to edit Master title style</a:t>
            </a:r>
          </a:p>
        </p:txBody>
      </p:sp>
      <p:sp>
        <p:nvSpPr>
          <p:cNvPr id="3" name="Content Placeholder 2"/>
          <p:cNvSpPr>
            <a:spLocks noGrp="1"/>
          </p:cNvSpPr>
          <p:nvPr>
            <p:ph sz="half" idx="1"/>
          </p:nvPr>
        </p:nvSpPr>
        <p:spPr>
          <a:xfrm>
            <a:off x="145488" y="59209"/>
            <a:ext cx="5595257" cy="64496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4550" y="644684"/>
            <a:ext cx="5895704" cy="586419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296598AA-4EB5-47D3-A353-4542B4D85A4E}"/>
              </a:ext>
            </a:extLst>
          </p:cNvPr>
          <p:cNvSpPr>
            <a:spLocks noGrp="1"/>
          </p:cNvSpPr>
          <p:nvPr>
            <p:ph type="dt" sz="half" idx="10"/>
          </p:nvPr>
        </p:nvSpPr>
        <p:spPr>
          <a:xfrm>
            <a:off x="146050" y="6542088"/>
            <a:ext cx="1273175" cy="250825"/>
          </a:xfrm>
        </p:spPr>
        <p:txBody>
          <a:bodyPr/>
          <a:lstStyle>
            <a:lvl1pPr>
              <a:defRPr/>
            </a:lvl1pPr>
          </a:lstStyle>
          <a:p>
            <a:pPr>
              <a:defRPr/>
            </a:pPr>
            <a:fld id="{D674ECDE-492C-4651-9548-636F3346920A}" type="datetimeFigureOut">
              <a:rPr lang="en-US"/>
              <a:pPr>
                <a:defRPr/>
              </a:pPr>
              <a:t>6/13/25</a:t>
            </a:fld>
            <a:endParaRPr lang="en-US"/>
          </a:p>
        </p:txBody>
      </p:sp>
    </p:spTree>
    <p:extLst>
      <p:ext uri="{BB962C8B-B14F-4D97-AF65-F5344CB8AC3E}">
        <p14:creationId xmlns:p14="http://schemas.microsoft.com/office/powerpoint/2010/main" val="89922240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5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FB46F4-8E8B-43F9-9550-836AC06FE838}"/>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69818" y="641759"/>
            <a:ext cx="3814354"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73440" y="641759"/>
            <a:ext cx="3592285"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sz="half" idx="13"/>
          </p:nvPr>
        </p:nvSpPr>
        <p:spPr>
          <a:xfrm>
            <a:off x="4419609" y="641760"/>
            <a:ext cx="3814354"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4">
            <a:extLst>
              <a:ext uri="{FF2B5EF4-FFF2-40B4-BE49-F238E27FC236}">
                <a16:creationId xmlns:a16="http://schemas.microsoft.com/office/drawing/2014/main" id="{0712697A-B525-4027-A428-BB8D23669516}"/>
              </a:ext>
            </a:extLst>
          </p:cNvPr>
          <p:cNvSpPr>
            <a:spLocks noGrp="1"/>
          </p:cNvSpPr>
          <p:nvPr>
            <p:ph type="dt" sz="half" idx="14"/>
          </p:nvPr>
        </p:nvSpPr>
        <p:spPr>
          <a:xfrm>
            <a:off x="125413" y="6491288"/>
            <a:ext cx="1273175" cy="249237"/>
          </a:xfrm>
        </p:spPr>
        <p:txBody>
          <a:bodyPr/>
          <a:lstStyle>
            <a:lvl1pPr>
              <a:defRPr/>
            </a:lvl1pPr>
          </a:lstStyle>
          <a:p>
            <a:pPr>
              <a:defRPr/>
            </a:pPr>
            <a:fld id="{80F67F91-438E-4CA3-A62B-17A3188ECEA6}" type="datetimeFigureOut">
              <a:rPr lang="en-US"/>
              <a:pPr>
                <a:defRPr/>
              </a:pPr>
              <a:t>6/13/25</a:t>
            </a:fld>
            <a:endParaRPr lang="en-US"/>
          </a:p>
        </p:txBody>
      </p:sp>
      <p:sp>
        <p:nvSpPr>
          <p:cNvPr id="8" name="Slide Number Placeholder 6">
            <a:extLst>
              <a:ext uri="{FF2B5EF4-FFF2-40B4-BE49-F238E27FC236}">
                <a16:creationId xmlns:a16="http://schemas.microsoft.com/office/drawing/2014/main" id="{7BC3B8F2-3D0E-4576-A3EC-B08C605DC694}"/>
              </a:ext>
            </a:extLst>
          </p:cNvPr>
          <p:cNvSpPr>
            <a:spLocks noGrp="1"/>
          </p:cNvSpPr>
          <p:nvPr>
            <p:ph type="sldNum" sz="quarter" idx="15"/>
          </p:nvPr>
        </p:nvSpPr>
        <p:spPr>
          <a:xfrm>
            <a:off x="9082088" y="6575425"/>
            <a:ext cx="996950" cy="249238"/>
          </a:xfrm>
          <a:prstGeom prst="rect">
            <a:avLst/>
          </a:prstGeom>
        </p:spPr>
        <p:txBody>
          <a:bodyPr/>
          <a:lstStyle>
            <a:lvl1pPr>
              <a:defRPr/>
            </a:lvl1pPr>
          </a:lstStyle>
          <a:p>
            <a:pPr>
              <a:defRPr/>
            </a:pPr>
            <a:fld id="{4BCA08E1-3ED0-4A79-9B7C-710523A06CBD}" type="slidenum">
              <a:rPr lang="en-US" altLang="en-US"/>
              <a:pPr>
                <a:defRPr/>
              </a:pPr>
              <a:t>‹#›</a:t>
            </a:fld>
            <a:endParaRPr lang="en-US" altLang="en-US"/>
          </a:p>
        </p:txBody>
      </p:sp>
    </p:spTree>
    <p:extLst>
      <p:ext uri="{BB962C8B-B14F-4D97-AF65-F5344CB8AC3E}">
        <p14:creationId xmlns:p14="http://schemas.microsoft.com/office/powerpoint/2010/main" val="59812452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7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35EF3D-9026-40F9-85A1-7BE9B3770B73}"/>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69818" y="641759"/>
            <a:ext cx="3814354"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73440" y="641760"/>
            <a:ext cx="3592285" cy="50070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sz="half" idx="13"/>
          </p:nvPr>
        </p:nvSpPr>
        <p:spPr>
          <a:xfrm>
            <a:off x="4419609" y="641760"/>
            <a:ext cx="3814354"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4"/>
          </p:nvPr>
        </p:nvSpPr>
        <p:spPr>
          <a:xfrm>
            <a:off x="183063" y="3259112"/>
            <a:ext cx="3814354"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6"/>
          </p:nvPr>
        </p:nvSpPr>
        <p:spPr>
          <a:xfrm>
            <a:off x="4432854" y="3259113"/>
            <a:ext cx="3814354"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1C2467CC-F7B5-4855-BE73-1E01935FCBC7}"/>
              </a:ext>
            </a:extLst>
          </p:cNvPr>
          <p:cNvSpPr>
            <a:spLocks noGrp="1"/>
          </p:cNvSpPr>
          <p:nvPr>
            <p:ph type="dt" sz="half" idx="17"/>
          </p:nvPr>
        </p:nvSpPr>
        <p:spPr>
          <a:xfrm>
            <a:off x="125413" y="6491288"/>
            <a:ext cx="1273175" cy="249237"/>
          </a:xfrm>
        </p:spPr>
        <p:txBody>
          <a:bodyPr/>
          <a:lstStyle>
            <a:lvl1pPr>
              <a:defRPr/>
            </a:lvl1pPr>
          </a:lstStyle>
          <a:p>
            <a:pPr>
              <a:defRPr/>
            </a:pPr>
            <a:fld id="{5A8A5034-02E6-4A2D-929C-7F9C0B39D9E5}" type="datetimeFigureOut">
              <a:rPr lang="en-US"/>
              <a:pPr>
                <a:defRPr/>
              </a:pPr>
              <a:t>6/13/25</a:t>
            </a:fld>
            <a:endParaRPr lang="en-US"/>
          </a:p>
        </p:txBody>
      </p:sp>
      <p:sp>
        <p:nvSpPr>
          <p:cNvPr id="10" name="Slide Number Placeholder 6">
            <a:extLst>
              <a:ext uri="{FF2B5EF4-FFF2-40B4-BE49-F238E27FC236}">
                <a16:creationId xmlns:a16="http://schemas.microsoft.com/office/drawing/2014/main" id="{AD34097C-21AB-4122-A7E9-F35BDE580F7F}"/>
              </a:ext>
            </a:extLst>
          </p:cNvPr>
          <p:cNvSpPr>
            <a:spLocks noGrp="1"/>
          </p:cNvSpPr>
          <p:nvPr>
            <p:ph type="sldNum" sz="quarter" idx="18"/>
          </p:nvPr>
        </p:nvSpPr>
        <p:spPr>
          <a:xfrm>
            <a:off x="9082088" y="6575425"/>
            <a:ext cx="996950" cy="249238"/>
          </a:xfrm>
          <a:prstGeom prst="rect">
            <a:avLst/>
          </a:prstGeom>
        </p:spPr>
        <p:txBody>
          <a:bodyPr/>
          <a:lstStyle>
            <a:lvl1pPr>
              <a:defRPr/>
            </a:lvl1pPr>
          </a:lstStyle>
          <a:p>
            <a:pPr>
              <a:defRPr/>
            </a:pPr>
            <a:fld id="{9DC574DA-9AB4-471F-B23C-125D73132BFD}" type="slidenum">
              <a:rPr lang="en-US" altLang="en-US"/>
              <a:pPr>
                <a:defRPr/>
              </a:pPr>
              <a:t>‹#›</a:t>
            </a:fld>
            <a:endParaRPr lang="en-US" altLang="en-US"/>
          </a:p>
        </p:txBody>
      </p:sp>
    </p:spTree>
    <p:extLst>
      <p:ext uri="{BB962C8B-B14F-4D97-AF65-F5344CB8AC3E}">
        <p14:creationId xmlns:p14="http://schemas.microsoft.com/office/powerpoint/2010/main" val="247433334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14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5E5D58-112C-4F73-9A58-689E5BA00E74}"/>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69818" y="641759"/>
            <a:ext cx="3814354" cy="500702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73440" y="641760"/>
            <a:ext cx="3592285"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sz="half" idx="13"/>
          </p:nvPr>
        </p:nvSpPr>
        <p:spPr>
          <a:xfrm>
            <a:off x="4419609" y="641760"/>
            <a:ext cx="3814354"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15"/>
          </p:nvPr>
        </p:nvSpPr>
        <p:spPr>
          <a:xfrm>
            <a:off x="8486685" y="3259113"/>
            <a:ext cx="3592285"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6"/>
          </p:nvPr>
        </p:nvSpPr>
        <p:spPr>
          <a:xfrm>
            <a:off x="4432854" y="3259113"/>
            <a:ext cx="3814354"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1E518B06-CEA3-4849-A6D7-E30990E05290}"/>
              </a:ext>
            </a:extLst>
          </p:cNvPr>
          <p:cNvSpPr>
            <a:spLocks noGrp="1"/>
          </p:cNvSpPr>
          <p:nvPr>
            <p:ph type="dt" sz="half" idx="17"/>
          </p:nvPr>
        </p:nvSpPr>
        <p:spPr>
          <a:xfrm>
            <a:off x="125413" y="6491288"/>
            <a:ext cx="1273175" cy="249237"/>
          </a:xfrm>
        </p:spPr>
        <p:txBody>
          <a:bodyPr/>
          <a:lstStyle>
            <a:lvl1pPr>
              <a:defRPr/>
            </a:lvl1pPr>
          </a:lstStyle>
          <a:p>
            <a:pPr>
              <a:defRPr/>
            </a:pPr>
            <a:fld id="{6A93E59E-08FF-4306-A736-53E418F3D469}" type="datetimeFigureOut">
              <a:rPr lang="en-US"/>
              <a:pPr>
                <a:defRPr/>
              </a:pPr>
              <a:t>6/13/25</a:t>
            </a:fld>
            <a:endParaRPr lang="en-US"/>
          </a:p>
        </p:txBody>
      </p:sp>
      <p:sp>
        <p:nvSpPr>
          <p:cNvPr id="10" name="Slide Number Placeholder 6">
            <a:extLst>
              <a:ext uri="{FF2B5EF4-FFF2-40B4-BE49-F238E27FC236}">
                <a16:creationId xmlns:a16="http://schemas.microsoft.com/office/drawing/2014/main" id="{AA189C74-9605-45B3-A9AD-A43CC1BB1877}"/>
              </a:ext>
            </a:extLst>
          </p:cNvPr>
          <p:cNvSpPr>
            <a:spLocks noGrp="1"/>
          </p:cNvSpPr>
          <p:nvPr>
            <p:ph type="sldNum" sz="quarter" idx="18"/>
          </p:nvPr>
        </p:nvSpPr>
        <p:spPr>
          <a:xfrm>
            <a:off x="9082088" y="6575425"/>
            <a:ext cx="996950" cy="249238"/>
          </a:xfrm>
          <a:prstGeom prst="rect">
            <a:avLst/>
          </a:prstGeom>
        </p:spPr>
        <p:txBody>
          <a:bodyPr/>
          <a:lstStyle>
            <a:lvl1pPr>
              <a:defRPr/>
            </a:lvl1pPr>
          </a:lstStyle>
          <a:p>
            <a:pPr>
              <a:defRPr/>
            </a:pPr>
            <a:fld id="{6AD1597E-CCF7-47CB-9796-C762A95716B0}" type="slidenum">
              <a:rPr lang="en-US" altLang="en-US"/>
              <a:pPr>
                <a:defRPr/>
              </a:pPr>
              <a:t>‹#›</a:t>
            </a:fld>
            <a:endParaRPr lang="en-US" altLang="en-US"/>
          </a:p>
        </p:txBody>
      </p:sp>
    </p:spTree>
    <p:extLst>
      <p:ext uri="{BB962C8B-B14F-4D97-AF65-F5344CB8AC3E}">
        <p14:creationId xmlns:p14="http://schemas.microsoft.com/office/powerpoint/2010/main" val="281935701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15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4D8CC0C-A102-4CA8-9D42-F3567772685F}"/>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69818" y="641759"/>
            <a:ext cx="3814354"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73440" y="641760"/>
            <a:ext cx="3592285"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sz="half" idx="13"/>
          </p:nvPr>
        </p:nvSpPr>
        <p:spPr>
          <a:xfrm>
            <a:off x="4419609" y="641760"/>
            <a:ext cx="3814354"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4"/>
          </p:nvPr>
        </p:nvSpPr>
        <p:spPr>
          <a:xfrm>
            <a:off x="183063" y="3259112"/>
            <a:ext cx="3814354"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15"/>
          </p:nvPr>
        </p:nvSpPr>
        <p:spPr>
          <a:xfrm>
            <a:off x="8486685" y="3259113"/>
            <a:ext cx="3592285"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6"/>
          </p:nvPr>
        </p:nvSpPr>
        <p:spPr>
          <a:xfrm>
            <a:off x="4432854" y="3259113"/>
            <a:ext cx="3814354"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4">
            <a:extLst>
              <a:ext uri="{FF2B5EF4-FFF2-40B4-BE49-F238E27FC236}">
                <a16:creationId xmlns:a16="http://schemas.microsoft.com/office/drawing/2014/main" id="{FB2C5BB4-AAF3-4145-9827-E8432939D0DF}"/>
              </a:ext>
            </a:extLst>
          </p:cNvPr>
          <p:cNvSpPr>
            <a:spLocks noGrp="1"/>
          </p:cNvSpPr>
          <p:nvPr>
            <p:ph type="dt" sz="half" idx="17"/>
          </p:nvPr>
        </p:nvSpPr>
        <p:spPr>
          <a:xfrm>
            <a:off x="125413" y="6491288"/>
            <a:ext cx="1273175" cy="249237"/>
          </a:xfrm>
        </p:spPr>
        <p:txBody>
          <a:bodyPr/>
          <a:lstStyle>
            <a:lvl1pPr>
              <a:defRPr/>
            </a:lvl1pPr>
          </a:lstStyle>
          <a:p>
            <a:pPr>
              <a:defRPr/>
            </a:pPr>
            <a:fld id="{2CADB1AD-125A-44DB-9906-DF28AF683784}" type="datetimeFigureOut">
              <a:rPr lang="en-US"/>
              <a:pPr>
                <a:defRPr/>
              </a:pPr>
              <a:t>6/13/25</a:t>
            </a:fld>
            <a:endParaRPr lang="en-US"/>
          </a:p>
        </p:txBody>
      </p:sp>
      <p:sp>
        <p:nvSpPr>
          <p:cNvPr id="11" name="Slide Number Placeholder 6">
            <a:extLst>
              <a:ext uri="{FF2B5EF4-FFF2-40B4-BE49-F238E27FC236}">
                <a16:creationId xmlns:a16="http://schemas.microsoft.com/office/drawing/2014/main" id="{72DEC0BE-1299-433C-9E1A-BBF8C0B3489D}"/>
              </a:ext>
            </a:extLst>
          </p:cNvPr>
          <p:cNvSpPr>
            <a:spLocks noGrp="1"/>
          </p:cNvSpPr>
          <p:nvPr>
            <p:ph type="sldNum" sz="quarter" idx="18"/>
          </p:nvPr>
        </p:nvSpPr>
        <p:spPr>
          <a:xfrm>
            <a:off x="9082088" y="6575425"/>
            <a:ext cx="996950" cy="249238"/>
          </a:xfrm>
          <a:prstGeom prst="rect">
            <a:avLst/>
          </a:prstGeom>
        </p:spPr>
        <p:txBody>
          <a:bodyPr/>
          <a:lstStyle>
            <a:lvl1pPr>
              <a:defRPr/>
            </a:lvl1pPr>
          </a:lstStyle>
          <a:p>
            <a:pPr>
              <a:defRPr/>
            </a:pPr>
            <a:fld id="{C7B24D97-5BC4-47B5-B144-67816442B070}" type="slidenum">
              <a:rPr lang="en-US" altLang="en-US"/>
              <a:pPr>
                <a:defRPr/>
              </a:pPr>
              <a:t>‹#›</a:t>
            </a:fld>
            <a:endParaRPr lang="en-US" altLang="en-US"/>
          </a:p>
        </p:txBody>
      </p:sp>
    </p:spTree>
    <p:extLst>
      <p:ext uri="{BB962C8B-B14F-4D97-AF65-F5344CB8AC3E}">
        <p14:creationId xmlns:p14="http://schemas.microsoft.com/office/powerpoint/2010/main" val="65772132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8_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CCD058-D694-43F8-91F6-F92AEA5A404D}"/>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296219" y="590823"/>
            <a:ext cx="2865781"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06054" y="626850"/>
            <a:ext cx="2698937"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sz="half" idx="13"/>
          </p:nvPr>
        </p:nvSpPr>
        <p:spPr>
          <a:xfrm>
            <a:off x="3348799" y="590824"/>
            <a:ext cx="2775717"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4"/>
          </p:nvPr>
        </p:nvSpPr>
        <p:spPr>
          <a:xfrm>
            <a:off x="309464" y="3224325"/>
            <a:ext cx="2865781"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15"/>
          </p:nvPr>
        </p:nvSpPr>
        <p:spPr>
          <a:xfrm>
            <a:off x="6319299" y="3244203"/>
            <a:ext cx="2698937"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6"/>
          </p:nvPr>
        </p:nvSpPr>
        <p:spPr>
          <a:xfrm>
            <a:off x="3362044" y="3224326"/>
            <a:ext cx="2775717"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half" idx="17"/>
          </p:nvPr>
        </p:nvSpPr>
        <p:spPr>
          <a:xfrm>
            <a:off x="9147036" y="630158"/>
            <a:ext cx="2698937"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half" idx="18"/>
          </p:nvPr>
        </p:nvSpPr>
        <p:spPr>
          <a:xfrm>
            <a:off x="9160281" y="3247511"/>
            <a:ext cx="2698937"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4">
            <a:extLst>
              <a:ext uri="{FF2B5EF4-FFF2-40B4-BE49-F238E27FC236}">
                <a16:creationId xmlns:a16="http://schemas.microsoft.com/office/drawing/2014/main" id="{1F56310A-F7E6-4EB8-B5DF-74B554256633}"/>
              </a:ext>
            </a:extLst>
          </p:cNvPr>
          <p:cNvSpPr>
            <a:spLocks noGrp="1"/>
          </p:cNvSpPr>
          <p:nvPr>
            <p:ph type="dt" sz="half" idx="19"/>
          </p:nvPr>
        </p:nvSpPr>
        <p:spPr>
          <a:xfrm>
            <a:off x="125413" y="6491288"/>
            <a:ext cx="1273175" cy="249237"/>
          </a:xfrm>
        </p:spPr>
        <p:txBody>
          <a:bodyPr/>
          <a:lstStyle>
            <a:lvl1pPr>
              <a:defRPr/>
            </a:lvl1pPr>
          </a:lstStyle>
          <a:p>
            <a:pPr>
              <a:defRPr/>
            </a:pPr>
            <a:fld id="{33C52346-06AA-4226-9DAE-94EBA1EE8723}" type="datetimeFigureOut">
              <a:rPr lang="en-US"/>
              <a:pPr>
                <a:defRPr/>
              </a:pPr>
              <a:t>6/13/25</a:t>
            </a:fld>
            <a:endParaRPr lang="en-US"/>
          </a:p>
        </p:txBody>
      </p:sp>
      <p:sp>
        <p:nvSpPr>
          <p:cNvPr id="13" name="Slide Number Placeholder 6">
            <a:extLst>
              <a:ext uri="{FF2B5EF4-FFF2-40B4-BE49-F238E27FC236}">
                <a16:creationId xmlns:a16="http://schemas.microsoft.com/office/drawing/2014/main" id="{1DD1AAF9-C972-49FD-B156-E82101EA83EA}"/>
              </a:ext>
            </a:extLst>
          </p:cNvPr>
          <p:cNvSpPr>
            <a:spLocks noGrp="1"/>
          </p:cNvSpPr>
          <p:nvPr>
            <p:ph type="sldNum" sz="quarter" idx="20"/>
          </p:nvPr>
        </p:nvSpPr>
        <p:spPr>
          <a:xfrm>
            <a:off x="9082088" y="6575425"/>
            <a:ext cx="996950" cy="249238"/>
          </a:xfrm>
          <a:prstGeom prst="rect">
            <a:avLst/>
          </a:prstGeom>
        </p:spPr>
        <p:txBody>
          <a:bodyPr/>
          <a:lstStyle>
            <a:lvl1pPr>
              <a:defRPr/>
            </a:lvl1pPr>
          </a:lstStyle>
          <a:p>
            <a:pPr>
              <a:defRPr/>
            </a:pPr>
            <a:fld id="{0885313B-1845-41EC-B6F9-BA2ABDB00913}" type="slidenum">
              <a:rPr lang="en-US" altLang="en-US"/>
              <a:pPr>
                <a:defRPr/>
              </a:pPr>
              <a:t>‹#›</a:t>
            </a:fld>
            <a:endParaRPr lang="en-US" altLang="en-US"/>
          </a:p>
        </p:txBody>
      </p:sp>
    </p:spTree>
    <p:extLst>
      <p:ext uri="{BB962C8B-B14F-4D97-AF65-F5344CB8AC3E}">
        <p14:creationId xmlns:p14="http://schemas.microsoft.com/office/powerpoint/2010/main" val="96793394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9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8F1F909-6A82-4647-AA61-F0557145CB47}"/>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51470" y="590823"/>
            <a:ext cx="2368416" cy="2354889"/>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29464" y="626850"/>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2"/>
          <p:cNvSpPr>
            <a:spLocks noGrp="1"/>
          </p:cNvSpPr>
          <p:nvPr>
            <p:ph sz="half" idx="13"/>
          </p:nvPr>
        </p:nvSpPr>
        <p:spPr>
          <a:xfrm>
            <a:off x="2490346" y="582976"/>
            <a:ext cx="2293981" cy="2389675"/>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2"/>
          <p:cNvSpPr>
            <a:spLocks noGrp="1"/>
          </p:cNvSpPr>
          <p:nvPr>
            <p:ph sz="half" idx="14"/>
          </p:nvPr>
        </p:nvSpPr>
        <p:spPr>
          <a:xfrm>
            <a:off x="-38225" y="3224325"/>
            <a:ext cx="2368416" cy="2354889"/>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Content Placeholder 3"/>
          <p:cNvSpPr>
            <a:spLocks noGrp="1"/>
          </p:cNvSpPr>
          <p:nvPr>
            <p:ph sz="half" idx="15"/>
          </p:nvPr>
        </p:nvSpPr>
        <p:spPr>
          <a:xfrm>
            <a:off x="5077499" y="3244203"/>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Content Placeholder 2"/>
          <p:cNvSpPr>
            <a:spLocks noGrp="1"/>
          </p:cNvSpPr>
          <p:nvPr>
            <p:ph sz="half" idx="16"/>
          </p:nvPr>
        </p:nvSpPr>
        <p:spPr>
          <a:xfrm>
            <a:off x="2509840" y="3197770"/>
            <a:ext cx="2293981" cy="2389675"/>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Content Placeholder 3"/>
          <p:cNvSpPr>
            <a:spLocks noGrp="1"/>
          </p:cNvSpPr>
          <p:nvPr>
            <p:ph sz="half" idx="17"/>
          </p:nvPr>
        </p:nvSpPr>
        <p:spPr>
          <a:xfrm>
            <a:off x="7468783" y="626850"/>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Content Placeholder 3"/>
          <p:cNvSpPr>
            <a:spLocks noGrp="1"/>
          </p:cNvSpPr>
          <p:nvPr>
            <p:ph sz="half" idx="18"/>
          </p:nvPr>
        </p:nvSpPr>
        <p:spPr>
          <a:xfrm>
            <a:off x="7520863" y="3241820"/>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Content Placeholder 3"/>
          <p:cNvSpPr>
            <a:spLocks noGrp="1"/>
          </p:cNvSpPr>
          <p:nvPr>
            <p:ph sz="half" idx="19"/>
          </p:nvPr>
        </p:nvSpPr>
        <p:spPr>
          <a:xfrm>
            <a:off x="9831768" y="633474"/>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Content Placeholder 3"/>
          <p:cNvSpPr>
            <a:spLocks noGrp="1"/>
          </p:cNvSpPr>
          <p:nvPr>
            <p:ph sz="half" idx="20"/>
          </p:nvPr>
        </p:nvSpPr>
        <p:spPr>
          <a:xfrm>
            <a:off x="9845013" y="3250827"/>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Date Placeholder 4">
            <a:extLst>
              <a:ext uri="{FF2B5EF4-FFF2-40B4-BE49-F238E27FC236}">
                <a16:creationId xmlns:a16="http://schemas.microsoft.com/office/drawing/2014/main" id="{F45C4F29-3C20-44AE-9A0B-CB6FEBC36D9A}"/>
              </a:ext>
            </a:extLst>
          </p:cNvPr>
          <p:cNvSpPr>
            <a:spLocks noGrp="1"/>
          </p:cNvSpPr>
          <p:nvPr>
            <p:ph type="dt" sz="half" idx="21"/>
          </p:nvPr>
        </p:nvSpPr>
        <p:spPr>
          <a:xfrm>
            <a:off x="125413" y="6491288"/>
            <a:ext cx="1273175" cy="249237"/>
          </a:xfrm>
        </p:spPr>
        <p:txBody>
          <a:bodyPr/>
          <a:lstStyle>
            <a:lvl1pPr>
              <a:defRPr/>
            </a:lvl1pPr>
          </a:lstStyle>
          <a:p>
            <a:pPr>
              <a:defRPr/>
            </a:pPr>
            <a:fld id="{473D5BF4-BD47-40C8-B840-5BD03EE3178E}" type="datetimeFigureOut">
              <a:rPr lang="en-US"/>
              <a:pPr>
                <a:defRPr/>
              </a:pPr>
              <a:t>6/13/25</a:t>
            </a:fld>
            <a:endParaRPr lang="en-US"/>
          </a:p>
        </p:txBody>
      </p:sp>
      <p:sp>
        <p:nvSpPr>
          <p:cNvPr id="23" name="Slide Number Placeholder 6">
            <a:extLst>
              <a:ext uri="{FF2B5EF4-FFF2-40B4-BE49-F238E27FC236}">
                <a16:creationId xmlns:a16="http://schemas.microsoft.com/office/drawing/2014/main" id="{8FF1406A-D687-4B6E-B4A6-718394577489}"/>
              </a:ext>
            </a:extLst>
          </p:cNvPr>
          <p:cNvSpPr>
            <a:spLocks noGrp="1"/>
          </p:cNvSpPr>
          <p:nvPr>
            <p:ph type="sldNum" sz="quarter" idx="22"/>
          </p:nvPr>
        </p:nvSpPr>
        <p:spPr>
          <a:xfrm>
            <a:off x="9082088" y="6575425"/>
            <a:ext cx="996950" cy="249238"/>
          </a:xfrm>
          <a:prstGeom prst="rect">
            <a:avLst/>
          </a:prstGeom>
        </p:spPr>
        <p:txBody>
          <a:bodyPr/>
          <a:lstStyle>
            <a:lvl1pPr>
              <a:defRPr/>
            </a:lvl1pPr>
          </a:lstStyle>
          <a:p>
            <a:pPr>
              <a:defRPr/>
            </a:pPr>
            <a:fld id="{7F92EE3F-4CD3-49EF-8639-1E540F10C271}" type="slidenum">
              <a:rPr lang="en-US" altLang="en-US"/>
              <a:pPr>
                <a:defRPr/>
              </a:pPr>
              <a:t>‹#›</a:t>
            </a:fld>
            <a:endParaRPr lang="en-US" altLang="en-US"/>
          </a:p>
        </p:txBody>
      </p:sp>
    </p:spTree>
    <p:extLst>
      <p:ext uri="{BB962C8B-B14F-4D97-AF65-F5344CB8AC3E}">
        <p14:creationId xmlns:p14="http://schemas.microsoft.com/office/powerpoint/2010/main" val="348173757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6_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F3C1AF-D03D-4AAA-A659-9D3A70736D50}"/>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69818" y="641759"/>
            <a:ext cx="3814354"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73440" y="641759"/>
            <a:ext cx="3592285"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sz="half" idx="13"/>
          </p:nvPr>
        </p:nvSpPr>
        <p:spPr>
          <a:xfrm>
            <a:off x="4371704" y="636836"/>
            <a:ext cx="3814354" cy="268491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4"/>
          </p:nvPr>
        </p:nvSpPr>
        <p:spPr>
          <a:xfrm>
            <a:off x="4347030" y="3406733"/>
            <a:ext cx="3860800" cy="268491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a:extLst>
              <a:ext uri="{FF2B5EF4-FFF2-40B4-BE49-F238E27FC236}">
                <a16:creationId xmlns:a16="http://schemas.microsoft.com/office/drawing/2014/main" id="{347A8B12-A513-4828-88FE-3A9C353C33C6}"/>
              </a:ext>
            </a:extLst>
          </p:cNvPr>
          <p:cNvSpPr>
            <a:spLocks noGrp="1"/>
          </p:cNvSpPr>
          <p:nvPr>
            <p:ph type="dt" sz="half" idx="15"/>
          </p:nvPr>
        </p:nvSpPr>
        <p:spPr>
          <a:xfrm>
            <a:off x="125413" y="6491288"/>
            <a:ext cx="1273175" cy="249237"/>
          </a:xfrm>
        </p:spPr>
        <p:txBody>
          <a:bodyPr/>
          <a:lstStyle>
            <a:lvl1pPr>
              <a:defRPr/>
            </a:lvl1pPr>
          </a:lstStyle>
          <a:p>
            <a:pPr>
              <a:defRPr/>
            </a:pPr>
            <a:fld id="{7FF58172-9606-4271-BDCC-6E6F5249F0F6}" type="datetimeFigureOut">
              <a:rPr lang="en-US"/>
              <a:pPr>
                <a:defRPr/>
              </a:pPr>
              <a:t>6/13/25</a:t>
            </a:fld>
            <a:endParaRPr lang="en-US"/>
          </a:p>
        </p:txBody>
      </p:sp>
      <p:sp>
        <p:nvSpPr>
          <p:cNvPr id="9" name="Footer Placeholder 5">
            <a:extLst>
              <a:ext uri="{FF2B5EF4-FFF2-40B4-BE49-F238E27FC236}">
                <a16:creationId xmlns:a16="http://schemas.microsoft.com/office/drawing/2014/main" id="{BE166691-F0FE-4B10-BD5C-87E7CB50706B}"/>
              </a:ext>
            </a:extLst>
          </p:cNvPr>
          <p:cNvSpPr>
            <a:spLocks noGrp="1"/>
          </p:cNvSpPr>
          <p:nvPr>
            <p:ph type="ftr" sz="quarter" idx="16"/>
          </p:nvPr>
        </p:nvSpPr>
        <p:spPr>
          <a:xfrm>
            <a:off x="4348163" y="6453188"/>
            <a:ext cx="3860800" cy="301625"/>
          </a:xfrm>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C2FC55A3-84A4-4C6C-9811-CCBDCA3C7FE1}"/>
              </a:ext>
            </a:extLst>
          </p:cNvPr>
          <p:cNvSpPr>
            <a:spLocks noGrp="1"/>
          </p:cNvSpPr>
          <p:nvPr>
            <p:ph type="sldNum" sz="quarter" idx="17"/>
          </p:nvPr>
        </p:nvSpPr>
        <p:spPr>
          <a:xfrm>
            <a:off x="9082088" y="6575425"/>
            <a:ext cx="996950" cy="249238"/>
          </a:xfrm>
          <a:prstGeom prst="rect">
            <a:avLst/>
          </a:prstGeom>
        </p:spPr>
        <p:txBody>
          <a:bodyPr/>
          <a:lstStyle>
            <a:lvl1pPr>
              <a:defRPr/>
            </a:lvl1pPr>
          </a:lstStyle>
          <a:p>
            <a:pPr>
              <a:defRPr/>
            </a:pPr>
            <a:fld id="{4C4D64C6-630D-463B-8131-B8FB2BF95B30}" type="slidenum">
              <a:rPr lang="en-US" altLang="en-US"/>
              <a:pPr>
                <a:defRPr/>
              </a:pPr>
              <a:t>‹#›</a:t>
            </a:fld>
            <a:endParaRPr lang="en-US" altLang="en-US"/>
          </a:p>
        </p:txBody>
      </p:sp>
    </p:spTree>
    <p:extLst>
      <p:ext uri="{BB962C8B-B14F-4D97-AF65-F5344CB8AC3E}">
        <p14:creationId xmlns:p14="http://schemas.microsoft.com/office/powerpoint/2010/main" val="1895427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074400" cy="361406"/>
          </a:xfrm>
        </p:spPr>
        <p:txBody>
          <a:bodyPr>
            <a:normAutofit/>
          </a:bodyPr>
          <a:lstStyle>
            <a:lvl1pPr>
              <a:defRPr sz="1800"/>
            </a:lvl1pPr>
          </a:lstStyle>
          <a:p>
            <a:r>
              <a:rPr lang="en-US"/>
              <a:t>Click to edit Master title style</a:t>
            </a:r>
          </a:p>
        </p:txBody>
      </p:sp>
      <p:sp>
        <p:nvSpPr>
          <p:cNvPr id="3" name="Content Placeholder 2"/>
          <p:cNvSpPr>
            <a:spLocks noGrp="1"/>
          </p:cNvSpPr>
          <p:nvPr>
            <p:ph sz="half" idx="1"/>
          </p:nvPr>
        </p:nvSpPr>
        <p:spPr>
          <a:xfrm>
            <a:off x="607864" y="646807"/>
            <a:ext cx="5588000" cy="556438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614910" y="6574788"/>
            <a:ext cx="1272994" cy="249385"/>
          </a:xfrm>
          <a:prstGeom prst="rect">
            <a:avLst/>
          </a:prstGeom>
        </p:spPr>
        <p:txBody>
          <a:bodyPr/>
          <a:lstStyle/>
          <a:p>
            <a:fld id="{41FC2B17-254D-45EB-A90F-302D0F9EDA16}" type="datetimeFigureOut">
              <a:rPr lang="en-US" smtClean="0"/>
              <a:t>6/13/25</a:t>
            </a:fld>
            <a:endParaRPr lang="en-US"/>
          </a:p>
        </p:txBody>
      </p:sp>
      <p:sp>
        <p:nvSpPr>
          <p:cNvPr id="7" name="Slide Number Placeholder 6"/>
          <p:cNvSpPr>
            <a:spLocks noGrp="1"/>
          </p:cNvSpPr>
          <p:nvPr>
            <p:ph type="sldNum" sz="quarter" idx="12"/>
          </p:nvPr>
        </p:nvSpPr>
        <p:spPr>
          <a:xfrm>
            <a:off x="9082180" y="6574788"/>
            <a:ext cx="997085" cy="249385"/>
          </a:xfrm>
          <a:prstGeom prst="rect">
            <a:avLst/>
          </a:prstGeom>
        </p:spPr>
        <p:txBody>
          <a:bodyPr/>
          <a:lstStyle/>
          <a:p>
            <a:fld id="{EE049813-44FE-415D-9F79-5E8ACA974A91}" type="slidenum">
              <a:rPr lang="en-US" smtClean="0"/>
              <a:t>‹#›</a:t>
            </a:fld>
            <a:endParaRPr lang="en-US"/>
          </a:p>
        </p:txBody>
      </p:sp>
      <p:sp>
        <p:nvSpPr>
          <p:cNvPr id="14" name="Rectangle 13">
            <a:extLst>
              <a:ext uri="{FF2B5EF4-FFF2-40B4-BE49-F238E27FC236}">
                <a16:creationId xmlns:a16="http://schemas.microsoft.com/office/drawing/2014/main" id="{11961180-9722-47E0-9070-7F567C67BA8C}"/>
              </a:ext>
            </a:extLst>
          </p:cNvPr>
          <p:cNvSpPr/>
          <p:nvPr/>
        </p:nvSpPr>
        <p:spPr>
          <a:xfrm>
            <a:off x="21391" y="47397"/>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BFABA958-D266-4CE8-8E96-AD75F9E6DAAD}"/>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
        <p:nvSpPr>
          <p:cNvPr id="8" name="Content Placeholder 2">
            <a:extLst>
              <a:ext uri="{FF2B5EF4-FFF2-40B4-BE49-F238E27FC236}">
                <a16:creationId xmlns:a16="http://schemas.microsoft.com/office/drawing/2014/main" id="{4CC7F32B-9D8C-4F54-B097-861CA52EFF56}"/>
              </a:ext>
            </a:extLst>
          </p:cNvPr>
          <p:cNvSpPr>
            <a:spLocks noGrp="1"/>
          </p:cNvSpPr>
          <p:nvPr>
            <p:ph sz="half" idx="13"/>
          </p:nvPr>
        </p:nvSpPr>
        <p:spPr>
          <a:xfrm>
            <a:off x="6437612" y="1470056"/>
            <a:ext cx="5146524" cy="376439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78360785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530BAC-E67E-4A3A-8C02-1336BC448E28}"/>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Title 1"/>
          <p:cNvSpPr>
            <a:spLocks noGrp="1"/>
          </p:cNvSpPr>
          <p:nvPr>
            <p:ph type="title"/>
          </p:nvPr>
        </p:nvSpPr>
        <p:spPr>
          <a:xfrm>
            <a:off x="609600" y="152400"/>
            <a:ext cx="10972800" cy="335280"/>
          </a:xfrm>
        </p:spPr>
        <p:txBody>
          <a:bodyPr>
            <a:normAutofit/>
          </a:bodyPr>
          <a:lstStyle>
            <a:lvl1pPr>
              <a:defRPr sz="1800"/>
            </a:lvl1pPr>
          </a:lstStyle>
          <a:p>
            <a:r>
              <a:rPr lang="en-US"/>
              <a:t>Click to edit Master title style</a:t>
            </a:r>
          </a:p>
        </p:txBody>
      </p:sp>
      <p:sp>
        <p:nvSpPr>
          <p:cNvPr id="3" name="Content Placeholder 2"/>
          <p:cNvSpPr>
            <a:spLocks noGrp="1"/>
          </p:cNvSpPr>
          <p:nvPr>
            <p:ph sz="half" idx="1"/>
          </p:nvPr>
        </p:nvSpPr>
        <p:spPr>
          <a:xfrm>
            <a:off x="227291" y="633744"/>
            <a:ext cx="5842000" cy="559051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4F0988-1319-48AE-BB9D-E9670272EF12}"/>
              </a:ext>
            </a:extLst>
          </p:cNvPr>
          <p:cNvSpPr>
            <a:spLocks noGrp="1"/>
          </p:cNvSpPr>
          <p:nvPr>
            <p:ph type="dt" sz="half" idx="10"/>
          </p:nvPr>
        </p:nvSpPr>
        <p:spPr>
          <a:xfrm>
            <a:off x="125413" y="6491288"/>
            <a:ext cx="1273175" cy="249237"/>
          </a:xfrm>
        </p:spPr>
        <p:txBody>
          <a:bodyPr/>
          <a:lstStyle>
            <a:lvl1pPr>
              <a:defRPr/>
            </a:lvl1pPr>
          </a:lstStyle>
          <a:p>
            <a:pPr>
              <a:defRPr/>
            </a:pPr>
            <a:fld id="{886D1E7A-635C-4EE7-ACC9-973FE62EDC24}" type="datetimeFigureOut">
              <a:rPr lang="en-US"/>
              <a:pPr>
                <a:defRPr/>
              </a:pPr>
              <a:t>6/13/25</a:t>
            </a:fld>
            <a:endParaRPr lang="en-US"/>
          </a:p>
        </p:txBody>
      </p:sp>
      <p:sp>
        <p:nvSpPr>
          <p:cNvPr id="6" name="Slide Number Placeholder 6">
            <a:extLst>
              <a:ext uri="{FF2B5EF4-FFF2-40B4-BE49-F238E27FC236}">
                <a16:creationId xmlns:a16="http://schemas.microsoft.com/office/drawing/2014/main" id="{CF326710-E58F-45E4-B335-4AAE81FE7658}"/>
              </a:ext>
            </a:extLst>
          </p:cNvPr>
          <p:cNvSpPr>
            <a:spLocks noGrp="1"/>
          </p:cNvSpPr>
          <p:nvPr>
            <p:ph type="sldNum" sz="quarter" idx="11"/>
          </p:nvPr>
        </p:nvSpPr>
        <p:spPr>
          <a:xfrm>
            <a:off x="9082088" y="6575425"/>
            <a:ext cx="996950" cy="249238"/>
          </a:xfrm>
          <a:prstGeom prst="rect">
            <a:avLst/>
          </a:prstGeom>
        </p:spPr>
        <p:txBody>
          <a:bodyPr/>
          <a:lstStyle>
            <a:lvl1pPr>
              <a:defRPr/>
            </a:lvl1pPr>
          </a:lstStyle>
          <a:p>
            <a:pPr>
              <a:defRPr/>
            </a:pPr>
            <a:fld id="{DCF20143-8FAA-4D9A-AFE3-220531DF66F0}" type="slidenum">
              <a:rPr lang="en-US" altLang="en-US"/>
              <a:pPr>
                <a:defRPr/>
              </a:pPr>
              <a:t>‹#›</a:t>
            </a:fld>
            <a:endParaRPr lang="en-US" altLang="en-US"/>
          </a:p>
        </p:txBody>
      </p:sp>
    </p:spTree>
    <p:extLst>
      <p:ext uri="{BB962C8B-B14F-4D97-AF65-F5344CB8AC3E}">
        <p14:creationId xmlns:p14="http://schemas.microsoft.com/office/powerpoint/2010/main" val="142273040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1031E5-2A72-466E-BB66-98172802FF65}"/>
              </a:ext>
            </a:extLst>
          </p:cNvPr>
          <p:cNvSpPr/>
          <p:nvPr/>
        </p:nvSpPr>
        <p:spPr>
          <a:xfrm>
            <a:off x="21391" y="47397"/>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 name="Rectangle 5">
            <a:extLst>
              <a:ext uri="{FF2B5EF4-FFF2-40B4-BE49-F238E27FC236}">
                <a16:creationId xmlns:a16="http://schemas.microsoft.com/office/drawing/2014/main" id="{4F179852-65FC-4878-A654-35BE97389BE0}"/>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927C3E"/>
                </a:solidFill>
              </a:ln>
              <a:noFill/>
            </a:endParaRPr>
          </a:p>
        </p:txBody>
      </p:sp>
      <p:sp>
        <p:nvSpPr>
          <p:cNvPr id="2" name="Title 1"/>
          <p:cNvSpPr>
            <a:spLocks noGrp="1"/>
          </p:cNvSpPr>
          <p:nvPr>
            <p:ph type="title"/>
          </p:nvPr>
        </p:nvSpPr>
        <p:spPr>
          <a:xfrm>
            <a:off x="609600" y="152400"/>
            <a:ext cx="11074400" cy="361406"/>
          </a:xfrm>
        </p:spPr>
        <p:txBody>
          <a:bodyPr>
            <a:normAutofit/>
          </a:bodyPr>
          <a:lstStyle>
            <a:lvl1pPr>
              <a:defRPr sz="1800"/>
            </a:lvl1pPr>
          </a:lstStyle>
          <a:p>
            <a:r>
              <a:rPr lang="en-US"/>
              <a:t>Click to edit Master title style</a:t>
            </a:r>
          </a:p>
        </p:txBody>
      </p:sp>
      <p:sp>
        <p:nvSpPr>
          <p:cNvPr id="3" name="Content Placeholder 2"/>
          <p:cNvSpPr>
            <a:spLocks noGrp="1"/>
          </p:cNvSpPr>
          <p:nvPr>
            <p:ph sz="half" idx="1"/>
          </p:nvPr>
        </p:nvSpPr>
        <p:spPr>
          <a:xfrm>
            <a:off x="607864" y="646807"/>
            <a:ext cx="5588000" cy="556438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3"/>
          </p:nvPr>
        </p:nvSpPr>
        <p:spPr>
          <a:xfrm>
            <a:off x="6437612" y="1470056"/>
            <a:ext cx="5146524" cy="376439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4">
            <a:extLst>
              <a:ext uri="{FF2B5EF4-FFF2-40B4-BE49-F238E27FC236}">
                <a16:creationId xmlns:a16="http://schemas.microsoft.com/office/drawing/2014/main" id="{240B957A-102F-4F0D-A2A5-C92F24531445}"/>
              </a:ext>
            </a:extLst>
          </p:cNvPr>
          <p:cNvSpPr>
            <a:spLocks noGrp="1"/>
          </p:cNvSpPr>
          <p:nvPr>
            <p:ph type="dt" sz="half" idx="14"/>
          </p:nvPr>
        </p:nvSpPr>
        <p:spPr>
          <a:xfrm>
            <a:off x="125413" y="6491288"/>
            <a:ext cx="1273175" cy="249237"/>
          </a:xfrm>
        </p:spPr>
        <p:txBody>
          <a:bodyPr/>
          <a:lstStyle>
            <a:lvl1pPr>
              <a:defRPr/>
            </a:lvl1pPr>
          </a:lstStyle>
          <a:p>
            <a:pPr>
              <a:defRPr/>
            </a:pPr>
            <a:fld id="{6EEEBF45-BE3D-4EE9-BD0D-2B11FB97589D}" type="datetimeFigureOut">
              <a:rPr lang="en-US"/>
              <a:pPr>
                <a:defRPr/>
              </a:pPr>
              <a:t>6/13/25</a:t>
            </a:fld>
            <a:endParaRPr lang="en-US"/>
          </a:p>
        </p:txBody>
      </p:sp>
      <p:sp>
        <p:nvSpPr>
          <p:cNvPr id="9" name="Slide Number Placeholder 6">
            <a:extLst>
              <a:ext uri="{FF2B5EF4-FFF2-40B4-BE49-F238E27FC236}">
                <a16:creationId xmlns:a16="http://schemas.microsoft.com/office/drawing/2014/main" id="{BB0D2E2C-DDBE-41F2-9FF9-F2C30024A089}"/>
              </a:ext>
            </a:extLst>
          </p:cNvPr>
          <p:cNvSpPr>
            <a:spLocks noGrp="1"/>
          </p:cNvSpPr>
          <p:nvPr>
            <p:ph type="sldNum" sz="quarter" idx="15"/>
          </p:nvPr>
        </p:nvSpPr>
        <p:spPr>
          <a:xfrm>
            <a:off x="9082088" y="6575425"/>
            <a:ext cx="996950" cy="249238"/>
          </a:xfrm>
          <a:prstGeom prst="rect">
            <a:avLst/>
          </a:prstGeom>
        </p:spPr>
        <p:txBody>
          <a:bodyPr/>
          <a:lstStyle>
            <a:lvl1pPr>
              <a:defRPr/>
            </a:lvl1pPr>
          </a:lstStyle>
          <a:p>
            <a:pPr>
              <a:defRPr/>
            </a:pPr>
            <a:fld id="{816A447A-C11D-4278-8864-773C124A370A}" type="slidenum">
              <a:rPr lang="en-US" altLang="en-US"/>
              <a:pPr>
                <a:defRPr/>
              </a:pPr>
              <a:t>‹#›</a:t>
            </a:fld>
            <a:endParaRPr lang="en-US" altLang="en-US"/>
          </a:p>
        </p:txBody>
      </p:sp>
    </p:spTree>
    <p:extLst>
      <p:ext uri="{BB962C8B-B14F-4D97-AF65-F5344CB8AC3E}">
        <p14:creationId xmlns:p14="http://schemas.microsoft.com/office/powerpoint/2010/main" val="339598979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A76E8A-F768-49BD-AEBD-85A749B44188}"/>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5" name="Date Placeholder 3">
            <a:extLst>
              <a:ext uri="{FF2B5EF4-FFF2-40B4-BE49-F238E27FC236}">
                <a16:creationId xmlns:a16="http://schemas.microsoft.com/office/drawing/2014/main" id="{B8AEE34C-39EE-4156-A1B9-0869A1A1AB16}"/>
              </a:ext>
            </a:extLst>
          </p:cNvPr>
          <p:cNvSpPr txBox="1">
            <a:spLocks/>
          </p:cNvSpPr>
          <p:nvPr/>
        </p:nvSpPr>
        <p:spPr>
          <a:xfrm>
            <a:off x="104775" y="6535738"/>
            <a:ext cx="2159000" cy="192087"/>
          </a:xfrm>
          <a:prstGeom prst="rect">
            <a:avLst/>
          </a:prstGeom>
        </p:spPr>
        <p:txBody>
          <a:bodyPr/>
          <a:lstStyle>
            <a:defPPr>
              <a:defRPr lang="en-US"/>
            </a:defPPr>
            <a:lvl1pPr marL="0" algn="l" defTabSz="914400" rtl="0" eaLnBrk="1" latinLnBrk="0" hangingPunct="1">
              <a:defRPr sz="10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E514114-1B09-4F88-919C-314FA9E8340A}" type="datetime2">
              <a:rPr lang="en-US" smtClean="0"/>
              <a:pPr>
                <a:defRPr/>
              </a:pPr>
              <a:t>Friday, June 13, 2025</a:t>
            </a:fld>
            <a:endParaRPr lang="en-US" dirty="0"/>
          </a:p>
        </p:txBody>
      </p:sp>
      <p:sp>
        <p:nvSpPr>
          <p:cNvPr id="2" name="Title 1"/>
          <p:cNvSpPr>
            <a:spLocks noGrp="1"/>
          </p:cNvSpPr>
          <p:nvPr>
            <p:ph type="title"/>
          </p:nvPr>
        </p:nvSpPr>
        <p:spPr>
          <a:xfrm>
            <a:off x="181243" y="152400"/>
            <a:ext cx="11860923" cy="491926"/>
          </a:xfrm>
        </p:spPr>
        <p:txBody>
          <a:bodyPr>
            <a:normAutofit/>
          </a:bodyPr>
          <a:lstStyle>
            <a:lvl1pPr>
              <a:defRPr sz="1800"/>
            </a:lvl1pPr>
          </a:lstStyle>
          <a:p>
            <a:r>
              <a:rPr lang="en-US"/>
              <a:t>Click to edit Master title style</a:t>
            </a:r>
            <a:endParaRPr lang="en-US" dirty="0"/>
          </a:p>
        </p:txBody>
      </p:sp>
      <p:sp>
        <p:nvSpPr>
          <p:cNvPr id="15" name="Content Placeholder 5"/>
          <p:cNvSpPr>
            <a:spLocks noGrp="1"/>
          </p:cNvSpPr>
          <p:nvPr>
            <p:ph sz="quarter" idx="4"/>
          </p:nvPr>
        </p:nvSpPr>
        <p:spPr>
          <a:xfrm>
            <a:off x="203269" y="751558"/>
            <a:ext cx="11860923" cy="52225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a:extLst>
              <a:ext uri="{FF2B5EF4-FFF2-40B4-BE49-F238E27FC236}">
                <a16:creationId xmlns:a16="http://schemas.microsoft.com/office/drawing/2014/main" id="{7B1D1032-A3F3-4E80-A2B9-EF3CF924D69A}"/>
              </a:ext>
            </a:extLst>
          </p:cNvPr>
          <p:cNvSpPr>
            <a:spLocks noGrp="1"/>
          </p:cNvSpPr>
          <p:nvPr>
            <p:ph type="ftr" sz="quarter" idx="10"/>
          </p:nvPr>
        </p:nvSpPr>
        <p:spPr>
          <a:xfrm>
            <a:off x="6567488" y="6505575"/>
            <a:ext cx="1284287" cy="190500"/>
          </a:xfrm>
        </p:spPr>
        <p:txBody>
          <a:bodyPr/>
          <a:lstStyle>
            <a:lvl1pPr algn="ctr">
              <a:defRPr sz="1100">
                <a:solidFill>
                  <a:schemeClr val="bg1">
                    <a:lumMod val="75000"/>
                  </a:schemeClr>
                </a:solidFill>
              </a:defRPr>
            </a:lvl1pPr>
          </a:lstStyle>
          <a:p>
            <a:pPr>
              <a:defRPr/>
            </a:pPr>
            <a:endParaRPr lang="en-US"/>
          </a:p>
        </p:txBody>
      </p:sp>
    </p:spTree>
    <p:extLst>
      <p:ext uri="{BB962C8B-B14F-4D97-AF65-F5344CB8AC3E}">
        <p14:creationId xmlns:p14="http://schemas.microsoft.com/office/powerpoint/2010/main" val="73948209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12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71FAA9-0FD0-426C-8BB2-D457A0DF517A}"/>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Title 1"/>
          <p:cNvSpPr>
            <a:spLocks noGrp="1"/>
          </p:cNvSpPr>
          <p:nvPr>
            <p:ph type="title"/>
          </p:nvPr>
        </p:nvSpPr>
        <p:spPr>
          <a:xfrm>
            <a:off x="181243" y="152400"/>
            <a:ext cx="11860923" cy="491926"/>
          </a:xfrm>
        </p:spPr>
        <p:txBody>
          <a:bodyPr>
            <a:normAutofit/>
          </a:bodyPr>
          <a:lstStyle>
            <a:lvl1pPr>
              <a:defRPr sz="1800"/>
            </a:lvl1pPr>
          </a:lstStyle>
          <a:p>
            <a:r>
              <a:rPr lang="en-US"/>
              <a:t>Click to edit Master title style</a:t>
            </a:r>
            <a:endParaRPr lang="en-US" dirty="0"/>
          </a:p>
        </p:txBody>
      </p:sp>
      <p:sp>
        <p:nvSpPr>
          <p:cNvPr id="15" name="Content Placeholder 5"/>
          <p:cNvSpPr>
            <a:spLocks noGrp="1"/>
          </p:cNvSpPr>
          <p:nvPr>
            <p:ph sz="quarter" idx="4"/>
          </p:nvPr>
        </p:nvSpPr>
        <p:spPr>
          <a:xfrm>
            <a:off x="203269" y="751557"/>
            <a:ext cx="11860923" cy="428717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5"/>
          <p:cNvSpPr>
            <a:spLocks noGrp="1"/>
          </p:cNvSpPr>
          <p:nvPr>
            <p:ph sz="quarter" idx="13"/>
          </p:nvPr>
        </p:nvSpPr>
        <p:spPr>
          <a:xfrm>
            <a:off x="165538" y="5137607"/>
            <a:ext cx="11860923" cy="1353457"/>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B69EBC79-B5F9-4C39-B387-DD0D90F67FAB}"/>
              </a:ext>
            </a:extLst>
          </p:cNvPr>
          <p:cNvSpPr>
            <a:spLocks noGrp="1"/>
          </p:cNvSpPr>
          <p:nvPr>
            <p:ph type="dt" sz="half" idx="14"/>
          </p:nvPr>
        </p:nvSpPr>
        <p:spPr>
          <a:xfrm>
            <a:off x="125413" y="6491288"/>
            <a:ext cx="1273175" cy="249237"/>
          </a:xfrm>
        </p:spPr>
        <p:txBody>
          <a:bodyPr/>
          <a:lstStyle>
            <a:lvl1pPr>
              <a:defRPr/>
            </a:lvl1pPr>
          </a:lstStyle>
          <a:p>
            <a:pPr>
              <a:defRPr/>
            </a:pPr>
            <a:fld id="{AC260B1D-086C-45AE-A936-454404900F3E}" type="datetimeFigureOut">
              <a:rPr lang="en-US"/>
              <a:pPr>
                <a:defRPr/>
              </a:pPr>
              <a:t>6/13/25</a:t>
            </a:fld>
            <a:endParaRPr lang="en-US"/>
          </a:p>
        </p:txBody>
      </p:sp>
      <p:sp>
        <p:nvSpPr>
          <p:cNvPr id="7" name="Slide Number Placeholder 6">
            <a:extLst>
              <a:ext uri="{FF2B5EF4-FFF2-40B4-BE49-F238E27FC236}">
                <a16:creationId xmlns:a16="http://schemas.microsoft.com/office/drawing/2014/main" id="{13F72345-A767-4BA5-B9E9-6F6639BF0B72}"/>
              </a:ext>
            </a:extLst>
          </p:cNvPr>
          <p:cNvSpPr>
            <a:spLocks noGrp="1"/>
          </p:cNvSpPr>
          <p:nvPr>
            <p:ph type="sldNum" sz="quarter" idx="15"/>
          </p:nvPr>
        </p:nvSpPr>
        <p:spPr>
          <a:xfrm>
            <a:off x="9082088" y="6575425"/>
            <a:ext cx="996950" cy="249238"/>
          </a:xfrm>
          <a:prstGeom prst="rect">
            <a:avLst/>
          </a:prstGeom>
        </p:spPr>
        <p:txBody>
          <a:bodyPr/>
          <a:lstStyle>
            <a:lvl1pPr>
              <a:defRPr sz="1100" smtClean="0">
                <a:solidFill>
                  <a:schemeClr val="bg1">
                    <a:lumMod val="75000"/>
                  </a:schemeClr>
                </a:solidFill>
              </a:defRPr>
            </a:lvl1pPr>
          </a:lstStyle>
          <a:p>
            <a:pPr>
              <a:defRPr/>
            </a:pPr>
            <a:fld id="{9868AD86-42E7-4A91-A9F5-6996A7738FA4}" type="slidenum">
              <a:rPr lang="en-US" altLang="en-US"/>
              <a:pPr>
                <a:defRPr/>
              </a:pPr>
              <a:t>‹#›</a:t>
            </a:fld>
            <a:endParaRPr lang="en-US" altLang="en-US"/>
          </a:p>
        </p:txBody>
      </p:sp>
    </p:spTree>
    <p:extLst>
      <p:ext uri="{BB962C8B-B14F-4D97-AF65-F5344CB8AC3E}">
        <p14:creationId xmlns:p14="http://schemas.microsoft.com/office/powerpoint/2010/main" val="191202034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13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3D77CB-F5E2-49E0-9EC2-AA04AEC3E11F}"/>
              </a:ext>
            </a:extLst>
          </p:cNvPr>
          <p:cNvSpPr/>
          <p:nvPr/>
        </p:nvSpPr>
        <p:spPr>
          <a:xfrm>
            <a:off x="0" y="33827"/>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Title 1"/>
          <p:cNvSpPr>
            <a:spLocks noGrp="1"/>
          </p:cNvSpPr>
          <p:nvPr>
            <p:ph type="title"/>
          </p:nvPr>
        </p:nvSpPr>
        <p:spPr>
          <a:xfrm>
            <a:off x="181243" y="152400"/>
            <a:ext cx="11860923" cy="491926"/>
          </a:xfrm>
        </p:spPr>
        <p:txBody>
          <a:bodyPr>
            <a:normAutofit/>
          </a:bodyPr>
          <a:lstStyle>
            <a:lvl1pPr>
              <a:defRPr sz="1800"/>
            </a:lvl1pPr>
          </a:lstStyle>
          <a:p>
            <a:r>
              <a:rPr lang="en-US"/>
              <a:t>Click to edit Master title style</a:t>
            </a:r>
            <a:endParaRPr lang="en-US" dirty="0"/>
          </a:p>
        </p:txBody>
      </p:sp>
      <p:sp>
        <p:nvSpPr>
          <p:cNvPr id="15" name="Content Placeholder 5"/>
          <p:cNvSpPr>
            <a:spLocks noGrp="1"/>
          </p:cNvSpPr>
          <p:nvPr>
            <p:ph sz="quarter" idx="4"/>
          </p:nvPr>
        </p:nvSpPr>
        <p:spPr>
          <a:xfrm>
            <a:off x="203269" y="751558"/>
            <a:ext cx="11860923" cy="291547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5"/>
          <p:cNvSpPr>
            <a:spLocks noGrp="1"/>
          </p:cNvSpPr>
          <p:nvPr>
            <p:ph sz="quarter" idx="13"/>
          </p:nvPr>
        </p:nvSpPr>
        <p:spPr>
          <a:xfrm>
            <a:off x="193819" y="3676453"/>
            <a:ext cx="11860923" cy="1353457"/>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5"/>
          <p:cNvSpPr>
            <a:spLocks noGrp="1"/>
          </p:cNvSpPr>
          <p:nvPr>
            <p:ph sz="quarter" idx="14"/>
          </p:nvPr>
        </p:nvSpPr>
        <p:spPr>
          <a:xfrm>
            <a:off x="185960" y="5035488"/>
            <a:ext cx="11860923" cy="1353457"/>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4">
            <a:extLst>
              <a:ext uri="{FF2B5EF4-FFF2-40B4-BE49-F238E27FC236}">
                <a16:creationId xmlns:a16="http://schemas.microsoft.com/office/drawing/2014/main" id="{97E7EE88-16DA-47F6-868A-9536328C24DC}"/>
              </a:ext>
            </a:extLst>
          </p:cNvPr>
          <p:cNvSpPr>
            <a:spLocks noGrp="1"/>
          </p:cNvSpPr>
          <p:nvPr>
            <p:ph type="dt" sz="half" idx="15"/>
          </p:nvPr>
        </p:nvSpPr>
        <p:spPr>
          <a:xfrm>
            <a:off x="125413" y="6491288"/>
            <a:ext cx="1273175" cy="249237"/>
          </a:xfrm>
        </p:spPr>
        <p:txBody>
          <a:bodyPr/>
          <a:lstStyle>
            <a:lvl1pPr>
              <a:defRPr/>
            </a:lvl1pPr>
          </a:lstStyle>
          <a:p>
            <a:pPr>
              <a:defRPr/>
            </a:pPr>
            <a:fld id="{57E72C16-F5AD-44B4-93F0-FF4B80DA857A}" type="datetimeFigureOut">
              <a:rPr lang="en-US"/>
              <a:pPr>
                <a:defRPr/>
              </a:pPr>
              <a:t>6/13/25</a:t>
            </a:fld>
            <a:endParaRPr lang="en-US"/>
          </a:p>
        </p:txBody>
      </p:sp>
      <p:sp>
        <p:nvSpPr>
          <p:cNvPr id="10" name="Slide Number Placeholder 6">
            <a:extLst>
              <a:ext uri="{FF2B5EF4-FFF2-40B4-BE49-F238E27FC236}">
                <a16:creationId xmlns:a16="http://schemas.microsoft.com/office/drawing/2014/main" id="{E1BA857A-E5B5-41F1-8C62-D60AD52202F9}"/>
              </a:ext>
            </a:extLst>
          </p:cNvPr>
          <p:cNvSpPr>
            <a:spLocks noGrp="1"/>
          </p:cNvSpPr>
          <p:nvPr>
            <p:ph type="sldNum" sz="quarter" idx="16"/>
          </p:nvPr>
        </p:nvSpPr>
        <p:spPr>
          <a:xfrm>
            <a:off x="9082088" y="6575425"/>
            <a:ext cx="996950" cy="249238"/>
          </a:xfrm>
          <a:prstGeom prst="rect">
            <a:avLst/>
          </a:prstGeom>
        </p:spPr>
        <p:txBody>
          <a:bodyPr/>
          <a:lstStyle>
            <a:lvl1pPr>
              <a:defRPr/>
            </a:lvl1pPr>
          </a:lstStyle>
          <a:p>
            <a:pPr>
              <a:defRPr/>
            </a:pPr>
            <a:fld id="{2485F52A-FF67-4B52-8F26-D8FAB53220E1}" type="slidenum">
              <a:rPr lang="en-US" altLang="en-US"/>
              <a:pPr>
                <a:defRPr/>
              </a:pPr>
              <a:t>‹#›</a:t>
            </a:fld>
            <a:endParaRPr lang="en-US" altLang="en-US"/>
          </a:p>
        </p:txBody>
      </p:sp>
    </p:spTree>
    <p:extLst>
      <p:ext uri="{BB962C8B-B14F-4D97-AF65-F5344CB8AC3E}">
        <p14:creationId xmlns:p14="http://schemas.microsoft.com/office/powerpoint/2010/main" val="206022593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20146A-0CB0-4686-A204-DEDE5BCC59C6}"/>
              </a:ext>
            </a:extLst>
          </p:cNvPr>
          <p:cNvSpPr/>
          <p:nvPr/>
        </p:nvSpPr>
        <p:spPr>
          <a:xfrm>
            <a:off x="32086" y="26128"/>
            <a:ext cx="12127831" cy="6795779"/>
          </a:xfrm>
          <a:prstGeom prst="rect">
            <a:avLst/>
          </a:prstGeom>
          <a:noFill/>
          <a:ln w="381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8" name="Rectangle 7">
            <a:extLst>
              <a:ext uri="{FF2B5EF4-FFF2-40B4-BE49-F238E27FC236}">
                <a16:creationId xmlns:a16="http://schemas.microsoft.com/office/drawing/2014/main" id="{91E7A377-0546-4215-BDAD-20D3D1C5F25D}"/>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9" name="Rectangle 8">
            <a:extLst>
              <a:ext uri="{FF2B5EF4-FFF2-40B4-BE49-F238E27FC236}">
                <a16:creationId xmlns:a16="http://schemas.microsoft.com/office/drawing/2014/main" id="{66F73C76-9798-4264-B6CA-53302A5F65A1}"/>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927C3E"/>
                </a:solidFill>
              </a:ln>
              <a:noFill/>
            </a:endParaRPr>
          </a:p>
        </p:txBody>
      </p:sp>
      <p:sp>
        <p:nvSpPr>
          <p:cNvPr id="2" name="Title 1"/>
          <p:cNvSpPr>
            <a:spLocks noGrp="1"/>
          </p:cNvSpPr>
          <p:nvPr>
            <p:ph type="title"/>
          </p:nvPr>
        </p:nvSpPr>
        <p:spPr>
          <a:xfrm>
            <a:off x="609600" y="202734"/>
            <a:ext cx="10972800" cy="450409"/>
          </a:xfrm>
        </p:spPr>
        <p:txBody>
          <a:bodyPr>
            <a:normAutofit/>
          </a:bodyPr>
          <a:lstStyle>
            <a:lvl1pPr>
              <a:defRPr sz="2550"/>
            </a:lvl1pPr>
          </a:lstStyle>
          <a:p>
            <a:r>
              <a:rPr lang="en-US"/>
              <a:t>Click to edit Master title style</a:t>
            </a:r>
          </a:p>
        </p:txBody>
      </p:sp>
      <p:sp>
        <p:nvSpPr>
          <p:cNvPr id="3" name="Text Placeholder 2"/>
          <p:cNvSpPr>
            <a:spLocks noGrp="1"/>
          </p:cNvSpPr>
          <p:nvPr>
            <p:ph type="body" idx="1"/>
          </p:nvPr>
        </p:nvSpPr>
        <p:spPr>
          <a:xfrm>
            <a:off x="609600" y="727167"/>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1440953"/>
            <a:ext cx="5386917" cy="468521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727167"/>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1440953"/>
            <a:ext cx="5389033" cy="468521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6">
            <a:extLst>
              <a:ext uri="{FF2B5EF4-FFF2-40B4-BE49-F238E27FC236}">
                <a16:creationId xmlns:a16="http://schemas.microsoft.com/office/drawing/2014/main" id="{E4DBD507-D3BE-4D23-B905-109F5A377FAF}"/>
              </a:ext>
            </a:extLst>
          </p:cNvPr>
          <p:cNvSpPr>
            <a:spLocks noGrp="1"/>
          </p:cNvSpPr>
          <p:nvPr>
            <p:ph type="dt" sz="half" idx="10"/>
          </p:nvPr>
        </p:nvSpPr>
        <p:spPr>
          <a:xfrm>
            <a:off x="125413" y="6491288"/>
            <a:ext cx="1273175" cy="249237"/>
          </a:xfrm>
        </p:spPr>
        <p:txBody>
          <a:bodyPr/>
          <a:lstStyle>
            <a:lvl1pPr>
              <a:defRPr/>
            </a:lvl1pPr>
          </a:lstStyle>
          <a:p>
            <a:pPr>
              <a:defRPr/>
            </a:pPr>
            <a:fld id="{FF39C2EE-E4E4-48EA-B188-92865E336E69}" type="datetimeFigureOut">
              <a:rPr lang="en-US"/>
              <a:pPr>
                <a:defRPr/>
              </a:pPr>
              <a:t>6/13/25</a:t>
            </a:fld>
            <a:endParaRPr lang="en-US"/>
          </a:p>
        </p:txBody>
      </p:sp>
      <p:sp>
        <p:nvSpPr>
          <p:cNvPr id="11" name="Slide Number Placeholder 8">
            <a:extLst>
              <a:ext uri="{FF2B5EF4-FFF2-40B4-BE49-F238E27FC236}">
                <a16:creationId xmlns:a16="http://schemas.microsoft.com/office/drawing/2014/main" id="{93CA6FAE-A733-403A-B9CE-497F053ADD27}"/>
              </a:ext>
            </a:extLst>
          </p:cNvPr>
          <p:cNvSpPr>
            <a:spLocks noGrp="1"/>
          </p:cNvSpPr>
          <p:nvPr>
            <p:ph type="sldNum" sz="quarter" idx="11"/>
          </p:nvPr>
        </p:nvSpPr>
        <p:spPr>
          <a:xfrm>
            <a:off x="9082088" y="6575425"/>
            <a:ext cx="996950" cy="249238"/>
          </a:xfrm>
          <a:prstGeom prst="rect">
            <a:avLst/>
          </a:prstGeom>
        </p:spPr>
        <p:txBody>
          <a:bodyPr/>
          <a:lstStyle>
            <a:lvl1pPr>
              <a:defRPr sz="1050" smtClean="0">
                <a:solidFill>
                  <a:schemeClr val="bg1">
                    <a:lumMod val="75000"/>
                  </a:schemeClr>
                </a:solidFill>
              </a:defRPr>
            </a:lvl1pPr>
          </a:lstStyle>
          <a:p>
            <a:pPr>
              <a:defRPr/>
            </a:pPr>
            <a:fld id="{95DB282C-050D-40B6-8725-91499E0EBB91}" type="slidenum">
              <a:rPr lang="en-US" altLang="en-US"/>
              <a:pPr>
                <a:defRPr/>
              </a:pPr>
              <a:t>‹#›</a:t>
            </a:fld>
            <a:endParaRPr lang="en-US" altLang="en-US"/>
          </a:p>
        </p:txBody>
      </p:sp>
    </p:spTree>
    <p:extLst>
      <p:ext uri="{BB962C8B-B14F-4D97-AF65-F5344CB8AC3E}">
        <p14:creationId xmlns:p14="http://schemas.microsoft.com/office/powerpoint/2010/main" val="127106521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442A06-B027-4502-9623-3BC125009871}"/>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927C3E"/>
                </a:solidFill>
              </a:ln>
              <a:noFill/>
            </a:endParaRPr>
          </a:p>
        </p:txBody>
      </p:sp>
      <p:sp>
        <p:nvSpPr>
          <p:cNvPr id="2" name="Title 1"/>
          <p:cNvSpPr>
            <a:spLocks noGrp="1"/>
          </p:cNvSpPr>
          <p:nvPr>
            <p:ph type="title"/>
          </p:nvPr>
        </p:nvSpPr>
        <p:spPr>
          <a:xfrm>
            <a:off x="609600" y="152400"/>
            <a:ext cx="10972800"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762003"/>
            <a:ext cx="5389033" cy="5364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5"/>
          <p:cNvSpPr>
            <a:spLocks noGrp="1"/>
          </p:cNvSpPr>
          <p:nvPr>
            <p:ph sz="quarter" idx="13"/>
          </p:nvPr>
        </p:nvSpPr>
        <p:spPr>
          <a:xfrm>
            <a:off x="605370" y="762001"/>
            <a:ext cx="2694012"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5"/>
          <p:cNvSpPr>
            <a:spLocks noGrp="1"/>
          </p:cNvSpPr>
          <p:nvPr>
            <p:ph sz="quarter" idx="14"/>
          </p:nvPr>
        </p:nvSpPr>
        <p:spPr>
          <a:xfrm>
            <a:off x="3397633" y="762001"/>
            <a:ext cx="2694012"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AFE7EEE8-49DE-459C-A0D7-FA600B7D8C5A}"/>
              </a:ext>
            </a:extLst>
          </p:cNvPr>
          <p:cNvSpPr>
            <a:spLocks noGrp="1"/>
          </p:cNvSpPr>
          <p:nvPr>
            <p:ph type="dt" sz="half" idx="15"/>
          </p:nvPr>
        </p:nvSpPr>
        <p:spPr>
          <a:xfrm>
            <a:off x="125413" y="6491288"/>
            <a:ext cx="1273175" cy="249237"/>
          </a:xfrm>
        </p:spPr>
        <p:txBody>
          <a:bodyPr/>
          <a:lstStyle>
            <a:lvl1pPr>
              <a:defRPr/>
            </a:lvl1pPr>
          </a:lstStyle>
          <a:p>
            <a:pPr>
              <a:defRPr/>
            </a:pPr>
            <a:fld id="{78846167-5FF2-481B-8138-7645B18D9C8D}" type="datetimeFigureOut">
              <a:rPr lang="en-US"/>
              <a:pPr>
                <a:defRPr/>
              </a:pPr>
              <a:t>6/13/25</a:t>
            </a:fld>
            <a:endParaRPr lang="en-US"/>
          </a:p>
        </p:txBody>
      </p:sp>
      <p:sp>
        <p:nvSpPr>
          <p:cNvPr id="9" name="Footer Placeholder 7">
            <a:extLst>
              <a:ext uri="{FF2B5EF4-FFF2-40B4-BE49-F238E27FC236}">
                <a16:creationId xmlns:a16="http://schemas.microsoft.com/office/drawing/2014/main" id="{D231807C-86A1-447D-A739-EA37C6A453AC}"/>
              </a:ext>
            </a:extLst>
          </p:cNvPr>
          <p:cNvSpPr>
            <a:spLocks noGrp="1"/>
          </p:cNvSpPr>
          <p:nvPr>
            <p:ph type="ftr" sz="quarter" idx="16"/>
          </p:nvPr>
        </p:nvSpPr>
        <p:spPr>
          <a:xfrm>
            <a:off x="4348163" y="6453188"/>
            <a:ext cx="3860800" cy="301625"/>
          </a:xfrm>
        </p:spPr>
        <p:txBody>
          <a:bodyPr/>
          <a:lstStyle>
            <a:lvl1pPr>
              <a:defRPr/>
            </a:lvl1pPr>
          </a:lstStyle>
          <a:p>
            <a:pPr>
              <a:defRPr/>
            </a:pPr>
            <a:endParaRPr lang="en-US"/>
          </a:p>
        </p:txBody>
      </p:sp>
      <p:sp>
        <p:nvSpPr>
          <p:cNvPr id="11" name="Slide Number Placeholder 8">
            <a:extLst>
              <a:ext uri="{FF2B5EF4-FFF2-40B4-BE49-F238E27FC236}">
                <a16:creationId xmlns:a16="http://schemas.microsoft.com/office/drawing/2014/main" id="{A9310B1E-6CD2-4AB2-A30E-6AE151A2DA0A}"/>
              </a:ext>
            </a:extLst>
          </p:cNvPr>
          <p:cNvSpPr>
            <a:spLocks noGrp="1"/>
          </p:cNvSpPr>
          <p:nvPr>
            <p:ph type="sldNum" sz="quarter" idx="17"/>
          </p:nvPr>
        </p:nvSpPr>
        <p:spPr>
          <a:xfrm>
            <a:off x="9082088" y="6575425"/>
            <a:ext cx="996950" cy="249238"/>
          </a:xfrm>
          <a:prstGeom prst="rect">
            <a:avLst/>
          </a:prstGeom>
        </p:spPr>
        <p:txBody>
          <a:bodyPr/>
          <a:lstStyle>
            <a:lvl1pPr>
              <a:defRPr/>
            </a:lvl1pPr>
          </a:lstStyle>
          <a:p>
            <a:pPr>
              <a:defRPr/>
            </a:pPr>
            <a:fld id="{77083342-B545-418C-9AF3-3C2338302BD5}" type="slidenum">
              <a:rPr lang="en-US" altLang="en-US"/>
              <a:pPr>
                <a:defRPr/>
              </a:pPr>
              <a:t>‹#›</a:t>
            </a:fld>
            <a:endParaRPr lang="en-US" altLang="en-US"/>
          </a:p>
        </p:txBody>
      </p:sp>
    </p:spTree>
    <p:extLst>
      <p:ext uri="{BB962C8B-B14F-4D97-AF65-F5344CB8AC3E}">
        <p14:creationId xmlns:p14="http://schemas.microsoft.com/office/powerpoint/2010/main" val="250721420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F31F572-483B-4E54-B233-E4EE44EEC7DD}"/>
              </a:ext>
            </a:extLst>
          </p:cNvPr>
          <p:cNvSpPr/>
          <p:nvPr/>
        </p:nvSpPr>
        <p:spPr>
          <a:xfrm>
            <a:off x="1588" y="0"/>
            <a:ext cx="12190412" cy="682148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8" name="Rectangle 7">
            <a:extLst>
              <a:ext uri="{FF2B5EF4-FFF2-40B4-BE49-F238E27FC236}">
                <a16:creationId xmlns:a16="http://schemas.microsoft.com/office/drawing/2014/main" id="{B4487BE6-7C0C-4F52-8282-D9D78E30786F}"/>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9" name="Rectangle 8">
            <a:extLst>
              <a:ext uri="{FF2B5EF4-FFF2-40B4-BE49-F238E27FC236}">
                <a16:creationId xmlns:a16="http://schemas.microsoft.com/office/drawing/2014/main" id="{C5C2AA1F-8C69-4EA4-9152-41C53E3C6DB6}"/>
              </a:ext>
            </a:extLst>
          </p:cNvPr>
          <p:cNvSpPr/>
          <p:nvPr/>
        </p:nvSpPr>
        <p:spPr>
          <a:xfrm>
            <a:off x="1588" y="0"/>
            <a:ext cx="12190412" cy="682148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AEF04E00-45E1-4CA5-BEA9-9F84A7EC03EE}"/>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927C3E"/>
                </a:solidFill>
              </a:ln>
              <a:noFill/>
            </a:endParaRPr>
          </a:p>
        </p:txBody>
      </p:sp>
      <p:sp>
        <p:nvSpPr>
          <p:cNvPr id="2" name="Title 1"/>
          <p:cNvSpPr>
            <a:spLocks noGrp="1"/>
          </p:cNvSpPr>
          <p:nvPr>
            <p:ph type="title"/>
          </p:nvPr>
        </p:nvSpPr>
        <p:spPr>
          <a:xfrm>
            <a:off x="609600" y="152400"/>
            <a:ext cx="11142133"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429000"/>
            <a:ext cx="5592233" cy="276071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762001"/>
            <a:ext cx="55880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6">
            <a:extLst>
              <a:ext uri="{FF2B5EF4-FFF2-40B4-BE49-F238E27FC236}">
                <a16:creationId xmlns:a16="http://schemas.microsoft.com/office/drawing/2014/main" id="{7E367FAE-292A-4CC6-BDED-A481B27AE982}"/>
              </a:ext>
            </a:extLst>
          </p:cNvPr>
          <p:cNvSpPr>
            <a:spLocks noGrp="1"/>
          </p:cNvSpPr>
          <p:nvPr>
            <p:ph type="dt" sz="half" idx="15"/>
          </p:nvPr>
        </p:nvSpPr>
        <p:spPr>
          <a:xfrm>
            <a:off x="125413" y="6491288"/>
            <a:ext cx="1273175" cy="249237"/>
          </a:xfrm>
        </p:spPr>
        <p:txBody>
          <a:bodyPr/>
          <a:lstStyle>
            <a:lvl1pPr>
              <a:defRPr/>
            </a:lvl1pPr>
          </a:lstStyle>
          <a:p>
            <a:pPr>
              <a:defRPr/>
            </a:pPr>
            <a:fld id="{473DE336-F6A0-47D6-A34F-C0124F091935}" type="datetimeFigureOut">
              <a:rPr lang="en-US"/>
              <a:pPr>
                <a:defRPr/>
              </a:pPr>
              <a:t>6/13/25</a:t>
            </a:fld>
            <a:endParaRPr lang="en-US"/>
          </a:p>
        </p:txBody>
      </p:sp>
      <p:sp>
        <p:nvSpPr>
          <p:cNvPr id="12" name="Slide Number Placeholder 8">
            <a:extLst>
              <a:ext uri="{FF2B5EF4-FFF2-40B4-BE49-F238E27FC236}">
                <a16:creationId xmlns:a16="http://schemas.microsoft.com/office/drawing/2014/main" id="{37A5F1FC-D511-4E24-A468-247D061A4A17}"/>
              </a:ext>
            </a:extLst>
          </p:cNvPr>
          <p:cNvSpPr>
            <a:spLocks noGrp="1"/>
          </p:cNvSpPr>
          <p:nvPr>
            <p:ph type="sldNum" sz="quarter" idx="16"/>
          </p:nvPr>
        </p:nvSpPr>
        <p:spPr>
          <a:xfrm>
            <a:off x="9082088" y="6575425"/>
            <a:ext cx="996950" cy="249238"/>
          </a:xfrm>
          <a:prstGeom prst="rect">
            <a:avLst/>
          </a:prstGeom>
        </p:spPr>
        <p:txBody>
          <a:bodyPr/>
          <a:lstStyle>
            <a:lvl1pPr>
              <a:defRPr/>
            </a:lvl1pPr>
          </a:lstStyle>
          <a:p>
            <a:pPr>
              <a:defRPr/>
            </a:pPr>
            <a:fld id="{B2BA8181-646E-4BDB-920E-136AF4FFA1BB}" type="slidenum">
              <a:rPr lang="en-US" altLang="en-US"/>
              <a:pPr>
                <a:defRPr/>
              </a:pPr>
              <a:t>‹#›</a:t>
            </a:fld>
            <a:endParaRPr lang="en-US" altLang="en-US"/>
          </a:p>
        </p:txBody>
      </p:sp>
    </p:spTree>
    <p:extLst>
      <p:ext uri="{BB962C8B-B14F-4D97-AF65-F5344CB8AC3E}">
        <p14:creationId xmlns:p14="http://schemas.microsoft.com/office/powerpoint/2010/main" val="354098706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4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0D57B9-00B0-4CE2-9E57-B5E7430C2234}"/>
              </a:ext>
            </a:extLst>
          </p:cNvPr>
          <p:cNvSpPr/>
          <p:nvPr/>
        </p:nvSpPr>
        <p:spPr>
          <a:xfrm>
            <a:off x="1588" y="0"/>
            <a:ext cx="12190412" cy="682148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8" name="Rectangle 7">
            <a:extLst>
              <a:ext uri="{FF2B5EF4-FFF2-40B4-BE49-F238E27FC236}">
                <a16:creationId xmlns:a16="http://schemas.microsoft.com/office/drawing/2014/main" id="{B229E594-B324-4F37-A51A-08392FDB6F5C}"/>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9" name="Rectangle 8">
            <a:extLst>
              <a:ext uri="{FF2B5EF4-FFF2-40B4-BE49-F238E27FC236}">
                <a16:creationId xmlns:a16="http://schemas.microsoft.com/office/drawing/2014/main" id="{17A78D2C-D3AC-4F2E-87D9-2CED943FE538}"/>
              </a:ext>
            </a:extLst>
          </p:cNvPr>
          <p:cNvSpPr/>
          <p:nvPr/>
        </p:nvSpPr>
        <p:spPr>
          <a:xfrm>
            <a:off x="1588" y="0"/>
            <a:ext cx="12190412" cy="682148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9026AEE5-8C4B-4B7C-89E9-05FDA9E8AFF5}"/>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927C3E"/>
                </a:solidFill>
              </a:ln>
              <a:noFill/>
            </a:endParaRPr>
          </a:p>
        </p:txBody>
      </p:sp>
      <p:sp>
        <p:nvSpPr>
          <p:cNvPr id="2" name="Title 1"/>
          <p:cNvSpPr>
            <a:spLocks noGrp="1"/>
          </p:cNvSpPr>
          <p:nvPr>
            <p:ph type="title"/>
          </p:nvPr>
        </p:nvSpPr>
        <p:spPr>
          <a:xfrm>
            <a:off x="609600" y="152400"/>
            <a:ext cx="11142133"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762003"/>
            <a:ext cx="5386917" cy="5364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429003"/>
            <a:ext cx="5592233" cy="269186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762001"/>
            <a:ext cx="55880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6">
            <a:extLst>
              <a:ext uri="{FF2B5EF4-FFF2-40B4-BE49-F238E27FC236}">
                <a16:creationId xmlns:a16="http://schemas.microsoft.com/office/drawing/2014/main" id="{2354E56A-2705-4BAB-A360-300AA45A59B0}"/>
              </a:ext>
            </a:extLst>
          </p:cNvPr>
          <p:cNvSpPr>
            <a:spLocks noGrp="1"/>
          </p:cNvSpPr>
          <p:nvPr>
            <p:ph type="dt" sz="half" idx="15"/>
          </p:nvPr>
        </p:nvSpPr>
        <p:spPr>
          <a:xfrm>
            <a:off x="125413" y="6491288"/>
            <a:ext cx="1273175" cy="249237"/>
          </a:xfrm>
        </p:spPr>
        <p:txBody>
          <a:bodyPr/>
          <a:lstStyle>
            <a:lvl1pPr>
              <a:defRPr/>
            </a:lvl1pPr>
          </a:lstStyle>
          <a:p>
            <a:pPr>
              <a:defRPr/>
            </a:pPr>
            <a:fld id="{EAD5C3AE-315A-46E4-80A5-B080616004A0}" type="datetimeFigureOut">
              <a:rPr lang="en-US"/>
              <a:pPr>
                <a:defRPr/>
              </a:pPr>
              <a:t>6/13/25</a:t>
            </a:fld>
            <a:endParaRPr lang="en-US"/>
          </a:p>
        </p:txBody>
      </p:sp>
      <p:sp>
        <p:nvSpPr>
          <p:cNvPr id="12" name="Slide Number Placeholder 8">
            <a:extLst>
              <a:ext uri="{FF2B5EF4-FFF2-40B4-BE49-F238E27FC236}">
                <a16:creationId xmlns:a16="http://schemas.microsoft.com/office/drawing/2014/main" id="{548BEC42-8472-4F18-A738-EA7F961D7072}"/>
              </a:ext>
            </a:extLst>
          </p:cNvPr>
          <p:cNvSpPr>
            <a:spLocks noGrp="1"/>
          </p:cNvSpPr>
          <p:nvPr>
            <p:ph type="sldNum" sz="quarter" idx="16"/>
          </p:nvPr>
        </p:nvSpPr>
        <p:spPr>
          <a:xfrm>
            <a:off x="9082088" y="6575425"/>
            <a:ext cx="996950" cy="249238"/>
          </a:xfrm>
          <a:prstGeom prst="rect">
            <a:avLst/>
          </a:prstGeom>
        </p:spPr>
        <p:txBody>
          <a:bodyPr/>
          <a:lstStyle>
            <a:lvl1pPr>
              <a:defRPr/>
            </a:lvl1pPr>
          </a:lstStyle>
          <a:p>
            <a:pPr>
              <a:defRPr/>
            </a:pPr>
            <a:fld id="{BBC203D4-179E-4BD0-AEB7-41C6878513A6}" type="slidenum">
              <a:rPr lang="en-US" altLang="en-US"/>
              <a:pPr>
                <a:defRPr/>
              </a:pPr>
              <a:t>‹#›</a:t>
            </a:fld>
            <a:endParaRPr lang="en-US" altLang="en-US"/>
          </a:p>
        </p:txBody>
      </p:sp>
    </p:spTree>
    <p:extLst>
      <p:ext uri="{BB962C8B-B14F-4D97-AF65-F5344CB8AC3E}">
        <p14:creationId xmlns:p14="http://schemas.microsoft.com/office/powerpoint/2010/main" val="372565595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10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0D57B9-00B0-4CE2-9E57-B5E7430C2234}"/>
              </a:ext>
            </a:extLst>
          </p:cNvPr>
          <p:cNvSpPr/>
          <p:nvPr/>
        </p:nvSpPr>
        <p:spPr>
          <a:xfrm>
            <a:off x="1588" y="0"/>
            <a:ext cx="12190412" cy="682148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8" name="Rectangle 7">
            <a:extLst>
              <a:ext uri="{FF2B5EF4-FFF2-40B4-BE49-F238E27FC236}">
                <a16:creationId xmlns:a16="http://schemas.microsoft.com/office/drawing/2014/main" id="{B229E594-B324-4F37-A51A-08392FDB6F5C}"/>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9" name="Rectangle 8">
            <a:extLst>
              <a:ext uri="{FF2B5EF4-FFF2-40B4-BE49-F238E27FC236}">
                <a16:creationId xmlns:a16="http://schemas.microsoft.com/office/drawing/2014/main" id="{17A78D2C-D3AC-4F2E-87D9-2CED943FE538}"/>
              </a:ext>
            </a:extLst>
          </p:cNvPr>
          <p:cNvSpPr/>
          <p:nvPr/>
        </p:nvSpPr>
        <p:spPr>
          <a:xfrm>
            <a:off x="1588" y="0"/>
            <a:ext cx="12190412" cy="682148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9026AEE5-8C4B-4B7C-89E9-05FDA9E8AFF5}"/>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927C3E"/>
                </a:solidFill>
              </a:ln>
              <a:noFill/>
            </a:endParaRPr>
          </a:p>
        </p:txBody>
      </p:sp>
      <p:sp>
        <p:nvSpPr>
          <p:cNvPr id="2" name="Title 1"/>
          <p:cNvSpPr>
            <a:spLocks noGrp="1"/>
          </p:cNvSpPr>
          <p:nvPr>
            <p:ph type="title"/>
          </p:nvPr>
        </p:nvSpPr>
        <p:spPr>
          <a:xfrm>
            <a:off x="6193369" y="152400"/>
            <a:ext cx="5558364"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255640" y="152401"/>
            <a:ext cx="5840360" cy="625792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429003"/>
            <a:ext cx="5592233" cy="269186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762001"/>
            <a:ext cx="55880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6">
            <a:extLst>
              <a:ext uri="{FF2B5EF4-FFF2-40B4-BE49-F238E27FC236}">
                <a16:creationId xmlns:a16="http://schemas.microsoft.com/office/drawing/2014/main" id="{2354E56A-2705-4BAB-A360-300AA45A59B0}"/>
              </a:ext>
            </a:extLst>
          </p:cNvPr>
          <p:cNvSpPr>
            <a:spLocks noGrp="1"/>
          </p:cNvSpPr>
          <p:nvPr>
            <p:ph type="dt" sz="half" idx="15"/>
          </p:nvPr>
        </p:nvSpPr>
        <p:spPr>
          <a:xfrm>
            <a:off x="125413" y="6491288"/>
            <a:ext cx="1273175" cy="249237"/>
          </a:xfrm>
        </p:spPr>
        <p:txBody>
          <a:bodyPr/>
          <a:lstStyle>
            <a:lvl1pPr>
              <a:defRPr/>
            </a:lvl1pPr>
          </a:lstStyle>
          <a:p>
            <a:pPr>
              <a:defRPr/>
            </a:pPr>
            <a:fld id="{EAD5C3AE-315A-46E4-80A5-B080616004A0}" type="datetimeFigureOut">
              <a:rPr lang="en-US"/>
              <a:pPr>
                <a:defRPr/>
              </a:pPr>
              <a:t>6/13/25</a:t>
            </a:fld>
            <a:endParaRPr lang="en-US"/>
          </a:p>
        </p:txBody>
      </p:sp>
      <p:sp>
        <p:nvSpPr>
          <p:cNvPr id="12" name="Slide Number Placeholder 8">
            <a:extLst>
              <a:ext uri="{FF2B5EF4-FFF2-40B4-BE49-F238E27FC236}">
                <a16:creationId xmlns:a16="http://schemas.microsoft.com/office/drawing/2014/main" id="{548BEC42-8472-4F18-A738-EA7F961D7072}"/>
              </a:ext>
            </a:extLst>
          </p:cNvPr>
          <p:cNvSpPr>
            <a:spLocks noGrp="1"/>
          </p:cNvSpPr>
          <p:nvPr>
            <p:ph type="sldNum" sz="quarter" idx="16"/>
          </p:nvPr>
        </p:nvSpPr>
        <p:spPr>
          <a:xfrm>
            <a:off x="9082088" y="6575425"/>
            <a:ext cx="996950" cy="249238"/>
          </a:xfrm>
          <a:prstGeom prst="rect">
            <a:avLst/>
          </a:prstGeom>
        </p:spPr>
        <p:txBody>
          <a:bodyPr/>
          <a:lstStyle>
            <a:lvl1pPr>
              <a:defRPr/>
            </a:lvl1pPr>
          </a:lstStyle>
          <a:p>
            <a:pPr>
              <a:defRPr/>
            </a:pPr>
            <a:fld id="{BBC203D4-179E-4BD0-AEB7-41C6878513A6}" type="slidenum">
              <a:rPr lang="en-US" altLang="en-US"/>
              <a:pPr>
                <a:defRPr/>
              </a:pPr>
              <a:t>‹#›</a:t>
            </a:fld>
            <a:endParaRPr lang="en-US" altLang="en-US"/>
          </a:p>
        </p:txBody>
      </p:sp>
    </p:spTree>
    <p:extLst>
      <p:ext uri="{BB962C8B-B14F-4D97-AF65-F5344CB8AC3E}">
        <p14:creationId xmlns:p14="http://schemas.microsoft.com/office/powerpoint/2010/main" val="31570594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1243" y="152400"/>
            <a:ext cx="11860923" cy="491926"/>
          </a:xfrm>
        </p:spPr>
        <p:txBody>
          <a:bodyPr>
            <a:normAutofit/>
          </a:bodyPr>
          <a:lstStyle>
            <a:lvl1pPr>
              <a:defRPr sz="1800"/>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id="{498069CA-F1F6-4C39-AA1C-654950A45F41}"/>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5">
            <a:extLst>
              <a:ext uri="{FF2B5EF4-FFF2-40B4-BE49-F238E27FC236}">
                <a16:creationId xmlns:a16="http://schemas.microsoft.com/office/drawing/2014/main" id="{7AC67A37-D4CF-4C15-89EE-718B5B848BEC}"/>
              </a:ext>
            </a:extLst>
          </p:cNvPr>
          <p:cNvSpPr>
            <a:spLocks noGrp="1"/>
          </p:cNvSpPr>
          <p:nvPr>
            <p:ph sz="quarter" idx="4"/>
          </p:nvPr>
        </p:nvSpPr>
        <p:spPr>
          <a:xfrm>
            <a:off x="203269" y="751558"/>
            <a:ext cx="11860923" cy="52225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3C4EA36D-8E47-429B-9131-178D43983D81}"/>
              </a:ext>
            </a:extLst>
          </p:cNvPr>
          <p:cNvSpPr txBox="1">
            <a:spLocks/>
          </p:cNvSpPr>
          <p:nvPr/>
        </p:nvSpPr>
        <p:spPr>
          <a:xfrm>
            <a:off x="1463390" y="6514143"/>
            <a:ext cx="2158738" cy="191457"/>
          </a:xfrm>
          <a:prstGeom prst="rect">
            <a:avLst/>
          </a:prstGeom>
        </p:spPr>
        <p:txBody>
          <a:bodyPr/>
          <a:lstStyle>
            <a:defPPr>
              <a:defRPr lang="en-US"/>
            </a:defPPr>
            <a:lvl1pPr marL="0" algn="l" defTabSz="914400" rtl="0" eaLnBrk="1" latinLnBrk="0" hangingPunct="1">
              <a:defRPr sz="10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514114-1B09-4F88-919C-314FA9E8340A}" type="datetime2">
              <a:rPr lang="en-US" smtClean="0"/>
              <a:pPr/>
              <a:t>Friday, June 13, 2025</a:t>
            </a:fld>
            <a:endParaRPr lang="en-US" dirty="0"/>
          </a:p>
        </p:txBody>
      </p:sp>
      <p:sp>
        <p:nvSpPr>
          <p:cNvPr id="9" name="Footer Placeholder 4">
            <a:extLst>
              <a:ext uri="{FF2B5EF4-FFF2-40B4-BE49-F238E27FC236}">
                <a16:creationId xmlns:a16="http://schemas.microsoft.com/office/drawing/2014/main" id="{2D51BD14-6A98-42B4-BF62-D93B7F83FDED}"/>
              </a:ext>
            </a:extLst>
          </p:cNvPr>
          <p:cNvSpPr>
            <a:spLocks noGrp="1"/>
          </p:cNvSpPr>
          <p:nvPr>
            <p:ph type="ftr" sz="quarter" idx="11"/>
          </p:nvPr>
        </p:nvSpPr>
        <p:spPr>
          <a:xfrm>
            <a:off x="6567505" y="6504955"/>
            <a:ext cx="1285023" cy="191457"/>
          </a:xfrm>
          <a:prstGeom prst="rect">
            <a:avLst/>
          </a:prstGeom>
        </p:spPr>
        <p:txBody>
          <a:bodyPr/>
          <a:lstStyle>
            <a:lvl1pPr algn="ctr">
              <a:defRPr sz="1100">
                <a:solidFill>
                  <a:schemeClr val="bg1">
                    <a:lumMod val="75000"/>
                  </a:schemeClr>
                </a:solidFill>
              </a:defRPr>
            </a:lvl1pPr>
          </a:lstStyle>
          <a:p>
            <a:endParaRPr lang="en-US"/>
          </a:p>
        </p:txBody>
      </p:sp>
    </p:spTree>
    <p:custDataLst>
      <p:tags r:id="rId1"/>
    </p:custDataLst>
    <p:extLst>
      <p:ext uri="{BB962C8B-B14F-4D97-AF65-F5344CB8AC3E}">
        <p14:creationId xmlns:p14="http://schemas.microsoft.com/office/powerpoint/2010/main" val="406477688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0D57B9-00B0-4CE2-9E57-B5E7430C2234}"/>
              </a:ext>
            </a:extLst>
          </p:cNvPr>
          <p:cNvSpPr/>
          <p:nvPr/>
        </p:nvSpPr>
        <p:spPr>
          <a:xfrm>
            <a:off x="1588" y="0"/>
            <a:ext cx="12190412" cy="682148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8" name="Rectangle 7">
            <a:extLst>
              <a:ext uri="{FF2B5EF4-FFF2-40B4-BE49-F238E27FC236}">
                <a16:creationId xmlns:a16="http://schemas.microsoft.com/office/drawing/2014/main" id="{B229E594-B324-4F37-A51A-08392FDB6F5C}"/>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9" name="Rectangle 8">
            <a:extLst>
              <a:ext uri="{FF2B5EF4-FFF2-40B4-BE49-F238E27FC236}">
                <a16:creationId xmlns:a16="http://schemas.microsoft.com/office/drawing/2014/main" id="{17A78D2C-D3AC-4F2E-87D9-2CED943FE538}"/>
              </a:ext>
            </a:extLst>
          </p:cNvPr>
          <p:cNvSpPr/>
          <p:nvPr/>
        </p:nvSpPr>
        <p:spPr>
          <a:xfrm>
            <a:off x="1588" y="0"/>
            <a:ext cx="12190412" cy="682148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9026AEE5-8C4B-4B7C-89E9-05FDA9E8AFF5}"/>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927C3E"/>
                </a:solidFill>
              </a:ln>
              <a:noFill/>
            </a:endParaRPr>
          </a:p>
        </p:txBody>
      </p:sp>
      <p:sp>
        <p:nvSpPr>
          <p:cNvPr id="2" name="Title 1"/>
          <p:cNvSpPr>
            <a:spLocks noGrp="1"/>
          </p:cNvSpPr>
          <p:nvPr>
            <p:ph type="title"/>
          </p:nvPr>
        </p:nvSpPr>
        <p:spPr>
          <a:xfrm>
            <a:off x="6285969" y="152400"/>
            <a:ext cx="5465763"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255640" y="152401"/>
            <a:ext cx="5840360" cy="625792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285971" y="2513135"/>
            <a:ext cx="5592233" cy="221618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285970" y="762001"/>
            <a:ext cx="5499629" cy="1666567"/>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6">
            <a:extLst>
              <a:ext uri="{FF2B5EF4-FFF2-40B4-BE49-F238E27FC236}">
                <a16:creationId xmlns:a16="http://schemas.microsoft.com/office/drawing/2014/main" id="{2354E56A-2705-4BAB-A360-300AA45A59B0}"/>
              </a:ext>
            </a:extLst>
          </p:cNvPr>
          <p:cNvSpPr>
            <a:spLocks noGrp="1"/>
          </p:cNvSpPr>
          <p:nvPr>
            <p:ph type="dt" sz="half" idx="15"/>
          </p:nvPr>
        </p:nvSpPr>
        <p:spPr>
          <a:xfrm>
            <a:off x="125413" y="6491288"/>
            <a:ext cx="1273175" cy="249237"/>
          </a:xfrm>
        </p:spPr>
        <p:txBody>
          <a:bodyPr/>
          <a:lstStyle>
            <a:lvl1pPr>
              <a:defRPr/>
            </a:lvl1pPr>
          </a:lstStyle>
          <a:p>
            <a:pPr>
              <a:defRPr/>
            </a:pPr>
            <a:fld id="{EAD5C3AE-315A-46E4-80A5-B080616004A0}" type="datetimeFigureOut">
              <a:rPr lang="en-US"/>
              <a:pPr>
                <a:defRPr/>
              </a:pPr>
              <a:t>6/13/25</a:t>
            </a:fld>
            <a:endParaRPr lang="en-US"/>
          </a:p>
        </p:txBody>
      </p:sp>
      <p:sp>
        <p:nvSpPr>
          <p:cNvPr id="12" name="Slide Number Placeholder 8">
            <a:extLst>
              <a:ext uri="{FF2B5EF4-FFF2-40B4-BE49-F238E27FC236}">
                <a16:creationId xmlns:a16="http://schemas.microsoft.com/office/drawing/2014/main" id="{548BEC42-8472-4F18-A738-EA7F961D7072}"/>
              </a:ext>
            </a:extLst>
          </p:cNvPr>
          <p:cNvSpPr>
            <a:spLocks noGrp="1"/>
          </p:cNvSpPr>
          <p:nvPr>
            <p:ph type="sldNum" sz="quarter" idx="16"/>
          </p:nvPr>
        </p:nvSpPr>
        <p:spPr>
          <a:xfrm>
            <a:off x="9082088" y="6575425"/>
            <a:ext cx="996950" cy="249238"/>
          </a:xfrm>
          <a:prstGeom prst="rect">
            <a:avLst/>
          </a:prstGeom>
        </p:spPr>
        <p:txBody>
          <a:bodyPr/>
          <a:lstStyle>
            <a:lvl1pPr>
              <a:defRPr/>
            </a:lvl1pPr>
          </a:lstStyle>
          <a:p>
            <a:pPr>
              <a:defRPr/>
            </a:pPr>
            <a:fld id="{BBC203D4-179E-4BD0-AEB7-41C6878513A6}" type="slidenum">
              <a:rPr lang="en-US" altLang="en-US"/>
              <a:pPr>
                <a:defRPr/>
              </a:pPr>
              <a:t>‹#›</a:t>
            </a:fld>
            <a:endParaRPr lang="en-US" altLang="en-US"/>
          </a:p>
        </p:txBody>
      </p:sp>
      <p:sp>
        <p:nvSpPr>
          <p:cNvPr id="13" name="Content Placeholder 5">
            <a:extLst>
              <a:ext uri="{FF2B5EF4-FFF2-40B4-BE49-F238E27FC236}">
                <a16:creationId xmlns:a16="http://schemas.microsoft.com/office/drawing/2014/main" id="{D561DE91-899F-46B8-982B-59044AA0F6B2}"/>
              </a:ext>
            </a:extLst>
          </p:cNvPr>
          <p:cNvSpPr>
            <a:spLocks noGrp="1"/>
          </p:cNvSpPr>
          <p:nvPr>
            <p:ph sz="quarter" idx="17"/>
          </p:nvPr>
        </p:nvSpPr>
        <p:spPr>
          <a:xfrm>
            <a:off x="6327496" y="4729316"/>
            <a:ext cx="5561005" cy="176197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8311094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11BB92-020F-4EC7-A9F9-233F5FBB1560}"/>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927C3E"/>
                </a:solidFill>
              </a:ln>
              <a:noFill/>
            </a:endParaRPr>
          </a:p>
        </p:txBody>
      </p:sp>
      <p:sp>
        <p:nvSpPr>
          <p:cNvPr id="2" name="Title 1"/>
          <p:cNvSpPr>
            <a:spLocks noGrp="1"/>
          </p:cNvSpPr>
          <p:nvPr>
            <p:ph type="title"/>
          </p:nvPr>
        </p:nvSpPr>
        <p:spPr>
          <a:xfrm>
            <a:off x="406401" y="152400"/>
            <a:ext cx="5384800" cy="990600"/>
          </a:xfrm>
        </p:spPr>
        <p:txBody>
          <a:bodyPr>
            <a:noAutofit/>
          </a:bodyPr>
          <a:lstStyle>
            <a:lvl1pPr>
              <a:defRPr sz="2400"/>
            </a:lvl1pPr>
          </a:lstStyle>
          <a:p>
            <a:r>
              <a:rPr lang="en-US"/>
              <a:t>Click to edit Master title style</a:t>
            </a:r>
            <a:endParaRPr lang="en-US" dirty="0"/>
          </a:p>
        </p:txBody>
      </p:sp>
      <p:sp>
        <p:nvSpPr>
          <p:cNvPr id="3" name="Text Placeholder 2"/>
          <p:cNvSpPr>
            <a:spLocks noGrp="1"/>
          </p:cNvSpPr>
          <p:nvPr>
            <p:ph type="body" idx="1"/>
          </p:nvPr>
        </p:nvSpPr>
        <p:spPr>
          <a:xfrm>
            <a:off x="406401" y="1219200"/>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6401" y="1981203"/>
            <a:ext cx="5386917" cy="41449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half" idx="13"/>
          </p:nvPr>
        </p:nvSpPr>
        <p:spPr>
          <a:xfrm>
            <a:off x="6398684" y="152403"/>
            <a:ext cx="5386917" cy="58975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422892-7BE7-428F-85EA-73F3BC593045}"/>
              </a:ext>
            </a:extLst>
          </p:cNvPr>
          <p:cNvSpPr>
            <a:spLocks noGrp="1"/>
          </p:cNvSpPr>
          <p:nvPr>
            <p:ph type="dt" sz="half" idx="14"/>
          </p:nvPr>
        </p:nvSpPr>
        <p:spPr>
          <a:xfrm>
            <a:off x="125413" y="6491288"/>
            <a:ext cx="1273175" cy="249237"/>
          </a:xfrm>
        </p:spPr>
        <p:txBody>
          <a:bodyPr/>
          <a:lstStyle>
            <a:lvl1pPr>
              <a:defRPr/>
            </a:lvl1pPr>
          </a:lstStyle>
          <a:p>
            <a:pPr>
              <a:defRPr/>
            </a:pPr>
            <a:fld id="{E6EB2925-66E4-4BA8-8AFE-128CBDE898DF}" type="datetimeFigureOut">
              <a:rPr lang="en-US"/>
              <a:pPr>
                <a:defRPr/>
              </a:pPr>
              <a:t>6/13/25</a:t>
            </a:fld>
            <a:endParaRPr lang="en-US"/>
          </a:p>
        </p:txBody>
      </p:sp>
      <p:sp>
        <p:nvSpPr>
          <p:cNvPr id="8" name="Footer Placeholder 7">
            <a:extLst>
              <a:ext uri="{FF2B5EF4-FFF2-40B4-BE49-F238E27FC236}">
                <a16:creationId xmlns:a16="http://schemas.microsoft.com/office/drawing/2014/main" id="{D054E1F0-F518-4DE4-97E9-77A2178D98E0}"/>
              </a:ext>
            </a:extLst>
          </p:cNvPr>
          <p:cNvSpPr>
            <a:spLocks noGrp="1"/>
          </p:cNvSpPr>
          <p:nvPr>
            <p:ph type="ftr" sz="quarter" idx="15"/>
          </p:nvPr>
        </p:nvSpPr>
        <p:spPr>
          <a:xfrm>
            <a:off x="4348163" y="6453188"/>
            <a:ext cx="3860800" cy="301625"/>
          </a:xfrm>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C533B60E-CB25-45FF-AF20-79AA6691726A}"/>
              </a:ext>
            </a:extLst>
          </p:cNvPr>
          <p:cNvSpPr>
            <a:spLocks noGrp="1"/>
          </p:cNvSpPr>
          <p:nvPr>
            <p:ph type="sldNum" sz="quarter" idx="16"/>
          </p:nvPr>
        </p:nvSpPr>
        <p:spPr>
          <a:xfrm>
            <a:off x="9082088" y="6575425"/>
            <a:ext cx="996950" cy="249238"/>
          </a:xfrm>
          <a:prstGeom prst="rect">
            <a:avLst/>
          </a:prstGeom>
        </p:spPr>
        <p:txBody>
          <a:bodyPr/>
          <a:lstStyle>
            <a:lvl1pPr>
              <a:defRPr/>
            </a:lvl1pPr>
          </a:lstStyle>
          <a:p>
            <a:pPr>
              <a:defRPr/>
            </a:pPr>
            <a:fld id="{885745E8-F6F3-4319-81E0-2297E7F291F6}" type="slidenum">
              <a:rPr lang="en-US" altLang="en-US"/>
              <a:pPr>
                <a:defRPr/>
              </a:pPr>
              <a:t>‹#›</a:t>
            </a:fld>
            <a:endParaRPr lang="en-US" altLang="en-US"/>
          </a:p>
        </p:txBody>
      </p:sp>
    </p:spTree>
    <p:extLst>
      <p:ext uri="{BB962C8B-B14F-4D97-AF65-F5344CB8AC3E}">
        <p14:creationId xmlns:p14="http://schemas.microsoft.com/office/powerpoint/2010/main" val="424319006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0BAFC17-F14F-4AFA-89BD-D16CE2B0EE53}"/>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927C3E"/>
                </a:solidFill>
              </a:ln>
              <a:noFill/>
            </a:endParaRPr>
          </a:p>
        </p:txBody>
      </p:sp>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Date Placeholder 4">
            <a:extLst>
              <a:ext uri="{FF2B5EF4-FFF2-40B4-BE49-F238E27FC236}">
                <a16:creationId xmlns:a16="http://schemas.microsoft.com/office/drawing/2014/main" id="{1DB62BF0-87D7-42E8-8A94-13528FD36EE9}"/>
              </a:ext>
            </a:extLst>
          </p:cNvPr>
          <p:cNvSpPr>
            <a:spLocks noGrp="1"/>
          </p:cNvSpPr>
          <p:nvPr>
            <p:ph type="dt" sz="half" idx="10"/>
          </p:nvPr>
        </p:nvSpPr>
        <p:spPr>
          <a:xfrm>
            <a:off x="125413" y="6491288"/>
            <a:ext cx="1273175" cy="249237"/>
          </a:xfrm>
        </p:spPr>
        <p:txBody>
          <a:bodyPr/>
          <a:lstStyle>
            <a:lvl1pPr>
              <a:defRPr/>
            </a:lvl1pPr>
          </a:lstStyle>
          <a:p>
            <a:pPr>
              <a:defRPr/>
            </a:pPr>
            <a:fld id="{96868932-5B1C-4B6F-8C47-AFF637C4E310}" type="datetimeFigureOut">
              <a:rPr lang="en-US"/>
              <a:pPr>
                <a:defRPr/>
              </a:pPr>
              <a:t>6/13/25</a:t>
            </a:fld>
            <a:endParaRPr lang="en-US"/>
          </a:p>
        </p:txBody>
      </p:sp>
      <p:sp>
        <p:nvSpPr>
          <p:cNvPr id="7" name="Slide Number Placeholder 6">
            <a:extLst>
              <a:ext uri="{FF2B5EF4-FFF2-40B4-BE49-F238E27FC236}">
                <a16:creationId xmlns:a16="http://schemas.microsoft.com/office/drawing/2014/main" id="{761CE6F7-DEFE-45DC-888E-0482DFC66806}"/>
              </a:ext>
            </a:extLst>
          </p:cNvPr>
          <p:cNvSpPr>
            <a:spLocks noGrp="1"/>
          </p:cNvSpPr>
          <p:nvPr>
            <p:ph type="sldNum" sz="quarter" idx="11"/>
          </p:nvPr>
        </p:nvSpPr>
        <p:spPr>
          <a:xfrm>
            <a:off x="9082088" y="6575425"/>
            <a:ext cx="996950" cy="249238"/>
          </a:xfrm>
          <a:prstGeom prst="rect">
            <a:avLst/>
          </a:prstGeom>
        </p:spPr>
        <p:txBody>
          <a:bodyPr/>
          <a:lstStyle>
            <a:lvl1pPr>
              <a:defRPr/>
            </a:lvl1pPr>
          </a:lstStyle>
          <a:p>
            <a:pPr>
              <a:defRPr/>
            </a:pPr>
            <a:fld id="{9D85443C-DECA-462B-9A4B-F8AFA7414045}" type="slidenum">
              <a:rPr lang="en-US" altLang="en-US"/>
              <a:pPr>
                <a:defRPr/>
              </a:pPr>
              <a:t>‹#›</a:t>
            </a:fld>
            <a:endParaRPr lang="en-US" altLang="en-US"/>
          </a:p>
        </p:txBody>
      </p:sp>
    </p:spTree>
    <p:extLst>
      <p:ext uri="{BB962C8B-B14F-4D97-AF65-F5344CB8AC3E}">
        <p14:creationId xmlns:p14="http://schemas.microsoft.com/office/powerpoint/2010/main" val="176350515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00C45D-CFC8-4DD4-BA71-AE22DC7DBBA4}"/>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927C3E"/>
                </a:solidFill>
              </a:ln>
              <a:noFill/>
            </a:endParaRPr>
          </a:p>
        </p:txBody>
      </p:sp>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72AC697-A4E1-460B-9CE0-630836A11973}"/>
              </a:ext>
            </a:extLst>
          </p:cNvPr>
          <p:cNvSpPr>
            <a:spLocks noGrp="1"/>
          </p:cNvSpPr>
          <p:nvPr>
            <p:ph type="dt" sz="half" idx="10"/>
          </p:nvPr>
        </p:nvSpPr>
        <p:spPr>
          <a:xfrm>
            <a:off x="125413" y="6491288"/>
            <a:ext cx="1273175" cy="249237"/>
          </a:xfrm>
        </p:spPr>
        <p:txBody>
          <a:bodyPr/>
          <a:lstStyle>
            <a:lvl1pPr>
              <a:defRPr/>
            </a:lvl1pPr>
          </a:lstStyle>
          <a:p>
            <a:pPr>
              <a:defRPr/>
            </a:pPr>
            <a:fld id="{5A1E0145-C678-4192-A693-CE03E52A1455}" type="datetimeFigureOut">
              <a:rPr lang="en-US"/>
              <a:pPr>
                <a:defRPr/>
              </a:pPr>
              <a:t>6/13/25</a:t>
            </a:fld>
            <a:endParaRPr lang="en-US"/>
          </a:p>
        </p:txBody>
      </p:sp>
      <p:sp>
        <p:nvSpPr>
          <p:cNvPr id="6" name="Footer Placeholder 4">
            <a:extLst>
              <a:ext uri="{FF2B5EF4-FFF2-40B4-BE49-F238E27FC236}">
                <a16:creationId xmlns:a16="http://schemas.microsoft.com/office/drawing/2014/main" id="{C7A46A38-58F6-4EBE-81DB-66C7F2BD4C1E}"/>
              </a:ext>
            </a:extLst>
          </p:cNvPr>
          <p:cNvSpPr>
            <a:spLocks noGrp="1"/>
          </p:cNvSpPr>
          <p:nvPr>
            <p:ph type="ftr" sz="quarter" idx="11"/>
          </p:nvPr>
        </p:nvSpPr>
        <p:spPr>
          <a:xfrm>
            <a:off x="4348163" y="6453188"/>
            <a:ext cx="3860800" cy="301625"/>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69202B1-D165-4BFD-8918-8B6804F41CA4}"/>
              </a:ext>
            </a:extLst>
          </p:cNvPr>
          <p:cNvSpPr>
            <a:spLocks noGrp="1"/>
          </p:cNvSpPr>
          <p:nvPr>
            <p:ph type="sldNum" sz="quarter" idx="12"/>
          </p:nvPr>
        </p:nvSpPr>
        <p:spPr>
          <a:xfrm>
            <a:off x="9082088" y="6575425"/>
            <a:ext cx="996950" cy="249238"/>
          </a:xfrm>
          <a:prstGeom prst="rect">
            <a:avLst/>
          </a:prstGeom>
        </p:spPr>
        <p:txBody>
          <a:bodyPr/>
          <a:lstStyle>
            <a:lvl1pPr>
              <a:defRPr/>
            </a:lvl1pPr>
          </a:lstStyle>
          <a:p>
            <a:pPr>
              <a:defRPr/>
            </a:pPr>
            <a:fld id="{81E807C0-1E50-4DD3-9683-E3A3E13CDF83}" type="slidenum">
              <a:rPr lang="en-US" altLang="en-US"/>
              <a:pPr>
                <a:defRPr/>
              </a:pPr>
              <a:t>‹#›</a:t>
            </a:fld>
            <a:endParaRPr lang="en-US" altLang="en-US"/>
          </a:p>
        </p:txBody>
      </p:sp>
    </p:spTree>
    <p:extLst>
      <p:ext uri="{BB962C8B-B14F-4D97-AF65-F5344CB8AC3E}">
        <p14:creationId xmlns:p14="http://schemas.microsoft.com/office/powerpoint/2010/main" val="73138733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AC9C89-9264-4A15-B4D6-99BAEF3B7E8B}"/>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927C3E"/>
                </a:solidFill>
              </a:ln>
              <a:noFill/>
            </a:endParaRPr>
          </a:p>
        </p:txBody>
      </p:sp>
      <p:sp>
        <p:nvSpPr>
          <p:cNvPr id="2" name="Title 1"/>
          <p:cNvSpPr>
            <a:spLocks noGrp="1"/>
          </p:cNvSpPr>
          <p:nvPr>
            <p:ph type="title"/>
          </p:nvPr>
        </p:nvSpPr>
        <p:spPr>
          <a:xfrm>
            <a:off x="87085" y="85056"/>
            <a:ext cx="12035245" cy="415687"/>
          </a:xfrm>
        </p:spPr>
        <p:txBody>
          <a:bodyPr/>
          <a:lstStyle/>
          <a:p>
            <a:r>
              <a:rPr lang="en-US"/>
              <a:t>Click to edit Master title style</a:t>
            </a:r>
            <a:endParaRPr lang="en-US" dirty="0"/>
          </a:p>
        </p:txBody>
      </p:sp>
      <p:sp>
        <p:nvSpPr>
          <p:cNvPr id="3" name="Content Placeholder 2"/>
          <p:cNvSpPr>
            <a:spLocks noGrp="1"/>
          </p:cNvSpPr>
          <p:nvPr>
            <p:ph idx="1"/>
          </p:nvPr>
        </p:nvSpPr>
        <p:spPr>
          <a:xfrm>
            <a:off x="87085" y="566058"/>
            <a:ext cx="12035245" cy="5483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1B330BD-39DC-4097-B7D1-492C4014F6BB}"/>
              </a:ext>
            </a:extLst>
          </p:cNvPr>
          <p:cNvSpPr>
            <a:spLocks noGrp="1" noChangeArrowheads="1"/>
          </p:cNvSpPr>
          <p:nvPr>
            <p:ph type="dt" sz="half" idx="10"/>
          </p:nvPr>
        </p:nvSpPr>
        <p:spPr>
          <a:xfrm>
            <a:off x="125413" y="6491288"/>
            <a:ext cx="1273175" cy="249237"/>
          </a:xfrm>
        </p:spPr>
        <p:txBody>
          <a:bodyPr/>
          <a:lstStyle>
            <a:lvl1pPr>
              <a:defRPr smtClean="0"/>
            </a:lvl1pPr>
          </a:lstStyle>
          <a:p>
            <a:pPr>
              <a:defRPr/>
            </a:pPr>
            <a:fld id="{863156A2-F8AF-4883-B19D-15B4875A606D}" type="datetimeFigureOut">
              <a:rPr lang="en-US"/>
              <a:pPr>
                <a:defRPr/>
              </a:pPr>
              <a:t>6/13/25</a:t>
            </a:fld>
            <a:endParaRPr lang="en-US"/>
          </a:p>
        </p:txBody>
      </p:sp>
      <p:sp>
        <p:nvSpPr>
          <p:cNvPr id="6" name="Rectangle 6">
            <a:extLst>
              <a:ext uri="{FF2B5EF4-FFF2-40B4-BE49-F238E27FC236}">
                <a16:creationId xmlns:a16="http://schemas.microsoft.com/office/drawing/2014/main" id="{B7FF0BF3-2340-4FB6-AA97-A823A9F06896}"/>
              </a:ext>
            </a:extLst>
          </p:cNvPr>
          <p:cNvSpPr>
            <a:spLocks noGrp="1" noChangeArrowheads="1"/>
          </p:cNvSpPr>
          <p:nvPr>
            <p:ph type="sldNum" sz="quarter" idx="11"/>
          </p:nvPr>
        </p:nvSpPr>
        <p:spPr>
          <a:xfrm>
            <a:off x="5505450" y="6523038"/>
            <a:ext cx="1463675" cy="249237"/>
          </a:xfrm>
          <a:prstGeom prst="rect">
            <a:avLst/>
          </a:prstGeom>
        </p:spPr>
        <p:txBody>
          <a:bodyPr/>
          <a:lstStyle>
            <a:lvl1pPr algn="ctr">
              <a:defRPr sz="900" smtClean="0">
                <a:solidFill>
                  <a:schemeClr val="bg1">
                    <a:lumMod val="75000"/>
                  </a:schemeClr>
                </a:solidFill>
              </a:defRPr>
            </a:lvl1pPr>
          </a:lstStyle>
          <a:p>
            <a:pPr>
              <a:defRPr/>
            </a:pPr>
            <a:fld id="{9361AAB3-9047-483B-AB6D-8E0DC754E4D6}" type="slidenum">
              <a:rPr lang="en-US" altLang="en-US"/>
              <a:pPr>
                <a:defRPr/>
              </a:pPr>
              <a:t>‹#›</a:t>
            </a:fld>
            <a:endParaRPr lang="en-US" altLang="en-US"/>
          </a:p>
        </p:txBody>
      </p:sp>
    </p:spTree>
    <p:extLst>
      <p:ext uri="{BB962C8B-B14F-4D97-AF65-F5344CB8AC3E}">
        <p14:creationId xmlns:p14="http://schemas.microsoft.com/office/powerpoint/2010/main" val="27371726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117566" y="52251"/>
            <a:ext cx="11991720" cy="492035"/>
          </a:xfrm>
        </p:spPr>
        <p:txBody>
          <a:bodyPr/>
          <a:lstStyle/>
          <a:p>
            <a:r>
              <a:rPr lang="en-US"/>
              <a:t>Click to edit Master title style</a:t>
            </a:r>
          </a:p>
        </p:txBody>
      </p:sp>
      <p:sp>
        <p:nvSpPr>
          <p:cNvPr id="3" name="Text Placeholder 2"/>
          <p:cNvSpPr>
            <a:spLocks noGrp="1"/>
          </p:cNvSpPr>
          <p:nvPr>
            <p:ph type="body" idx="1"/>
          </p:nvPr>
        </p:nvSpPr>
        <p:spPr>
          <a:xfrm>
            <a:off x="117566" y="627018"/>
            <a:ext cx="5625737" cy="5422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p:cNvSpPr>
            <a:spLocks noGrp="1"/>
          </p:cNvSpPr>
          <p:nvPr>
            <p:ph type="body" idx="13"/>
          </p:nvPr>
        </p:nvSpPr>
        <p:spPr>
          <a:xfrm>
            <a:off x="5921829" y="640082"/>
            <a:ext cx="6187457" cy="5422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58EF439-4858-4793-888D-7879D7794339}"/>
              </a:ext>
            </a:extLst>
          </p:cNvPr>
          <p:cNvSpPr>
            <a:spLocks noGrp="1"/>
          </p:cNvSpPr>
          <p:nvPr>
            <p:ph type="dt" sz="half" idx="14"/>
          </p:nvPr>
        </p:nvSpPr>
        <p:spPr>
          <a:xfrm>
            <a:off x="125413" y="6491288"/>
            <a:ext cx="1273175" cy="249237"/>
          </a:xfrm>
        </p:spPr>
        <p:txBody>
          <a:bodyPr/>
          <a:lstStyle>
            <a:lvl1pPr>
              <a:defRPr/>
            </a:lvl1pPr>
          </a:lstStyle>
          <a:p>
            <a:pPr>
              <a:defRPr/>
            </a:pPr>
            <a:fld id="{B33E5572-9EA4-4809-9235-B1C795884CBF}" type="datetimeFigureOut">
              <a:rPr lang="en-US"/>
              <a:pPr>
                <a:defRPr/>
              </a:pPr>
              <a:t>6/13/25</a:t>
            </a:fld>
            <a:endParaRPr lang="en-US"/>
          </a:p>
        </p:txBody>
      </p:sp>
      <p:sp>
        <p:nvSpPr>
          <p:cNvPr id="6" name="Slide Number Placeholder 5">
            <a:extLst>
              <a:ext uri="{FF2B5EF4-FFF2-40B4-BE49-F238E27FC236}">
                <a16:creationId xmlns:a16="http://schemas.microsoft.com/office/drawing/2014/main" id="{2404578D-1E7B-4A5C-9642-8144EBEDFF93}"/>
              </a:ext>
            </a:extLst>
          </p:cNvPr>
          <p:cNvSpPr>
            <a:spLocks noGrp="1"/>
          </p:cNvSpPr>
          <p:nvPr>
            <p:ph type="sldNum" sz="quarter" idx="15"/>
          </p:nvPr>
        </p:nvSpPr>
        <p:spPr>
          <a:xfrm>
            <a:off x="9082088" y="6575425"/>
            <a:ext cx="996950" cy="249238"/>
          </a:xfrm>
          <a:prstGeom prst="rect">
            <a:avLst/>
          </a:prstGeom>
        </p:spPr>
        <p:txBody>
          <a:bodyPr/>
          <a:lstStyle>
            <a:lvl1pPr>
              <a:defRPr/>
            </a:lvl1pPr>
          </a:lstStyle>
          <a:p>
            <a:pPr>
              <a:defRPr/>
            </a:pPr>
            <a:fld id="{15BF9E1C-C0B2-42D3-9AE7-81F6E1152815}" type="slidenum">
              <a:rPr lang="en-US" altLang="en-US"/>
              <a:pPr>
                <a:defRPr/>
              </a:pPr>
              <a:t>‹#›</a:t>
            </a:fld>
            <a:endParaRPr lang="en-US" altLang="en-US"/>
          </a:p>
        </p:txBody>
      </p:sp>
    </p:spTree>
    <p:extLst>
      <p:ext uri="{BB962C8B-B14F-4D97-AF65-F5344CB8AC3E}">
        <p14:creationId xmlns:p14="http://schemas.microsoft.com/office/powerpoint/2010/main" val="19060221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2D5A44-699C-4BC7-8C8A-58667D0452B4}"/>
              </a:ext>
            </a:extLst>
          </p:cNvPr>
          <p:cNvSpPr/>
          <p:nvPr/>
        </p:nvSpPr>
        <p:spPr>
          <a:xfrm>
            <a:off x="11777663" y="6491288"/>
            <a:ext cx="385762" cy="249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2" name="Title 1"/>
          <p:cNvSpPr>
            <a:spLocks noGrp="1"/>
          </p:cNvSpPr>
          <p:nvPr>
            <p:ph type="ctrTitle"/>
          </p:nvPr>
        </p:nvSpPr>
        <p:spPr>
          <a:xfrm>
            <a:off x="989920" y="3102456"/>
            <a:ext cx="10363200" cy="1698333"/>
          </a:xfrm>
        </p:spPr>
        <p:txBody>
          <a:bodyPr>
            <a:normAutofit/>
          </a:bodyPr>
          <a:lstStyle>
            <a:lvl1pPr>
              <a:defRPr sz="4000"/>
            </a:lvl1pPr>
          </a:lstStyle>
          <a:p>
            <a:r>
              <a:rPr lang="en-US"/>
              <a:t>Click to edit Master title style</a:t>
            </a:r>
            <a:endParaRPr lang="en-US" dirty="0"/>
          </a:p>
        </p:txBody>
      </p:sp>
      <p:sp>
        <p:nvSpPr>
          <p:cNvPr id="3" name="Subtitle 2"/>
          <p:cNvSpPr>
            <a:spLocks noGrp="1"/>
          </p:cNvSpPr>
          <p:nvPr>
            <p:ph type="subTitle" idx="1"/>
          </p:nvPr>
        </p:nvSpPr>
        <p:spPr>
          <a:xfrm>
            <a:off x="1208308" y="5078692"/>
            <a:ext cx="10058400" cy="609600"/>
          </a:xfrm>
        </p:spPr>
        <p:txBody>
          <a:bodyPr>
            <a:noAutofit/>
          </a:bodyPr>
          <a:lstStyle>
            <a:lvl1pPr marL="0" indent="0" algn="ctr">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Content Placeholder 3"/>
          <p:cNvSpPr>
            <a:spLocks noGrp="1"/>
          </p:cNvSpPr>
          <p:nvPr>
            <p:ph sz="half" idx="2"/>
          </p:nvPr>
        </p:nvSpPr>
        <p:spPr>
          <a:xfrm>
            <a:off x="3903747" y="137030"/>
            <a:ext cx="5023438" cy="268752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p:txBody>
      </p:sp>
      <p:sp>
        <p:nvSpPr>
          <p:cNvPr id="6" name="Date Placeholder 3">
            <a:extLst>
              <a:ext uri="{FF2B5EF4-FFF2-40B4-BE49-F238E27FC236}">
                <a16:creationId xmlns:a16="http://schemas.microsoft.com/office/drawing/2014/main" id="{40EEDAE6-886D-4139-A81F-8FD4BEF28046}"/>
              </a:ext>
            </a:extLst>
          </p:cNvPr>
          <p:cNvSpPr>
            <a:spLocks noGrp="1"/>
          </p:cNvSpPr>
          <p:nvPr>
            <p:ph type="dt" sz="half" idx="10"/>
          </p:nvPr>
        </p:nvSpPr>
        <p:spPr>
          <a:xfrm>
            <a:off x="125413" y="6491288"/>
            <a:ext cx="1273175" cy="249237"/>
          </a:xfrm>
        </p:spPr>
        <p:txBody>
          <a:bodyPr/>
          <a:lstStyle>
            <a:lvl1pPr>
              <a:defRPr/>
            </a:lvl1pPr>
          </a:lstStyle>
          <a:p>
            <a:pPr>
              <a:defRPr/>
            </a:pPr>
            <a:fld id="{3D8EC585-62E0-4F7A-B137-B04AD48A9BC9}" type="datetimeFigureOut">
              <a:rPr lang="en-US"/>
              <a:pPr>
                <a:defRPr/>
              </a:pPr>
              <a:t>6/13/25</a:t>
            </a:fld>
            <a:endParaRPr lang="en-US"/>
          </a:p>
        </p:txBody>
      </p:sp>
      <p:sp>
        <p:nvSpPr>
          <p:cNvPr id="7" name="Footer Placeholder 4">
            <a:extLst>
              <a:ext uri="{FF2B5EF4-FFF2-40B4-BE49-F238E27FC236}">
                <a16:creationId xmlns:a16="http://schemas.microsoft.com/office/drawing/2014/main" id="{6070463C-4B1B-45EB-85C9-28BBC8D502E3}"/>
              </a:ext>
            </a:extLst>
          </p:cNvPr>
          <p:cNvSpPr>
            <a:spLocks noGrp="1"/>
          </p:cNvSpPr>
          <p:nvPr>
            <p:ph type="ftr" sz="quarter" idx="11"/>
          </p:nvPr>
        </p:nvSpPr>
        <p:spPr>
          <a:xfrm>
            <a:off x="4348163" y="6453188"/>
            <a:ext cx="3860800" cy="301625"/>
          </a:xfrm>
        </p:spPr>
        <p:txBody>
          <a:bodyPr/>
          <a:lstStyle>
            <a:lvl1pPr>
              <a:defRPr/>
            </a:lvl1pPr>
          </a:lstStyle>
          <a:p>
            <a:pPr>
              <a:defRPr/>
            </a:pPr>
            <a:endParaRPr lang="en-US"/>
          </a:p>
        </p:txBody>
      </p:sp>
    </p:spTree>
    <p:extLst>
      <p:ext uri="{BB962C8B-B14F-4D97-AF65-F5344CB8AC3E}">
        <p14:creationId xmlns:p14="http://schemas.microsoft.com/office/powerpoint/2010/main" val="7175815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x" preserve="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6A3991-1CA6-4651-8687-8284FB903587}"/>
              </a:ext>
            </a:extLst>
          </p:cNvPr>
          <p:cNvSpPr>
            <a:spLocks noGrp="1"/>
          </p:cNvSpPr>
          <p:nvPr>
            <p:ph type="dt" sz="half" idx="10"/>
          </p:nvPr>
        </p:nvSpPr>
        <p:spPr>
          <a:xfrm>
            <a:off x="125413" y="6491288"/>
            <a:ext cx="1273175" cy="249237"/>
          </a:xfrm>
        </p:spPr>
        <p:txBody>
          <a:bodyPr/>
          <a:lstStyle>
            <a:lvl1pPr>
              <a:defRPr/>
            </a:lvl1pPr>
          </a:lstStyle>
          <a:p>
            <a:pPr>
              <a:defRPr/>
            </a:pPr>
            <a:fld id="{2232E783-72D2-4B07-AD13-4C1A9F5D83D6}" type="datetimeFigureOut">
              <a:rPr lang="en-US"/>
              <a:pPr>
                <a:defRPr/>
              </a:pPr>
              <a:t>6/13/25</a:t>
            </a:fld>
            <a:endParaRPr lang="en-US"/>
          </a:p>
        </p:txBody>
      </p:sp>
      <p:sp>
        <p:nvSpPr>
          <p:cNvPr id="5" name="Slide Number Placeholder 5">
            <a:extLst>
              <a:ext uri="{FF2B5EF4-FFF2-40B4-BE49-F238E27FC236}">
                <a16:creationId xmlns:a16="http://schemas.microsoft.com/office/drawing/2014/main" id="{5E2F4F18-77F7-4FC2-B299-764ED0A535B6}"/>
              </a:ext>
            </a:extLst>
          </p:cNvPr>
          <p:cNvSpPr>
            <a:spLocks noGrp="1"/>
          </p:cNvSpPr>
          <p:nvPr>
            <p:ph type="sldNum" sz="quarter" idx="11"/>
          </p:nvPr>
        </p:nvSpPr>
        <p:spPr>
          <a:xfrm>
            <a:off x="9082088" y="6575425"/>
            <a:ext cx="996950" cy="249238"/>
          </a:xfrm>
          <a:prstGeom prst="rect">
            <a:avLst/>
          </a:prstGeom>
        </p:spPr>
        <p:txBody>
          <a:bodyPr/>
          <a:lstStyle>
            <a:lvl1pPr algn="r">
              <a:defRPr sz="1100" smtClean="0">
                <a:solidFill>
                  <a:schemeClr val="bg1">
                    <a:lumMod val="75000"/>
                  </a:schemeClr>
                </a:solidFill>
              </a:defRPr>
            </a:lvl1pPr>
          </a:lstStyle>
          <a:p>
            <a:pPr>
              <a:defRPr/>
            </a:pPr>
            <a:fld id="{1B603D39-129F-4FEC-A0DB-B009750CFF6B}" type="slidenum">
              <a:rPr lang="en-US" altLang="en-US"/>
              <a:pPr>
                <a:defRPr/>
              </a:pPr>
              <a:t>‹#›</a:t>
            </a:fld>
            <a:endParaRPr lang="en-US" altLang="en-US"/>
          </a:p>
        </p:txBody>
      </p:sp>
    </p:spTree>
    <p:extLst>
      <p:ext uri="{BB962C8B-B14F-4D97-AF65-F5344CB8AC3E}">
        <p14:creationId xmlns:p14="http://schemas.microsoft.com/office/powerpoint/2010/main" val="108335138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8A9300-2F8E-45AF-8D70-28B55C150EEA}"/>
              </a:ext>
            </a:extLst>
          </p:cNvPr>
          <p:cNvSpPr>
            <a:spLocks noGrp="1"/>
          </p:cNvSpPr>
          <p:nvPr>
            <p:ph type="dt" sz="half" idx="10"/>
          </p:nvPr>
        </p:nvSpPr>
        <p:spPr>
          <a:xfrm>
            <a:off x="125413" y="6491288"/>
            <a:ext cx="1273175" cy="249237"/>
          </a:xfrm>
        </p:spPr>
        <p:txBody>
          <a:bodyPr/>
          <a:lstStyle>
            <a:lvl1pPr>
              <a:defRPr/>
            </a:lvl1pPr>
          </a:lstStyle>
          <a:p>
            <a:pPr>
              <a:defRPr/>
            </a:pPr>
            <a:fld id="{DDCFF2CA-C374-48C2-83C0-618E0C36E60E}" type="datetimeFigureOut">
              <a:rPr lang="en-US"/>
              <a:pPr>
                <a:defRPr/>
              </a:pPr>
              <a:t>6/13/25</a:t>
            </a:fld>
            <a:endParaRPr lang="en-US"/>
          </a:p>
        </p:txBody>
      </p:sp>
      <p:sp>
        <p:nvSpPr>
          <p:cNvPr id="3" name="Slide Number Placeholder 3">
            <a:extLst>
              <a:ext uri="{FF2B5EF4-FFF2-40B4-BE49-F238E27FC236}">
                <a16:creationId xmlns:a16="http://schemas.microsoft.com/office/drawing/2014/main" id="{C45C63F2-D16A-41ED-AFFA-5EDD7336A5AC}"/>
              </a:ext>
            </a:extLst>
          </p:cNvPr>
          <p:cNvSpPr>
            <a:spLocks noGrp="1"/>
          </p:cNvSpPr>
          <p:nvPr>
            <p:ph type="sldNum" sz="quarter" idx="11"/>
          </p:nvPr>
        </p:nvSpPr>
        <p:spPr>
          <a:xfrm>
            <a:off x="9082088" y="6575425"/>
            <a:ext cx="996950" cy="249238"/>
          </a:xfrm>
          <a:prstGeom prst="rect">
            <a:avLst/>
          </a:prstGeom>
        </p:spPr>
        <p:txBody>
          <a:bodyPr/>
          <a:lstStyle>
            <a:lvl1pPr algn="r">
              <a:defRPr sz="1000" smtClean="0">
                <a:solidFill>
                  <a:schemeClr val="bg1">
                    <a:lumMod val="75000"/>
                  </a:schemeClr>
                </a:solidFill>
              </a:defRPr>
            </a:lvl1pPr>
          </a:lstStyle>
          <a:p>
            <a:pPr>
              <a:defRPr/>
            </a:pPr>
            <a:fld id="{D4810C84-4D50-4072-96F2-5D648CDA0AAA}" type="slidenum">
              <a:rPr lang="en-US" altLang="en-US"/>
              <a:pPr>
                <a:defRPr/>
              </a:pPr>
              <a:t>‹#›</a:t>
            </a:fld>
            <a:endParaRPr lang="en-US" altLang="en-US"/>
          </a:p>
        </p:txBody>
      </p:sp>
    </p:spTree>
    <p:extLst>
      <p:ext uri="{BB962C8B-B14F-4D97-AF65-F5344CB8AC3E}">
        <p14:creationId xmlns:p14="http://schemas.microsoft.com/office/powerpoint/2010/main" val="288705449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25"/>
            <a:ext cx="11125200" cy="595311"/>
          </a:xfrm>
        </p:spPr>
        <p:txBody>
          <a:bodyPr/>
          <a:lstStyle>
            <a:lvl1pPr>
              <a:defRPr sz="2400"/>
            </a:lvl1pPr>
          </a:lstStyle>
          <a:p>
            <a:r>
              <a:rPr lang="en-US"/>
              <a:t>Click to edit Master title style</a:t>
            </a:r>
            <a:endParaRPr lang="en-US" dirty="0"/>
          </a:p>
        </p:txBody>
      </p:sp>
      <p:sp>
        <p:nvSpPr>
          <p:cNvPr id="3" name="Content Placeholder 2"/>
          <p:cNvSpPr>
            <a:spLocks noGrp="1"/>
          </p:cNvSpPr>
          <p:nvPr>
            <p:ph sz="half" idx="1"/>
          </p:nvPr>
        </p:nvSpPr>
        <p:spPr>
          <a:xfrm>
            <a:off x="457200" y="762003"/>
            <a:ext cx="2667000" cy="27135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87958" y="762001"/>
            <a:ext cx="2632242" cy="27135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sz="half" idx="13"/>
          </p:nvPr>
        </p:nvSpPr>
        <p:spPr>
          <a:xfrm>
            <a:off x="3276600" y="762002"/>
            <a:ext cx="3158958" cy="27135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3"/>
          <p:cNvSpPr>
            <a:spLocks noGrp="1"/>
          </p:cNvSpPr>
          <p:nvPr>
            <p:ph sz="half" idx="14"/>
          </p:nvPr>
        </p:nvSpPr>
        <p:spPr>
          <a:xfrm>
            <a:off x="9372600" y="762000"/>
            <a:ext cx="2632242" cy="27135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half" idx="15"/>
          </p:nvPr>
        </p:nvSpPr>
        <p:spPr>
          <a:xfrm>
            <a:off x="439822" y="3611039"/>
            <a:ext cx="2667000" cy="27135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16"/>
          </p:nvPr>
        </p:nvSpPr>
        <p:spPr>
          <a:xfrm>
            <a:off x="6570580" y="3611037"/>
            <a:ext cx="2632242" cy="27135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2"/>
          <p:cNvSpPr>
            <a:spLocks noGrp="1"/>
          </p:cNvSpPr>
          <p:nvPr>
            <p:ph sz="half" idx="17"/>
          </p:nvPr>
        </p:nvSpPr>
        <p:spPr>
          <a:xfrm>
            <a:off x="3259222" y="3611038"/>
            <a:ext cx="3158958" cy="27135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3"/>
          <p:cNvSpPr>
            <a:spLocks noGrp="1"/>
          </p:cNvSpPr>
          <p:nvPr>
            <p:ph sz="half" idx="18"/>
          </p:nvPr>
        </p:nvSpPr>
        <p:spPr>
          <a:xfrm>
            <a:off x="9355222" y="3611036"/>
            <a:ext cx="2632242" cy="27135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4" name="Date Placeholder 3">
            <a:extLst>
              <a:ext uri="{FF2B5EF4-FFF2-40B4-BE49-F238E27FC236}">
                <a16:creationId xmlns:a16="http://schemas.microsoft.com/office/drawing/2014/main" id="{2EB25B29-2C64-4BBB-B17A-105FC652BF2D}"/>
              </a:ext>
            </a:extLst>
          </p:cNvPr>
          <p:cNvSpPr>
            <a:spLocks noGrp="1"/>
          </p:cNvSpPr>
          <p:nvPr>
            <p:ph type="dt" sz="half" idx="19"/>
          </p:nvPr>
        </p:nvSpPr>
        <p:spPr>
          <a:xfrm>
            <a:off x="125413" y="6491288"/>
            <a:ext cx="1273175" cy="249237"/>
          </a:xfrm>
        </p:spPr>
        <p:txBody>
          <a:bodyPr/>
          <a:lstStyle>
            <a:lvl1pPr>
              <a:defRPr smtClean="0"/>
            </a:lvl1pPr>
          </a:lstStyle>
          <a:p>
            <a:pPr>
              <a:defRPr/>
            </a:pPr>
            <a:fld id="{544050B6-1D22-4EB9-A63C-A69563BC766D}" type="datetimeFigureOut">
              <a:rPr lang="en-US"/>
              <a:pPr>
                <a:defRPr/>
              </a:pPr>
              <a:t>6/13/25</a:t>
            </a:fld>
            <a:endParaRPr lang="en-US"/>
          </a:p>
        </p:txBody>
      </p:sp>
      <p:sp>
        <p:nvSpPr>
          <p:cNvPr id="15" name="Footer Placeholder 4">
            <a:extLst>
              <a:ext uri="{FF2B5EF4-FFF2-40B4-BE49-F238E27FC236}">
                <a16:creationId xmlns:a16="http://schemas.microsoft.com/office/drawing/2014/main" id="{1853781C-B7D5-494B-88EB-D88EF2C7A0FB}"/>
              </a:ext>
            </a:extLst>
          </p:cNvPr>
          <p:cNvSpPr>
            <a:spLocks noGrp="1"/>
          </p:cNvSpPr>
          <p:nvPr>
            <p:ph type="ftr" sz="quarter" idx="20"/>
          </p:nvPr>
        </p:nvSpPr>
        <p:spPr>
          <a:xfrm>
            <a:off x="5807075" y="6491288"/>
            <a:ext cx="1658938" cy="307975"/>
          </a:xfrm>
        </p:spPr>
        <p:txBody>
          <a:bodyPr/>
          <a:lstStyle>
            <a:lvl1pPr>
              <a:defRPr/>
            </a:lvl1pPr>
          </a:lstStyle>
          <a:p>
            <a:pPr>
              <a:defRPr/>
            </a:pPr>
            <a:endParaRPr lang="en-US"/>
          </a:p>
        </p:txBody>
      </p:sp>
      <p:sp>
        <p:nvSpPr>
          <p:cNvPr id="16" name="Slide Number Placeholder 5">
            <a:extLst>
              <a:ext uri="{FF2B5EF4-FFF2-40B4-BE49-F238E27FC236}">
                <a16:creationId xmlns:a16="http://schemas.microsoft.com/office/drawing/2014/main" id="{359C1490-FEAC-43EA-AEA5-41D7E2BF6D4E}"/>
              </a:ext>
            </a:extLst>
          </p:cNvPr>
          <p:cNvSpPr>
            <a:spLocks noGrp="1"/>
          </p:cNvSpPr>
          <p:nvPr>
            <p:ph type="sldNum" sz="quarter" idx="21"/>
          </p:nvPr>
        </p:nvSpPr>
        <p:spPr>
          <a:xfrm>
            <a:off x="9082088" y="6575425"/>
            <a:ext cx="996950" cy="249238"/>
          </a:xfrm>
          <a:prstGeom prst="rect">
            <a:avLst/>
          </a:prstGeom>
        </p:spPr>
        <p:txBody>
          <a:bodyPr/>
          <a:lstStyle>
            <a:lvl1pPr algn="r">
              <a:defRPr sz="1000" smtClean="0">
                <a:solidFill>
                  <a:schemeClr val="bg1">
                    <a:lumMod val="75000"/>
                  </a:schemeClr>
                </a:solidFill>
              </a:defRPr>
            </a:lvl1pPr>
          </a:lstStyle>
          <a:p>
            <a:pPr>
              <a:defRPr/>
            </a:pPr>
            <a:fld id="{2D105834-3783-49BD-AE26-0E546F5511D1}" type="slidenum">
              <a:rPr lang="en-US" altLang="en-US"/>
              <a:pPr>
                <a:defRPr/>
              </a:pPr>
              <a:t>‹#›</a:t>
            </a:fld>
            <a:endParaRPr lang="en-US" altLang="en-US"/>
          </a:p>
        </p:txBody>
      </p:sp>
    </p:spTree>
    <p:extLst>
      <p:ext uri="{BB962C8B-B14F-4D97-AF65-F5344CB8AC3E}">
        <p14:creationId xmlns:p14="http://schemas.microsoft.com/office/powerpoint/2010/main" val="19028307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1243" y="152400"/>
            <a:ext cx="11860923" cy="491926"/>
          </a:xfrm>
        </p:spPr>
        <p:txBody>
          <a:bodyPr>
            <a:normAutofit/>
          </a:bodyPr>
          <a:lstStyle>
            <a:lvl1pPr>
              <a:defRPr sz="1800"/>
            </a:lvl1pPr>
          </a:lstStyle>
          <a:p>
            <a:r>
              <a:rPr lang="en-US"/>
              <a:t>Click to edit Master title style</a:t>
            </a:r>
            <a:endParaRPr lang="en-US" dirty="0"/>
          </a:p>
        </p:txBody>
      </p:sp>
      <p:sp>
        <p:nvSpPr>
          <p:cNvPr id="5" name="Date Placeholder 4"/>
          <p:cNvSpPr>
            <a:spLocks noGrp="1"/>
          </p:cNvSpPr>
          <p:nvPr>
            <p:ph type="dt" sz="half" idx="10"/>
          </p:nvPr>
        </p:nvSpPr>
        <p:spPr>
          <a:xfrm>
            <a:off x="1476238" y="6540501"/>
            <a:ext cx="1272994" cy="249385"/>
          </a:xfrm>
          <a:prstGeom prst="rect">
            <a:avLst/>
          </a:prstGeom>
        </p:spPr>
        <p:txBody>
          <a:bodyPr/>
          <a:lstStyle/>
          <a:p>
            <a:fld id="{41FC2B17-254D-45EB-A90F-302D0F9EDA16}" type="datetimeFigureOut">
              <a:rPr lang="en-US" smtClean="0"/>
              <a:t>6/13/25</a:t>
            </a:fld>
            <a:endParaRPr lang="en-US"/>
          </a:p>
        </p:txBody>
      </p:sp>
      <p:sp>
        <p:nvSpPr>
          <p:cNvPr id="7" name="Slide Number Placeholder 6"/>
          <p:cNvSpPr>
            <a:spLocks noGrp="1"/>
          </p:cNvSpPr>
          <p:nvPr>
            <p:ph type="sldNum" sz="quarter" idx="12"/>
          </p:nvPr>
        </p:nvSpPr>
        <p:spPr>
          <a:xfrm>
            <a:off x="9082180" y="6574788"/>
            <a:ext cx="997085" cy="249385"/>
          </a:xfrm>
          <a:prstGeom prst="rect">
            <a:avLst/>
          </a:prstGeom>
        </p:spPr>
        <p:txBody>
          <a:bodyPr/>
          <a:lstStyle>
            <a:lvl1pPr>
              <a:defRPr sz="1100">
                <a:solidFill>
                  <a:schemeClr val="bg1">
                    <a:lumMod val="75000"/>
                  </a:schemeClr>
                </a:solidFill>
              </a:defRPr>
            </a:lvl1pPr>
          </a:lstStyle>
          <a:p>
            <a:fld id="{EE049813-44FE-415D-9F79-5E8ACA974A91}" type="slidenum">
              <a:rPr lang="en-US" smtClean="0"/>
              <a:t>‹#›</a:t>
            </a:fld>
            <a:endParaRPr lang="en-US"/>
          </a:p>
        </p:txBody>
      </p:sp>
      <p:sp>
        <p:nvSpPr>
          <p:cNvPr id="14" name="Rectangle 13">
            <a:extLst>
              <a:ext uri="{FF2B5EF4-FFF2-40B4-BE49-F238E27FC236}">
                <a16:creationId xmlns:a16="http://schemas.microsoft.com/office/drawing/2014/main" id="{498069CA-F1F6-4C39-AA1C-654950A45F41}"/>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5">
            <a:extLst>
              <a:ext uri="{FF2B5EF4-FFF2-40B4-BE49-F238E27FC236}">
                <a16:creationId xmlns:a16="http://schemas.microsoft.com/office/drawing/2014/main" id="{7AC67A37-D4CF-4C15-89EE-718B5B848BEC}"/>
              </a:ext>
            </a:extLst>
          </p:cNvPr>
          <p:cNvSpPr>
            <a:spLocks noGrp="1"/>
          </p:cNvSpPr>
          <p:nvPr>
            <p:ph sz="quarter" idx="4"/>
          </p:nvPr>
        </p:nvSpPr>
        <p:spPr>
          <a:xfrm>
            <a:off x="203269" y="751557"/>
            <a:ext cx="11860923" cy="428717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5">
            <a:extLst>
              <a:ext uri="{FF2B5EF4-FFF2-40B4-BE49-F238E27FC236}">
                <a16:creationId xmlns:a16="http://schemas.microsoft.com/office/drawing/2014/main" id="{C7944C02-B0E1-4325-8FCE-2207BAD12EFB}"/>
              </a:ext>
            </a:extLst>
          </p:cNvPr>
          <p:cNvSpPr>
            <a:spLocks noGrp="1"/>
          </p:cNvSpPr>
          <p:nvPr>
            <p:ph sz="quarter" idx="13"/>
          </p:nvPr>
        </p:nvSpPr>
        <p:spPr>
          <a:xfrm>
            <a:off x="165538" y="5137607"/>
            <a:ext cx="11860923" cy="1353457"/>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428950084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4B5C4A0-2208-4061-B364-3E568F97C746}"/>
              </a:ext>
            </a:extLst>
          </p:cNvPr>
          <p:cNvSpPr>
            <a:spLocks noGrp="1"/>
          </p:cNvSpPr>
          <p:nvPr>
            <p:ph type="dt" sz="half" idx="10"/>
          </p:nvPr>
        </p:nvSpPr>
        <p:spPr/>
        <p:txBody>
          <a:bodyPr/>
          <a:lstStyle>
            <a:lvl1pPr>
              <a:defRPr/>
            </a:lvl1pPr>
          </a:lstStyle>
          <a:p>
            <a:pPr>
              <a:defRPr/>
            </a:pPr>
            <a:fld id="{87CD265F-FF09-4B64-A614-7D291583F810}" type="datetimeFigureOut">
              <a:rPr lang="en-US"/>
              <a:pPr>
                <a:defRPr/>
              </a:pPr>
              <a:t>6/13/25</a:t>
            </a:fld>
            <a:endParaRPr lang="en-US"/>
          </a:p>
        </p:txBody>
      </p:sp>
      <p:sp>
        <p:nvSpPr>
          <p:cNvPr id="5" name="Footer Placeholder 4">
            <a:extLst>
              <a:ext uri="{FF2B5EF4-FFF2-40B4-BE49-F238E27FC236}">
                <a16:creationId xmlns:a16="http://schemas.microsoft.com/office/drawing/2014/main" id="{292C813A-8401-4F20-9431-F4F6703CDB7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37BB535-48D3-42BA-A468-1418EEA93C7D}"/>
              </a:ext>
            </a:extLst>
          </p:cNvPr>
          <p:cNvSpPr>
            <a:spLocks noGrp="1"/>
          </p:cNvSpPr>
          <p:nvPr>
            <p:ph type="sldNum" sz="quarter" idx="12"/>
          </p:nvPr>
        </p:nvSpPr>
        <p:spPr>
          <a:xfrm>
            <a:off x="0" y="0"/>
            <a:ext cx="0" cy="0"/>
          </a:xfrm>
        </p:spPr>
        <p:txBody>
          <a:bodyPr/>
          <a:lstStyle>
            <a:lvl1pPr>
              <a:defRPr/>
            </a:lvl1pPr>
          </a:lstStyle>
          <a:p>
            <a:pPr>
              <a:defRPr/>
            </a:pPr>
            <a:fld id="{5686F1C4-EF64-4EAE-A9C1-70E3B5D80BBA}" type="slidenum">
              <a:rPr lang="en-US" altLang="en-US"/>
              <a:pPr>
                <a:defRPr/>
              </a:pPr>
              <a:t>‹#›</a:t>
            </a:fld>
            <a:endParaRPr lang="en-US" altLang="en-US"/>
          </a:p>
        </p:txBody>
      </p:sp>
    </p:spTree>
    <p:extLst>
      <p:ext uri="{BB962C8B-B14F-4D97-AF65-F5344CB8AC3E}">
        <p14:creationId xmlns:p14="http://schemas.microsoft.com/office/powerpoint/2010/main" val="275219101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5962"/>
          </a:xfrm>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609600" y="1143001"/>
            <a:ext cx="53848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43001"/>
            <a:ext cx="53848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C75CC24-7DB6-4AC3-B40D-D8EC291C095B}"/>
              </a:ext>
            </a:extLst>
          </p:cNvPr>
          <p:cNvSpPr>
            <a:spLocks noGrp="1"/>
          </p:cNvSpPr>
          <p:nvPr>
            <p:ph type="dt" sz="half" idx="10"/>
          </p:nvPr>
        </p:nvSpPr>
        <p:spPr/>
        <p:txBody>
          <a:bodyPr/>
          <a:lstStyle>
            <a:lvl1pPr>
              <a:defRPr/>
            </a:lvl1pPr>
          </a:lstStyle>
          <a:p>
            <a:pPr>
              <a:defRPr/>
            </a:pPr>
            <a:fld id="{EE514114-1B09-4F88-919C-314FA9E8340A}" type="datetime2">
              <a:rPr lang="en-US"/>
              <a:pPr>
                <a:defRPr/>
              </a:pPr>
              <a:t>Friday, June 13, 2025</a:t>
            </a:fld>
            <a:endParaRPr lang="en-US"/>
          </a:p>
        </p:txBody>
      </p:sp>
      <p:sp>
        <p:nvSpPr>
          <p:cNvPr id="6" name="Footer Placeholder 4">
            <a:extLst>
              <a:ext uri="{FF2B5EF4-FFF2-40B4-BE49-F238E27FC236}">
                <a16:creationId xmlns:a16="http://schemas.microsoft.com/office/drawing/2014/main" id="{D261ED43-8BAF-4950-A0C7-1C98977CCF4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CC6F0CD-3D8A-4F2C-B0C8-4475B419838F}"/>
              </a:ext>
            </a:extLst>
          </p:cNvPr>
          <p:cNvSpPr>
            <a:spLocks noGrp="1"/>
          </p:cNvSpPr>
          <p:nvPr>
            <p:ph type="sldNum" sz="quarter" idx="12"/>
          </p:nvPr>
        </p:nvSpPr>
        <p:spPr/>
        <p:txBody>
          <a:bodyPr/>
          <a:lstStyle>
            <a:lvl1pPr>
              <a:defRPr/>
            </a:lvl1pPr>
          </a:lstStyle>
          <a:p>
            <a:pPr>
              <a:defRPr/>
            </a:pPr>
            <a:fld id="{6BB7D4B3-AE88-458B-9192-F2A7F1E307E4}" type="slidenum">
              <a:rPr lang="en-US"/>
              <a:pPr>
                <a:defRPr/>
              </a:pPr>
              <a:t>‹#›</a:t>
            </a:fld>
            <a:endParaRPr lang="en-US"/>
          </a:p>
        </p:txBody>
      </p:sp>
    </p:spTree>
    <p:extLst>
      <p:ext uri="{BB962C8B-B14F-4D97-AF65-F5344CB8AC3E}">
        <p14:creationId xmlns:p14="http://schemas.microsoft.com/office/powerpoint/2010/main" val="163243064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609600"/>
          </a:xfrm>
        </p:spPr>
        <p:txBody>
          <a:bodyPr>
            <a:normAutofit/>
          </a:bodyPr>
          <a:lstStyle>
            <a:lvl1pPr>
              <a:defRPr sz="2400"/>
            </a:lvl1pPr>
          </a:lstStyle>
          <a:p>
            <a:r>
              <a:rPr lang="en-US"/>
              <a:t>Click to edit Master title style</a:t>
            </a:r>
          </a:p>
        </p:txBody>
      </p:sp>
      <p:sp>
        <p:nvSpPr>
          <p:cNvPr id="3" name="Content Placeholder 2"/>
          <p:cNvSpPr>
            <a:spLocks noGrp="1"/>
          </p:cNvSpPr>
          <p:nvPr>
            <p:ph sz="half" idx="1"/>
          </p:nvPr>
        </p:nvSpPr>
        <p:spPr>
          <a:xfrm>
            <a:off x="6399753" y="3714161"/>
            <a:ext cx="5486400" cy="24127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3"/>
          </p:nvPr>
        </p:nvSpPr>
        <p:spPr>
          <a:xfrm>
            <a:off x="660400" y="1143000"/>
            <a:ext cx="54864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AD8B675-7ECC-48F3-8464-955FA8F536A2}"/>
              </a:ext>
            </a:extLst>
          </p:cNvPr>
          <p:cNvSpPr>
            <a:spLocks noGrp="1"/>
          </p:cNvSpPr>
          <p:nvPr>
            <p:ph type="dt" sz="half" idx="14"/>
          </p:nvPr>
        </p:nvSpPr>
        <p:spPr/>
        <p:txBody>
          <a:bodyPr/>
          <a:lstStyle>
            <a:lvl1pPr>
              <a:defRPr/>
            </a:lvl1pPr>
          </a:lstStyle>
          <a:p>
            <a:pPr>
              <a:defRPr/>
            </a:pPr>
            <a:fld id="{EE514114-1B09-4F88-919C-314FA9E8340A}" type="datetime2">
              <a:rPr lang="en-US"/>
              <a:pPr>
                <a:defRPr/>
              </a:pPr>
              <a:t>Friday, June 13, 2025</a:t>
            </a:fld>
            <a:endParaRPr lang="en-US"/>
          </a:p>
        </p:txBody>
      </p:sp>
      <p:sp>
        <p:nvSpPr>
          <p:cNvPr id="6" name="Footer Placeholder 4">
            <a:extLst>
              <a:ext uri="{FF2B5EF4-FFF2-40B4-BE49-F238E27FC236}">
                <a16:creationId xmlns:a16="http://schemas.microsoft.com/office/drawing/2014/main" id="{B3E6AED5-1EEC-422A-85ED-D3C48CAB3972}"/>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F46E539-D4D6-49B1-9B48-18456E408E58}"/>
              </a:ext>
            </a:extLst>
          </p:cNvPr>
          <p:cNvSpPr>
            <a:spLocks noGrp="1"/>
          </p:cNvSpPr>
          <p:nvPr>
            <p:ph type="sldNum" sz="quarter" idx="16"/>
          </p:nvPr>
        </p:nvSpPr>
        <p:spPr/>
        <p:txBody>
          <a:bodyPr/>
          <a:lstStyle>
            <a:lvl1pPr>
              <a:defRPr/>
            </a:lvl1pPr>
          </a:lstStyle>
          <a:p>
            <a:pPr>
              <a:defRPr/>
            </a:pPr>
            <a:fld id="{1E611575-2775-4069-A432-C0C1D34A7551}" type="slidenum">
              <a:rPr lang="en-US"/>
              <a:pPr>
                <a:defRPr/>
              </a:pPr>
              <a:t>‹#›</a:t>
            </a:fld>
            <a:endParaRPr lang="en-US"/>
          </a:p>
        </p:txBody>
      </p:sp>
    </p:spTree>
    <p:extLst>
      <p:ext uri="{BB962C8B-B14F-4D97-AF65-F5344CB8AC3E}">
        <p14:creationId xmlns:p14="http://schemas.microsoft.com/office/powerpoint/2010/main" val="340761690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B4ED63-F31E-43E1-B5D2-3A9A20C81768}"/>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927C3E"/>
                </a:solidFill>
              </a:ln>
              <a:noFill/>
            </a:endParaRPr>
          </a:p>
        </p:txBody>
      </p:sp>
      <p:sp>
        <p:nvSpPr>
          <p:cNvPr id="2" name="Title 1"/>
          <p:cNvSpPr>
            <a:spLocks noGrp="1"/>
          </p:cNvSpPr>
          <p:nvPr>
            <p:ph type="title"/>
          </p:nvPr>
        </p:nvSpPr>
        <p:spPr>
          <a:xfrm>
            <a:off x="609600" y="152400"/>
            <a:ext cx="11074400" cy="609600"/>
          </a:xfrm>
        </p:spPr>
        <p:txBody>
          <a:bodyPr>
            <a:normAutofit/>
          </a:bodyPr>
          <a:lstStyle>
            <a:lvl1pPr>
              <a:defRPr sz="2400"/>
            </a:lvl1pPr>
          </a:lstStyle>
          <a:p>
            <a:r>
              <a:rPr lang="en-US"/>
              <a:t>Click to edit Master title style</a:t>
            </a:r>
          </a:p>
        </p:txBody>
      </p:sp>
      <p:sp>
        <p:nvSpPr>
          <p:cNvPr id="3" name="Content Placeholder 2"/>
          <p:cNvSpPr>
            <a:spLocks noGrp="1"/>
          </p:cNvSpPr>
          <p:nvPr>
            <p:ph sz="half" idx="1"/>
          </p:nvPr>
        </p:nvSpPr>
        <p:spPr>
          <a:xfrm>
            <a:off x="6197600" y="990600"/>
            <a:ext cx="54864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3"/>
          </p:nvPr>
        </p:nvSpPr>
        <p:spPr>
          <a:xfrm>
            <a:off x="508000" y="3713367"/>
            <a:ext cx="5486400" cy="24127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105C92A5-FCBE-4A44-921D-58C9AE423486}"/>
              </a:ext>
            </a:extLst>
          </p:cNvPr>
          <p:cNvSpPr>
            <a:spLocks noGrp="1"/>
          </p:cNvSpPr>
          <p:nvPr>
            <p:ph type="dt" sz="half" idx="14"/>
          </p:nvPr>
        </p:nvSpPr>
        <p:spPr/>
        <p:txBody>
          <a:bodyPr/>
          <a:lstStyle>
            <a:lvl1pPr>
              <a:defRPr/>
            </a:lvl1pPr>
          </a:lstStyle>
          <a:p>
            <a:pPr>
              <a:defRPr/>
            </a:pPr>
            <a:fld id="{7B5B6BC8-BED3-43D9-A459-18D4522E3B48}" type="datetime2">
              <a:rPr lang="en-US"/>
              <a:pPr>
                <a:defRPr/>
              </a:pPr>
              <a:t>Friday, June 13, 2025</a:t>
            </a:fld>
            <a:endParaRPr lang="en-US"/>
          </a:p>
        </p:txBody>
      </p:sp>
      <p:sp>
        <p:nvSpPr>
          <p:cNvPr id="7" name="Footer Placeholder 5">
            <a:extLst>
              <a:ext uri="{FF2B5EF4-FFF2-40B4-BE49-F238E27FC236}">
                <a16:creationId xmlns:a16="http://schemas.microsoft.com/office/drawing/2014/main" id="{8EE7A1D3-14F1-4CDD-B8AD-4949C7DF6312}"/>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60C745CD-6506-41F6-9DC2-0367F2C9F5C5}"/>
              </a:ext>
            </a:extLst>
          </p:cNvPr>
          <p:cNvSpPr>
            <a:spLocks noGrp="1"/>
          </p:cNvSpPr>
          <p:nvPr>
            <p:ph type="sldNum" sz="quarter" idx="16"/>
          </p:nvPr>
        </p:nvSpPr>
        <p:spPr/>
        <p:txBody>
          <a:bodyPr/>
          <a:lstStyle>
            <a:lvl1pPr>
              <a:defRPr/>
            </a:lvl1pPr>
          </a:lstStyle>
          <a:p>
            <a:pPr>
              <a:defRPr/>
            </a:pPr>
            <a:fld id="{E6214AD2-ABE8-4784-BFC7-0170FC92C52D}" type="slidenum">
              <a:rPr lang="en-US"/>
              <a:pPr>
                <a:defRPr/>
              </a:pPr>
              <a:t>‹#›</a:t>
            </a:fld>
            <a:endParaRPr lang="en-US"/>
          </a:p>
        </p:txBody>
      </p:sp>
    </p:spTree>
    <p:extLst>
      <p:ext uri="{BB962C8B-B14F-4D97-AF65-F5344CB8AC3E}">
        <p14:creationId xmlns:p14="http://schemas.microsoft.com/office/powerpoint/2010/main" val="89396562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1582400" cy="609600"/>
          </a:xfrm>
        </p:spPr>
        <p:txBody>
          <a:bodyPr>
            <a:normAutofit/>
          </a:bodyPr>
          <a:lstStyle>
            <a:lvl1pPr>
              <a:defRPr sz="2400"/>
            </a:lvl1pPr>
          </a:lstStyle>
          <a:p>
            <a:r>
              <a:rPr lang="en-US"/>
              <a:t>Click to edit Master title style</a:t>
            </a:r>
          </a:p>
        </p:txBody>
      </p:sp>
      <p:sp>
        <p:nvSpPr>
          <p:cNvPr id="3" name="Content Placeholder 2"/>
          <p:cNvSpPr>
            <a:spLocks noGrp="1"/>
          </p:cNvSpPr>
          <p:nvPr>
            <p:ph sz="half" idx="1"/>
          </p:nvPr>
        </p:nvSpPr>
        <p:spPr>
          <a:xfrm>
            <a:off x="0" y="796558"/>
            <a:ext cx="5486400" cy="52648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3"/>
          </p:nvPr>
        </p:nvSpPr>
        <p:spPr>
          <a:xfrm>
            <a:off x="5599521" y="796558"/>
            <a:ext cx="3030718" cy="52648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4"/>
          </p:nvPr>
        </p:nvSpPr>
        <p:spPr>
          <a:xfrm>
            <a:off x="8856482" y="796558"/>
            <a:ext cx="3030718" cy="52648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9EDA5CB6-8C64-4465-B260-7356B1A639D5}"/>
              </a:ext>
            </a:extLst>
          </p:cNvPr>
          <p:cNvSpPr>
            <a:spLocks noGrp="1"/>
          </p:cNvSpPr>
          <p:nvPr>
            <p:ph type="dt" sz="half" idx="15"/>
          </p:nvPr>
        </p:nvSpPr>
        <p:spPr/>
        <p:txBody>
          <a:bodyPr/>
          <a:lstStyle>
            <a:lvl1pPr>
              <a:defRPr/>
            </a:lvl1pPr>
          </a:lstStyle>
          <a:p>
            <a:pPr>
              <a:defRPr/>
            </a:pPr>
            <a:fld id="{EE514114-1B09-4F88-919C-314FA9E8340A}" type="datetime2">
              <a:rPr lang="en-US"/>
              <a:pPr>
                <a:defRPr/>
              </a:pPr>
              <a:t>Friday, June 13, 2025</a:t>
            </a:fld>
            <a:endParaRPr lang="en-US"/>
          </a:p>
        </p:txBody>
      </p:sp>
      <p:sp>
        <p:nvSpPr>
          <p:cNvPr id="7" name="Footer Placeholder 4">
            <a:extLst>
              <a:ext uri="{FF2B5EF4-FFF2-40B4-BE49-F238E27FC236}">
                <a16:creationId xmlns:a16="http://schemas.microsoft.com/office/drawing/2014/main" id="{CBCC088C-B040-4688-86F4-207044113E31}"/>
              </a:ext>
            </a:extLst>
          </p:cNvPr>
          <p:cNvSpPr>
            <a:spLocks noGrp="1"/>
          </p:cNvSpPr>
          <p:nvPr>
            <p:ph type="ftr" sz="quarter" idx="16"/>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1B660817-9CA9-4204-A596-F94AEE368C0B}"/>
              </a:ext>
            </a:extLst>
          </p:cNvPr>
          <p:cNvSpPr>
            <a:spLocks noGrp="1"/>
          </p:cNvSpPr>
          <p:nvPr>
            <p:ph type="sldNum" sz="quarter" idx="17"/>
          </p:nvPr>
        </p:nvSpPr>
        <p:spPr/>
        <p:txBody>
          <a:bodyPr/>
          <a:lstStyle>
            <a:lvl1pPr>
              <a:defRPr/>
            </a:lvl1pPr>
          </a:lstStyle>
          <a:p>
            <a:pPr>
              <a:defRPr/>
            </a:pPr>
            <a:fld id="{DC439592-963D-49C7-BAB0-34631B799DB0}" type="slidenum">
              <a:rPr lang="en-US"/>
              <a:pPr>
                <a:defRPr/>
              </a:pPr>
              <a:t>‹#›</a:t>
            </a:fld>
            <a:endParaRPr lang="en-US"/>
          </a:p>
        </p:txBody>
      </p:sp>
    </p:spTree>
    <p:extLst>
      <p:ext uri="{BB962C8B-B14F-4D97-AF65-F5344CB8AC3E}">
        <p14:creationId xmlns:p14="http://schemas.microsoft.com/office/powerpoint/2010/main" val="342665086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F5C40D7-56E2-49C5-B91E-8CE026DB0272}"/>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927C3E"/>
                </a:solidFill>
              </a:ln>
              <a:noFill/>
            </a:endParaRPr>
          </a:p>
        </p:txBody>
      </p:sp>
      <p:sp>
        <p:nvSpPr>
          <p:cNvPr id="2" name="Title 1"/>
          <p:cNvSpPr>
            <a:spLocks noGrp="1"/>
          </p:cNvSpPr>
          <p:nvPr>
            <p:ph type="title"/>
          </p:nvPr>
        </p:nvSpPr>
        <p:spPr>
          <a:xfrm>
            <a:off x="609600" y="152400"/>
            <a:ext cx="11074400" cy="609600"/>
          </a:xfrm>
        </p:spPr>
        <p:txBody>
          <a:bodyPr>
            <a:normAutofit/>
          </a:bodyPr>
          <a:lstStyle>
            <a:lvl1pPr>
              <a:defRPr sz="2400"/>
            </a:lvl1pPr>
          </a:lstStyle>
          <a:p>
            <a:r>
              <a:rPr lang="en-US"/>
              <a:t>Click to edit Master title style</a:t>
            </a:r>
          </a:p>
        </p:txBody>
      </p:sp>
      <p:sp>
        <p:nvSpPr>
          <p:cNvPr id="4" name="Date Placeholder 4">
            <a:extLst>
              <a:ext uri="{FF2B5EF4-FFF2-40B4-BE49-F238E27FC236}">
                <a16:creationId xmlns:a16="http://schemas.microsoft.com/office/drawing/2014/main" id="{613072CA-7E3E-47CF-8DBE-05675789E8EF}"/>
              </a:ext>
            </a:extLst>
          </p:cNvPr>
          <p:cNvSpPr>
            <a:spLocks noGrp="1"/>
          </p:cNvSpPr>
          <p:nvPr>
            <p:ph type="dt" sz="half" idx="10"/>
          </p:nvPr>
        </p:nvSpPr>
        <p:spPr/>
        <p:txBody>
          <a:bodyPr/>
          <a:lstStyle>
            <a:lvl1pPr>
              <a:defRPr/>
            </a:lvl1pPr>
          </a:lstStyle>
          <a:p>
            <a:pPr>
              <a:defRPr/>
            </a:pPr>
            <a:fld id="{2179F64A-6BAB-4ED6-9DF0-758C65C9DF9A}" type="datetime2">
              <a:rPr lang="en-US"/>
              <a:pPr>
                <a:defRPr/>
              </a:pPr>
              <a:t>Friday, June 13, 2025</a:t>
            </a:fld>
            <a:endParaRPr lang="en-US"/>
          </a:p>
        </p:txBody>
      </p:sp>
      <p:sp>
        <p:nvSpPr>
          <p:cNvPr id="5" name="Footer Placeholder 5">
            <a:extLst>
              <a:ext uri="{FF2B5EF4-FFF2-40B4-BE49-F238E27FC236}">
                <a16:creationId xmlns:a16="http://schemas.microsoft.com/office/drawing/2014/main" id="{3F3F5332-849A-4ED2-A1CF-7CC3D1FCE65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6">
            <a:extLst>
              <a:ext uri="{FF2B5EF4-FFF2-40B4-BE49-F238E27FC236}">
                <a16:creationId xmlns:a16="http://schemas.microsoft.com/office/drawing/2014/main" id="{729B328E-9B67-47DF-9BBC-D74564BEC538}"/>
              </a:ext>
            </a:extLst>
          </p:cNvPr>
          <p:cNvSpPr>
            <a:spLocks noGrp="1"/>
          </p:cNvSpPr>
          <p:nvPr>
            <p:ph type="sldNum" sz="quarter" idx="12"/>
          </p:nvPr>
        </p:nvSpPr>
        <p:spPr/>
        <p:txBody>
          <a:bodyPr/>
          <a:lstStyle>
            <a:lvl1pPr>
              <a:defRPr/>
            </a:lvl1pPr>
          </a:lstStyle>
          <a:p>
            <a:pPr>
              <a:defRPr/>
            </a:pPr>
            <a:fld id="{B012F837-3000-489A-A880-EF02468E2A62}" type="slidenum">
              <a:rPr lang="en-US"/>
              <a:pPr>
                <a:defRPr/>
              </a:pPr>
              <a:t>‹#›</a:t>
            </a:fld>
            <a:endParaRPr lang="en-US"/>
          </a:p>
        </p:txBody>
      </p:sp>
    </p:spTree>
    <p:extLst>
      <p:ext uri="{BB962C8B-B14F-4D97-AF65-F5344CB8AC3E}">
        <p14:creationId xmlns:p14="http://schemas.microsoft.com/office/powerpoint/2010/main" val="133583739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B4157E-F98B-4E9C-BC28-34158CB1E4E0}"/>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927C3E"/>
                </a:solidFill>
              </a:ln>
              <a:noFill/>
            </a:endParaRPr>
          </a:p>
        </p:txBody>
      </p:sp>
      <p:sp>
        <p:nvSpPr>
          <p:cNvPr id="2" name="Title 1"/>
          <p:cNvSpPr>
            <a:spLocks noGrp="1"/>
          </p:cNvSpPr>
          <p:nvPr>
            <p:ph type="title"/>
          </p:nvPr>
        </p:nvSpPr>
        <p:spPr>
          <a:xfrm>
            <a:off x="609600" y="274638"/>
            <a:ext cx="10972800" cy="715962"/>
          </a:xfrm>
        </p:spPr>
        <p:txBody>
          <a:bodyPr>
            <a:normAutofit/>
          </a:bodyPr>
          <a:lstStyle>
            <a:lvl1pPr>
              <a:defRPr sz="3400"/>
            </a:lvl1pPr>
          </a:lstStyle>
          <a:p>
            <a:r>
              <a:rPr lang="en-US"/>
              <a:t>Click to edit Master title style</a:t>
            </a:r>
          </a:p>
        </p:txBody>
      </p:sp>
      <p:sp>
        <p:nvSpPr>
          <p:cNvPr id="3" name="Text Placeholder 2"/>
          <p:cNvSpPr>
            <a:spLocks noGrp="1"/>
          </p:cNvSpPr>
          <p:nvPr>
            <p:ph type="body" idx="1"/>
          </p:nvPr>
        </p:nvSpPr>
        <p:spPr>
          <a:xfrm>
            <a:off x="609600" y="1111252"/>
            <a:ext cx="10972800"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981201"/>
            <a:ext cx="5386917"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981201"/>
            <a:ext cx="5389033"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52B022F7-D918-49A1-8380-573DC7C4972D}"/>
              </a:ext>
            </a:extLst>
          </p:cNvPr>
          <p:cNvSpPr>
            <a:spLocks noGrp="1"/>
          </p:cNvSpPr>
          <p:nvPr>
            <p:ph type="dt" sz="half" idx="10"/>
          </p:nvPr>
        </p:nvSpPr>
        <p:spPr/>
        <p:txBody>
          <a:bodyPr/>
          <a:lstStyle>
            <a:lvl1pPr>
              <a:defRPr/>
            </a:lvl1pPr>
          </a:lstStyle>
          <a:p>
            <a:pPr>
              <a:defRPr/>
            </a:pPr>
            <a:fld id="{5CBECD14-C166-49BC-9EB5-3FE0E6E8A471}" type="datetime2">
              <a:rPr lang="en-US"/>
              <a:pPr>
                <a:defRPr/>
              </a:pPr>
              <a:t>Friday, June 13, 2025</a:t>
            </a:fld>
            <a:endParaRPr lang="en-US"/>
          </a:p>
        </p:txBody>
      </p:sp>
      <p:sp>
        <p:nvSpPr>
          <p:cNvPr id="9" name="Footer Placeholder 7">
            <a:extLst>
              <a:ext uri="{FF2B5EF4-FFF2-40B4-BE49-F238E27FC236}">
                <a16:creationId xmlns:a16="http://schemas.microsoft.com/office/drawing/2014/main" id="{7FE83F47-D8F6-4174-965C-5906D4A63E16}"/>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C58CFD98-C508-4D28-BDF0-5D9E92315369}"/>
              </a:ext>
            </a:extLst>
          </p:cNvPr>
          <p:cNvSpPr>
            <a:spLocks noGrp="1"/>
          </p:cNvSpPr>
          <p:nvPr>
            <p:ph type="sldNum" sz="quarter" idx="12"/>
          </p:nvPr>
        </p:nvSpPr>
        <p:spPr/>
        <p:txBody>
          <a:bodyPr/>
          <a:lstStyle>
            <a:lvl1pPr>
              <a:defRPr/>
            </a:lvl1pPr>
          </a:lstStyle>
          <a:p>
            <a:pPr>
              <a:defRPr/>
            </a:pPr>
            <a:fld id="{343CBCEB-54ED-4487-8A5C-4A770FDB8929}" type="slidenum">
              <a:rPr lang="en-US"/>
              <a:pPr>
                <a:defRPr/>
              </a:pPr>
              <a:t>‹#›</a:t>
            </a:fld>
            <a:endParaRPr lang="en-US"/>
          </a:p>
        </p:txBody>
      </p:sp>
    </p:spTree>
    <p:extLst>
      <p:ext uri="{BB962C8B-B14F-4D97-AF65-F5344CB8AC3E}">
        <p14:creationId xmlns:p14="http://schemas.microsoft.com/office/powerpoint/2010/main" val="402495167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B4A11B-2199-41CB-9C9E-927211AA37F3}"/>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927C3E"/>
                </a:solidFill>
              </a:ln>
              <a:noFill/>
            </a:endParaRPr>
          </a:p>
        </p:txBody>
      </p:sp>
      <p:sp>
        <p:nvSpPr>
          <p:cNvPr id="2" name="Title 1"/>
          <p:cNvSpPr>
            <a:spLocks noGrp="1"/>
          </p:cNvSpPr>
          <p:nvPr>
            <p:ph type="title"/>
          </p:nvPr>
        </p:nvSpPr>
        <p:spPr>
          <a:xfrm>
            <a:off x="609600" y="152400"/>
            <a:ext cx="10972800" cy="533400"/>
          </a:xfrm>
        </p:spPr>
        <p:txBody>
          <a:bodyPr>
            <a:normAutofit/>
          </a:bodyPr>
          <a:lstStyle>
            <a:lvl1pPr>
              <a:defRPr sz="3400"/>
            </a:lvl1pPr>
          </a:lstStyle>
          <a:p>
            <a:r>
              <a:rPr lang="en-US"/>
              <a:t>Click to edit Master title style</a:t>
            </a:r>
          </a:p>
        </p:txBody>
      </p:sp>
      <p:sp>
        <p:nvSpPr>
          <p:cNvPr id="4" name="Content Placeholder 3"/>
          <p:cNvSpPr>
            <a:spLocks noGrp="1"/>
          </p:cNvSpPr>
          <p:nvPr>
            <p:ph sz="half" idx="2"/>
          </p:nvPr>
        </p:nvSpPr>
        <p:spPr>
          <a:xfrm>
            <a:off x="609600" y="3429001"/>
            <a:ext cx="5386917" cy="2697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8" y="762001"/>
            <a:ext cx="5389033" cy="5364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5"/>
          <p:cNvSpPr>
            <a:spLocks noGrp="1"/>
          </p:cNvSpPr>
          <p:nvPr>
            <p:ph sz="quarter" idx="13"/>
          </p:nvPr>
        </p:nvSpPr>
        <p:spPr>
          <a:xfrm>
            <a:off x="605367" y="762001"/>
            <a:ext cx="5389033" cy="25907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C1C90EA3-39A8-4E39-B8BD-A3397F3C9E0A}"/>
              </a:ext>
            </a:extLst>
          </p:cNvPr>
          <p:cNvSpPr>
            <a:spLocks noGrp="1"/>
          </p:cNvSpPr>
          <p:nvPr>
            <p:ph type="dt" sz="half" idx="14"/>
          </p:nvPr>
        </p:nvSpPr>
        <p:spPr/>
        <p:txBody>
          <a:bodyPr/>
          <a:lstStyle>
            <a:lvl1pPr>
              <a:defRPr/>
            </a:lvl1pPr>
          </a:lstStyle>
          <a:p>
            <a:pPr>
              <a:defRPr/>
            </a:pPr>
            <a:fld id="{17BFBBBE-4747-4617-A010-5C1F16CF6445}" type="datetime2">
              <a:rPr lang="en-US"/>
              <a:pPr>
                <a:defRPr/>
              </a:pPr>
              <a:t>Friday, June 13, 2025</a:t>
            </a:fld>
            <a:endParaRPr lang="en-US"/>
          </a:p>
        </p:txBody>
      </p:sp>
      <p:sp>
        <p:nvSpPr>
          <p:cNvPr id="9" name="Footer Placeholder 7">
            <a:extLst>
              <a:ext uri="{FF2B5EF4-FFF2-40B4-BE49-F238E27FC236}">
                <a16:creationId xmlns:a16="http://schemas.microsoft.com/office/drawing/2014/main" id="{A0001F16-A4A2-4CDA-95E0-B9A77E520BED}"/>
              </a:ext>
            </a:extLst>
          </p:cNvPr>
          <p:cNvSpPr>
            <a:spLocks noGrp="1"/>
          </p:cNvSpPr>
          <p:nvPr>
            <p:ph type="ftr" sz="quarter" idx="15"/>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CD6086DC-54A9-4923-A88A-28A7F2EBABEF}"/>
              </a:ext>
            </a:extLst>
          </p:cNvPr>
          <p:cNvSpPr>
            <a:spLocks noGrp="1"/>
          </p:cNvSpPr>
          <p:nvPr>
            <p:ph type="sldNum" sz="quarter" idx="16"/>
          </p:nvPr>
        </p:nvSpPr>
        <p:spPr/>
        <p:txBody>
          <a:bodyPr/>
          <a:lstStyle>
            <a:lvl1pPr>
              <a:defRPr/>
            </a:lvl1pPr>
          </a:lstStyle>
          <a:p>
            <a:pPr>
              <a:defRPr/>
            </a:pPr>
            <a:fld id="{824FFA64-350A-4DB0-BC45-581E64B74D2F}" type="slidenum">
              <a:rPr lang="en-US"/>
              <a:pPr>
                <a:defRPr/>
              </a:pPr>
              <a:t>‹#›</a:t>
            </a:fld>
            <a:endParaRPr lang="en-US"/>
          </a:p>
        </p:txBody>
      </p:sp>
    </p:spTree>
    <p:extLst>
      <p:ext uri="{BB962C8B-B14F-4D97-AF65-F5344CB8AC3E}">
        <p14:creationId xmlns:p14="http://schemas.microsoft.com/office/powerpoint/2010/main" val="262791304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F6F12B-2191-430F-B810-D58890BA2468}"/>
              </a:ext>
            </a:extLst>
          </p:cNvPr>
          <p:cNvSpPr/>
          <p:nvPr userDrawn="1"/>
        </p:nvSpPr>
        <p:spPr>
          <a:xfrm>
            <a:off x="1588" y="0"/>
            <a:ext cx="12190412" cy="682148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C5FF341D-73C3-4A91-9E97-B54E23C5D2A0}"/>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927C3E"/>
                </a:solidFill>
              </a:ln>
              <a:noFill/>
            </a:endParaRPr>
          </a:p>
        </p:txBody>
      </p:sp>
      <p:sp>
        <p:nvSpPr>
          <p:cNvPr id="2" name="Title 1"/>
          <p:cNvSpPr>
            <a:spLocks noGrp="1"/>
          </p:cNvSpPr>
          <p:nvPr>
            <p:ph type="title"/>
          </p:nvPr>
        </p:nvSpPr>
        <p:spPr>
          <a:xfrm>
            <a:off x="609600" y="152400"/>
            <a:ext cx="11142133" cy="533400"/>
          </a:xfrm>
        </p:spPr>
        <p:txBody>
          <a:bodyPr>
            <a:normAutofit/>
          </a:bodyPr>
          <a:lstStyle>
            <a:lvl1pPr>
              <a:defRPr sz="3400"/>
            </a:lvl1pPr>
          </a:lstStyle>
          <a:p>
            <a:r>
              <a:rPr lang="en-US"/>
              <a:t>Click to edit Master title style</a:t>
            </a:r>
          </a:p>
        </p:txBody>
      </p:sp>
      <p:sp>
        <p:nvSpPr>
          <p:cNvPr id="4" name="Content Placeholder 3"/>
          <p:cNvSpPr>
            <a:spLocks noGrp="1"/>
          </p:cNvSpPr>
          <p:nvPr>
            <p:ph sz="half" idx="2"/>
          </p:nvPr>
        </p:nvSpPr>
        <p:spPr>
          <a:xfrm>
            <a:off x="609600" y="3429001"/>
            <a:ext cx="5386917" cy="2697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8" y="3429000"/>
            <a:ext cx="5592233" cy="27607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5"/>
          <p:cNvSpPr>
            <a:spLocks noGrp="1"/>
          </p:cNvSpPr>
          <p:nvPr>
            <p:ph sz="quarter" idx="13"/>
          </p:nvPr>
        </p:nvSpPr>
        <p:spPr>
          <a:xfrm>
            <a:off x="605367" y="762001"/>
            <a:ext cx="5389033" cy="25907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762001"/>
            <a:ext cx="5588000" cy="259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a:extLst>
              <a:ext uri="{FF2B5EF4-FFF2-40B4-BE49-F238E27FC236}">
                <a16:creationId xmlns:a16="http://schemas.microsoft.com/office/drawing/2014/main" id="{71C8BA52-F474-4541-B55F-23B45101DEFB}"/>
              </a:ext>
            </a:extLst>
          </p:cNvPr>
          <p:cNvSpPr>
            <a:spLocks noGrp="1"/>
          </p:cNvSpPr>
          <p:nvPr>
            <p:ph type="dt" sz="half" idx="15"/>
          </p:nvPr>
        </p:nvSpPr>
        <p:spPr/>
        <p:txBody>
          <a:bodyPr/>
          <a:lstStyle>
            <a:lvl1pPr>
              <a:defRPr/>
            </a:lvl1pPr>
          </a:lstStyle>
          <a:p>
            <a:pPr>
              <a:defRPr/>
            </a:pPr>
            <a:fld id="{F294AF96-2B07-483F-A1E9-B12CCB3C2329}" type="datetime2">
              <a:rPr lang="en-US"/>
              <a:pPr>
                <a:defRPr/>
              </a:pPr>
              <a:t>Friday, June 13, 2025</a:t>
            </a:fld>
            <a:endParaRPr lang="en-US"/>
          </a:p>
        </p:txBody>
      </p:sp>
      <p:sp>
        <p:nvSpPr>
          <p:cNvPr id="10" name="Footer Placeholder 7">
            <a:extLst>
              <a:ext uri="{FF2B5EF4-FFF2-40B4-BE49-F238E27FC236}">
                <a16:creationId xmlns:a16="http://schemas.microsoft.com/office/drawing/2014/main" id="{806CEA26-EFD4-414E-84A6-EC229C98EC4E}"/>
              </a:ext>
            </a:extLst>
          </p:cNvPr>
          <p:cNvSpPr>
            <a:spLocks noGrp="1"/>
          </p:cNvSpPr>
          <p:nvPr>
            <p:ph type="ftr" sz="quarter" idx="16"/>
          </p:nvPr>
        </p:nvSpPr>
        <p:spPr/>
        <p:txBody>
          <a:bodyPr/>
          <a:lstStyle>
            <a:lvl1pPr>
              <a:defRPr/>
            </a:lvl1pPr>
          </a:lstStyle>
          <a:p>
            <a:pPr>
              <a:defRPr/>
            </a:pPr>
            <a:endParaRPr lang="en-US"/>
          </a:p>
        </p:txBody>
      </p:sp>
      <p:sp>
        <p:nvSpPr>
          <p:cNvPr id="11" name="Slide Number Placeholder 8">
            <a:extLst>
              <a:ext uri="{FF2B5EF4-FFF2-40B4-BE49-F238E27FC236}">
                <a16:creationId xmlns:a16="http://schemas.microsoft.com/office/drawing/2014/main" id="{43F625B5-A8DB-4984-8B4F-EBBEC52C86FC}"/>
              </a:ext>
            </a:extLst>
          </p:cNvPr>
          <p:cNvSpPr>
            <a:spLocks noGrp="1"/>
          </p:cNvSpPr>
          <p:nvPr>
            <p:ph type="sldNum" sz="quarter" idx="17"/>
          </p:nvPr>
        </p:nvSpPr>
        <p:spPr/>
        <p:txBody>
          <a:bodyPr/>
          <a:lstStyle>
            <a:lvl1pPr>
              <a:defRPr/>
            </a:lvl1pPr>
          </a:lstStyle>
          <a:p>
            <a:pPr>
              <a:defRPr/>
            </a:pPr>
            <a:fld id="{D59AED25-ACBC-4432-8F3C-91D69C7AC606}" type="slidenum">
              <a:rPr lang="en-US"/>
              <a:pPr>
                <a:defRPr/>
              </a:pPr>
              <a:t>‹#›</a:t>
            </a:fld>
            <a:endParaRPr lang="en-US"/>
          </a:p>
        </p:txBody>
      </p:sp>
    </p:spTree>
    <p:extLst>
      <p:ext uri="{BB962C8B-B14F-4D97-AF65-F5344CB8AC3E}">
        <p14:creationId xmlns:p14="http://schemas.microsoft.com/office/powerpoint/2010/main" val="207742245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3A96E1-3628-437C-ACFA-387EF4516306}"/>
              </a:ext>
            </a:extLst>
          </p:cNvPr>
          <p:cNvSpPr/>
          <p:nvPr userDrawn="1"/>
        </p:nvSpPr>
        <p:spPr>
          <a:xfrm>
            <a:off x="1588" y="0"/>
            <a:ext cx="12190412" cy="682148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E5768F8F-C5E1-433E-BA8C-4FCF50939E62}"/>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927C3E"/>
                </a:solidFill>
              </a:ln>
              <a:noFill/>
            </a:endParaRPr>
          </a:p>
        </p:txBody>
      </p:sp>
      <p:sp>
        <p:nvSpPr>
          <p:cNvPr id="2" name="Title 1"/>
          <p:cNvSpPr>
            <a:spLocks noGrp="1"/>
          </p:cNvSpPr>
          <p:nvPr>
            <p:ph type="title"/>
          </p:nvPr>
        </p:nvSpPr>
        <p:spPr>
          <a:xfrm>
            <a:off x="533402" y="152400"/>
            <a:ext cx="11218332" cy="533400"/>
          </a:xfrm>
        </p:spPr>
        <p:txBody>
          <a:bodyPr>
            <a:normAutofit/>
          </a:bodyPr>
          <a:lstStyle>
            <a:lvl1pPr>
              <a:defRPr sz="3400"/>
            </a:lvl1pPr>
          </a:lstStyle>
          <a:p>
            <a:r>
              <a:rPr lang="en-US"/>
              <a:t>Click to edit Master title style</a:t>
            </a:r>
          </a:p>
        </p:txBody>
      </p:sp>
      <p:sp>
        <p:nvSpPr>
          <p:cNvPr id="4" name="Content Placeholder 3"/>
          <p:cNvSpPr>
            <a:spLocks noGrp="1"/>
          </p:cNvSpPr>
          <p:nvPr>
            <p:ph sz="half" idx="2"/>
          </p:nvPr>
        </p:nvSpPr>
        <p:spPr>
          <a:xfrm>
            <a:off x="4442883" y="762001"/>
            <a:ext cx="3405717" cy="259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533401" y="3429000"/>
            <a:ext cx="11252201" cy="27607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5"/>
          <p:cNvSpPr>
            <a:spLocks noGrp="1"/>
          </p:cNvSpPr>
          <p:nvPr>
            <p:ph sz="quarter" idx="13"/>
          </p:nvPr>
        </p:nvSpPr>
        <p:spPr>
          <a:xfrm>
            <a:off x="533401" y="762001"/>
            <a:ext cx="3632200" cy="25907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8305800" y="762001"/>
            <a:ext cx="3479800" cy="259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a:extLst>
              <a:ext uri="{FF2B5EF4-FFF2-40B4-BE49-F238E27FC236}">
                <a16:creationId xmlns:a16="http://schemas.microsoft.com/office/drawing/2014/main" id="{1A0758B4-1926-404A-80FD-36BBE499D31D}"/>
              </a:ext>
            </a:extLst>
          </p:cNvPr>
          <p:cNvSpPr>
            <a:spLocks noGrp="1"/>
          </p:cNvSpPr>
          <p:nvPr>
            <p:ph type="dt" sz="half" idx="15"/>
          </p:nvPr>
        </p:nvSpPr>
        <p:spPr/>
        <p:txBody>
          <a:bodyPr/>
          <a:lstStyle>
            <a:lvl1pPr>
              <a:defRPr/>
            </a:lvl1pPr>
          </a:lstStyle>
          <a:p>
            <a:pPr>
              <a:defRPr/>
            </a:pPr>
            <a:fld id="{F294AF96-2B07-483F-A1E9-B12CCB3C2329}" type="datetime2">
              <a:rPr lang="en-US"/>
              <a:pPr>
                <a:defRPr/>
              </a:pPr>
              <a:t>Friday, June 13, 2025</a:t>
            </a:fld>
            <a:endParaRPr lang="en-US"/>
          </a:p>
        </p:txBody>
      </p:sp>
      <p:sp>
        <p:nvSpPr>
          <p:cNvPr id="10" name="Footer Placeholder 7">
            <a:extLst>
              <a:ext uri="{FF2B5EF4-FFF2-40B4-BE49-F238E27FC236}">
                <a16:creationId xmlns:a16="http://schemas.microsoft.com/office/drawing/2014/main" id="{01EF4193-D23E-40B2-9292-78C2275DE82F}"/>
              </a:ext>
            </a:extLst>
          </p:cNvPr>
          <p:cNvSpPr>
            <a:spLocks noGrp="1"/>
          </p:cNvSpPr>
          <p:nvPr>
            <p:ph type="ftr" sz="quarter" idx="16"/>
          </p:nvPr>
        </p:nvSpPr>
        <p:spPr/>
        <p:txBody>
          <a:bodyPr/>
          <a:lstStyle>
            <a:lvl1pPr>
              <a:defRPr/>
            </a:lvl1pPr>
          </a:lstStyle>
          <a:p>
            <a:pPr>
              <a:defRPr/>
            </a:pPr>
            <a:endParaRPr lang="en-US"/>
          </a:p>
        </p:txBody>
      </p:sp>
      <p:sp>
        <p:nvSpPr>
          <p:cNvPr id="11" name="Slide Number Placeholder 8">
            <a:extLst>
              <a:ext uri="{FF2B5EF4-FFF2-40B4-BE49-F238E27FC236}">
                <a16:creationId xmlns:a16="http://schemas.microsoft.com/office/drawing/2014/main" id="{851407CD-D648-4EEA-9DC1-696415A1DB89}"/>
              </a:ext>
            </a:extLst>
          </p:cNvPr>
          <p:cNvSpPr>
            <a:spLocks noGrp="1"/>
          </p:cNvSpPr>
          <p:nvPr>
            <p:ph type="sldNum" sz="quarter" idx="17"/>
          </p:nvPr>
        </p:nvSpPr>
        <p:spPr/>
        <p:txBody>
          <a:bodyPr/>
          <a:lstStyle>
            <a:lvl1pPr>
              <a:defRPr/>
            </a:lvl1pPr>
          </a:lstStyle>
          <a:p>
            <a:pPr>
              <a:defRPr/>
            </a:pPr>
            <a:fld id="{A4E1C66B-95C2-4573-A3CA-DA6B5177C05A}" type="slidenum">
              <a:rPr lang="en-US"/>
              <a:pPr>
                <a:defRPr/>
              </a:pPr>
              <a:t>‹#›</a:t>
            </a:fld>
            <a:endParaRPr lang="en-US"/>
          </a:p>
        </p:txBody>
      </p:sp>
    </p:spTree>
    <p:extLst>
      <p:ext uri="{BB962C8B-B14F-4D97-AF65-F5344CB8AC3E}">
        <p14:creationId xmlns:p14="http://schemas.microsoft.com/office/powerpoint/2010/main" val="21077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1243" y="152400"/>
            <a:ext cx="11860923" cy="491926"/>
          </a:xfrm>
        </p:spPr>
        <p:txBody>
          <a:bodyPr>
            <a:normAutofit/>
          </a:bodyPr>
          <a:lstStyle>
            <a:lvl1pPr>
              <a:defRPr sz="1800"/>
            </a:lvl1pPr>
          </a:lstStyle>
          <a:p>
            <a:r>
              <a:rPr lang="en-US"/>
              <a:t>Click to edit Master title style</a:t>
            </a:r>
            <a:endParaRPr lang="en-US" dirty="0"/>
          </a:p>
        </p:txBody>
      </p:sp>
      <p:sp>
        <p:nvSpPr>
          <p:cNvPr id="5" name="Date Placeholder 4"/>
          <p:cNvSpPr>
            <a:spLocks noGrp="1"/>
          </p:cNvSpPr>
          <p:nvPr>
            <p:ph type="dt" sz="half" idx="10"/>
          </p:nvPr>
        </p:nvSpPr>
        <p:spPr>
          <a:xfrm>
            <a:off x="1614910" y="6568999"/>
            <a:ext cx="1272994" cy="249385"/>
          </a:xfrm>
          <a:prstGeom prst="rect">
            <a:avLst/>
          </a:prstGeom>
        </p:spPr>
        <p:txBody>
          <a:bodyPr/>
          <a:lstStyle/>
          <a:p>
            <a:fld id="{41FC2B17-254D-45EB-A90F-302D0F9EDA16}" type="datetimeFigureOut">
              <a:rPr lang="en-US" smtClean="0"/>
              <a:t>6/13/25</a:t>
            </a:fld>
            <a:endParaRPr lang="en-US"/>
          </a:p>
        </p:txBody>
      </p:sp>
      <p:sp>
        <p:nvSpPr>
          <p:cNvPr id="7" name="Slide Number Placeholder 6"/>
          <p:cNvSpPr>
            <a:spLocks noGrp="1"/>
          </p:cNvSpPr>
          <p:nvPr>
            <p:ph type="sldNum" sz="quarter" idx="12"/>
          </p:nvPr>
        </p:nvSpPr>
        <p:spPr>
          <a:xfrm>
            <a:off x="9082180" y="6574788"/>
            <a:ext cx="997085" cy="249385"/>
          </a:xfrm>
          <a:prstGeom prst="rect">
            <a:avLst/>
          </a:prstGeom>
        </p:spPr>
        <p:txBody>
          <a:bodyPr/>
          <a:lstStyle/>
          <a:p>
            <a:fld id="{EE049813-44FE-415D-9F79-5E8ACA974A91}" type="slidenum">
              <a:rPr lang="en-US" smtClean="0"/>
              <a:t>‹#›</a:t>
            </a:fld>
            <a:endParaRPr lang="en-US"/>
          </a:p>
        </p:txBody>
      </p:sp>
      <p:sp>
        <p:nvSpPr>
          <p:cNvPr id="14" name="Rectangle 13">
            <a:extLst>
              <a:ext uri="{FF2B5EF4-FFF2-40B4-BE49-F238E27FC236}">
                <a16:creationId xmlns:a16="http://schemas.microsoft.com/office/drawing/2014/main" id="{498069CA-F1F6-4C39-AA1C-654950A45F41}"/>
              </a:ext>
            </a:extLst>
          </p:cNvPr>
          <p:cNvSpPr/>
          <p:nvPr/>
        </p:nvSpPr>
        <p:spPr>
          <a:xfrm>
            <a:off x="0" y="33827"/>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5">
            <a:extLst>
              <a:ext uri="{FF2B5EF4-FFF2-40B4-BE49-F238E27FC236}">
                <a16:creationId xmlns:a16="http://schemas.microsoft.com/office/drawing/2014/main" id="{7AC67A37-D4CF-4C15-89EE-718B5B848BEC}"/>
              </a:ext>
            </a:extLst>
          </p:cNvPr>
          <p:cNvSpPr>
            <a:spLocks noGrp="1"/>
          </p:cNvSpPr>
          <p:nvPr>
            <p:ph sz="quarter" idx="4"/>
          </p:nvPr>
        </p:nvSpPr>
        <p:spPr>
          <a:xfrm>
            <a:off x="203269" y="751558"/>
            <a:ext cx="11860923" cy="291547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5">
            <a:extLst>
              <a:ext uri="{FF2B5EF4-FFF2-40B4-BE49-F238E27FC236}">
                <a16:creationId xmlns:a16="http://schemas.microsoft.com/office/drawing/2014/main" id="{C7944C02-B0E1-4325-8FCE-2207BAD12EFB}"/>
              </a:ext>
            </a:extLst>
          </p:cNvPr>
          <p:cNvSpPr>
            <a:spLocks noGrp="1"/>
          </p:cNvSpPr>
          <p:nvPr>
            <p:ph sz="quarter" idx="13"/>
          </p:nvPr>
        </p:nvSpPr>
        <p:spPr>
          <a:xfrm>
            <a:off x="193819" y="3676453"/>
            <a:ext cx="11860923" cy="1353457"/>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5">
            <a:extLst>
              <a:ext uri="{FF2B5EF4-FFF2-40B4-BE49-F238E27FC236}">
                <a16:creationId xmlns:a16="http://schemas.microsoft.com/office/drawing/2014/main" id="{ECE51298-4696-4E01-B3C9-688E4DEA6886}"/>
              </a:ext>
            </a:extLst>
          </p:cNvPr>
          <p:cNvSpPr>
            <a:spLocks noGrp="1"/>
          </p:cNvSpPr>
          <p:nvPr>
            <p:ph sz="quarter" idx="14"/>
          </p:nvPr>
        </p:nvSpPr>
        <p:spPr>
          <a:xfrm>
            <a:off x="185960" y="5035488"/>
            <a:ext cx="11860923" cy="1353457"/>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1296779992"/>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4583DB-C634-4A8A-863E-CE0D587BC04F}"/>
              </a:ext>
            </a:extLst>
          </p:cNvPr>
          <p:cNvSpPr/>
          <p:nvPr userDrawn="1"/>
        </p:nvSpPr>
        <p:spPr>
          <a:xfrm>
            <a:off x="1588" y="0"/>
            <a:ext cx="12190412" cy="682148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4003BFE4-C4B6-4697-A4E8-10072F131999}"/>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927C3E"/>
                </a:solidFill>
              </a:ln>
              <a:noFill/>
            </a:endParaRPr>
          </a:p>
        </p:txBody>
      </p:sp>
      <p:sp>
        <p:nvSpPr>
          <p:cNvPr id="2" name="Title 1"/>
          <p:cNvSpPr>
            <a:spLocks noGrp="1"/>
          </p:cNvSpPr>
          <p:nvPr>
            <p:ph type="title"/>
          </p:nvPr>
        </p:nvSpPr>
        <p:spPr>
          <a:xfrm>
            <a:off x="609600" y="152400"/>
            <a:ext cx="11142133" cy="533400"/>
          </a:xfrm>
        </p:spPr>
        <p:txBody>
          <a:bodyPr>
            <a:normAutofit/>
          </a:bodyPr>
          <a:lstStyle>
            <a:lvl1pPr>
              <a:defRPr sz="3400"/>
            </a:lvl1pPr>
          </a:lstStyle>
          <a:p>
            <a:r>
              <a:rPr lang="en-US"/>
              <a:t>Click to edit Master title style</a:t>
            </a:r>
          </a:p>
        </p:txBody>
      </p:sp>
      <p:sp>
        <p:nvSpPr>
          <p:cNvPr id="4" name="Content Placeholder 3"/>
          <p:cNvSpPr>
            <a:spLocks noGrp="1"/>
          </p:cNvSpPr>
          <p:nvPr>
            <p:ph sz="half" idx="2"/>
          </p:nvPr>
        </p:nvSpPr>
        <p:spPr>
          <a:xfrm>
            <a:off x="609600" y="762001"/>
            <a:ext cx="5386917" cy="5364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8" y="3429001"/>
            <a:ext cx="5592233" cy="26918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762001"/>
            <a:ext cx="5588000" cy="259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a:extLst>
              <a:ext uri="{FF2B5EF4-FFF2-40B4-BE49-F238E27FC236}">
                <a16:creationId xmlns:a16="http://schemas.microsoft.com/office/drawing/2014/main" id="{EE4058ED-D3CF-4C02-9BC0-8C5722471FF9}"/>
              </a:ext>
            </a:extLst>
          </p:cNvPr>
          <p:cNvSpPr>
            <a:spLocks noGrp="1"/>
          </p:cNvSpPr>
          <p:nvPr>
            <p:ph type="dt" sz="half" idx="15"/>
          </p:nvPr>
        </p:nvSpPr>
        <p:spPr/>
        <p:txBody>
          <a:bodyPr/>
          <a:lstStyle>
            <a:lvl1pPr>
              <a:defRPr/>
            </a:lvl1pPr>
          </a:lstStyle>
          <a:p>
            <a:pPr>
              <a:defRPr/>
            </a:pPr>
            <a:fld id="{9ABE5D5D-D901-44E0-9A13-0B3D0CD3A7F6}" type="datetime2">
              <a:rPr lang="en-US"/>
              <a:pPr>
                <a:defRPr/>
              </a:pPr>
              <a:t>Friday, June 13, 2025</a:t>
            </a:fld>
            <a:endParaRPr lang="en-US"/>
          </a:p>
        </p:txBody>
      </p:sp>
      <p:sp>
        <p:nvSpPr>
          <p:cNvPr id="10" name="Footer Placeholder 7">
            <a:extLst>
              <a:ext uri="{FF2B5EF4-FFF2-40B4-BE49-F238E27FC236}">
                <a16:creationId xmlns:a16="http://schemas.microsoft.com/office/drawing/2014/main" id="{B978FAEE-5497-4A3C-8FC2-88E7860FAACA}"/>
              </a:ext>
            </a:extLst>
          </p:cNvPr>
          <p:cNvSpPr>
            <a:spLocks noGrp="1"/>
          </p:cNvSpPr>
          <p:nvPr>
            <p:ph type="ftr" sz="quarter" idx="16"/>
          </p:nvPr>
        </p:nvSpPr>
        <p:spPr/>
        <p:txBody>
          <a:bodyPr/>
          <a:lstStyle>
            <a:lvl1pPr>
              <a:defRPr/>
            </a:lvl1pPr>
          </a:lstStyle>
          <a:p>
            <a:pPr>
              <a:defRPr/>
            </a:pPr>
            <a:endParaRPr lang="en-US"/>
          </a:p>
        </p:txBody>
      </p:sp>
      <p:sp>
        <p:nvSpPr>
          <p:cNvPr id="11" name="Slide Number Placeholder 8">
            <a:extLst>
              <a:ext uri="{FF2B5EF4-FFF2-40B4-BE49-F238E27FC236}">
                <a16:creationId xmlns:a16="http://schemas.microsoft.com/office/drawing/2014/main" id="{AB0FFE1F-4917-40D6-901A-E67FF24B0F91}"/>
              </a:ext>
            </a:extLst>
          </p:cNvPr>
          <p:cNvSpPr>
            <a:spLocks noGrp="1"/>
          </p:cNvSpPr>
          <p:nvPr>
            <p:ph type="sldNum" sz="quarter" idx="17"/>
          </p:nvPr>
        </p:nvSpPr>
        <p:spPr/>
        <p:txBody>
          <a:bodyPr/>
          <a:lstStyle>
            <a:lvl1pPr>
              <a:defRPr/>
            </a:lvl1pPr>
          </a:lstStyle>
          <a:p>
            <a:pPr>
              <a:defRPr/>
            </a:pPr>
            <a:fld id="{C7C2BAC1-9E90-4FF5-BC46-2FCDA360DF58}" type="slidenum">
              <a:rPr lang="en-US"/>
              <a:pPr>
                <a:defRPr/>
              </a:pPr>
              <a:t>‹#›</a:t>
            </a:fld>
            <a:endParaRPr lang="en-US"/>
          </a:p>
        </p:txBody>
      </p:sp>
    </p:spTree>
    <p:extLst>
      <p:ext uri="{BB962C8B-B14F-4D97-AF65-F5344CB8AC3E}">
        <p14:creationId xmlns:p14="http://schemas.microsoft.com/office/powerpoint/2010/main" val="384210376"/>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1F568BB-0F00-461C-838E-45BE08ED52D0}"/>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927C3E"/>
                </a:solidFill>
              </a:ln>
              <a:noFill/>
            </a:endParaRPr>
          </a:p>
        </p:txBody>
      </p:sp>
      <p:sp>
        <p:nvSpPr>
          <p:cNvPr id="2" name="Title 1"/>
          <p:cNvSpPr>
            <a:spLocks noGrp="1"/>
          </p:cNvSpPr>
          <p:nvPr>
            <p:ph type="title"/>
          </p:nvPr>
        </p:nvSpPr>
        <p:spPr>
          <a:xfrm>
            <a:off x="406401" y="152400"/>
            <a:ext cx="5384800" cy="990600"/>
          </a:xfrm>
        </p:spPr>
        <p:txBody>
          <a:bodyPr>
            <a:no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406401" y="12192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06401" y="1981201"/>
            <a:ext cx="5386917"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half" idx="13"/>
          </p:nvPr>
        </p:nvSpPr>
        <p:spPr>
          <a:xfrm>
            <a:off x="6398683" y="152401"/>
            <a:ext cx="5386917" cy="589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D3A06E-298D-4A7E-B86B-A3052633DF95}"/>
              </a:ext>
            </a:extLst>
          </p:cNvPr>
          <p:cNvSpPr>
            <a:spLocks noGrp="1"/>
          </p:cNvSpPr>
          <p:nvPr>
            <p:ph type="dt" sz="half" idx="14"/>
          </p:nvPr>
        </p:nvSpPr>
        <p:spPr/>
        <p:txBody>
          <a:bodyPr/>
          <a:lstStyle>
            <a:lvl1pPr>
              <a:defRPr/>
            </a:lvl1pPr>
          </a:lstStyle>
          <a:p>
            <a:pPr>
              <a:defRPr/>
            </a:pPr>
            <a:fld id="{25B5D48B-D1D2-43E5-A247-6D5613CE9E98}" type="datetime2">
              <a:rPr lang="en-US"/>
              <a:pPr>
                <a:defRPr/>
              </a:pPr>
              <a:t>Friday, June 13, 2025</a:t>
            </a:fld>
            <a:endParaRPr lang="en-US"/>
          </a:p>
        </p:txBody>
      </p:sp>
      <p:sp>
        <p:nvSpPr>
          <p:cNvPr id="8" name="Footer Placeholder 7">
            <a:extLst>
              <a:ext uri="{FF2B5EF4-FFF2-40B4-BE49-F238E27FC236}">
                <a16:creationId xmlns:a16="http://schemas.microsoft.com/office/drawing/2014/main" id="{74C0E5CE-49D1-45BD-BDB9-E5B52DC36255}"/>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65AF01A5-DC38-4893-8FF3-A393F6048C48}"/>
              </a:ext>
            </a:extLst>
          </p:cNvPr>
          <p:cNvSpPr>
            <a:spLocks noGrp="1"/>
          </p:cNvSpPr>
          <p:nvPr>
            <p:ph type="sldNum" sz="quarter" idx="16"/>
          </p:nvPr>
        </p:nvSpPr>
        <p:spPr/>
        <p:txBody>
          <a:bodyPr/>
          <a:lstStyle>
            <a:lvl1pPr>
              <a:defRPr/>
            </a:lvl1pPr>
          </a:lstStyle>
          <a:p>
            <a:pPr>
              <a:defRPr/>
            </a:pPr>
            <a:fld id="{576CBC15-0296-4EAC-A42C-12BD27CBAFC0}" type="slidenum">
              <a:rPr lang="en-US"/>
              <a:pPr>
                <a:defRPr/>
              </a:pPr>
              <a:t>‹#›</a:t>
            </a:fld>
            <a:endParaRPr lang="en-US"/>
          </a:p>
        </p:txBody>
      </p:sp>
    </p:spTree>
    <p:extLst>
      <p:ext uri="{BB962C8B-B14F-4D97-AF65-F5344CB8AC3E}">
        <p14:creationId xmlns:p14="http://schemas.microsoft.com/office/powerpoint/2010/main" val="268718476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AD8413-B096-434C-B981-5D74AE0C171C}"/>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927C3E"/>
                </a:solidFill>
              </a:ln>
              <a:noFill/>
            </a:endParaRP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82DBE60A-CF11-473F-AF76-E89BD67D05C0}"/>
              </a:ext>
            </a:extLst>
          </p:cNvPr>
          <p:cNvSpPr>
            <a:spLocks noGrp="1"/>
          </p:cNvSpPr>
          <p:nvPr>
            <p:ph type="dt" sz="half" idx="10"/>
          </p:nvPr>
        </p:nvSpPr>
        <p:spPr/>
        <p:txBody>
          <a:bodyPr/>
          <a:lstStyle>
            <a:lvl1pPr>
              <a:defRPr/>
            </a:lvl1pPr>
          </a:lstStyle>
          <a:p>
            <a:pPr>
              <a:defRPr/>
            </a:pPr>
            <a:fld id="{8760202A-3381-4EB8-8CC8-7CD7E47D4EAE}" type="datetime2">
              <a:rPr lang="en-US"/>
              <a:pPr>
                <a:defRPr/>
              </a:pPr>
              <a:t>Friday, June 13, 2025</a:t>
            </a:fld>
            <a:endParaRPr lang="en-US"/>
          </a:p>
        </p:txBody>
      </p:sp>
      <p:sp>
        <p:nvSpPr>
          <p:cNvPr id="7" name="Footer Placeholder 5">
            <a:extLst>
              <a:ext uri="{FF2B5EF4-FFF2-40B4-BE49-F238E27FC236}">
                <a16:creationId xmlns:a16="http://schemas.microsoft.com/office/drawing/2014/main" id="{27E6232A-A8B4-4D8F-9A36-39859CA58EE4}"/>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2C5A3F2F-BAAC-4B6F-9C0C-931B43F2A08C}"/>
              </a:ext>
            </a:extLst>
          </p:cNvPr>
          <p:cNvSpPr>
            <a:spLocks noGrp="1"/>
          </p:cNvSpPr>
          <p:nvPr>
            <p:ph type="sldNum" sz="quarter" idx="12"/>
          </p:nvPr>
        </p:nvSpPr>
        <p:spPr/>
        <p:txBody>
          <a:bodyPr/>
          <a:lstStyle>
            <a:lvl1pPr>
              <a:defRPr/>
            </a:lvl1pPr>
          </a:lstStyle>
          <a:p>
            <a:pPr>
              <a:defRPr/>
            </a:pPr>
            <a:fld id="{4DB980CA-F784-4DB5-945D-41D40CD2FBC6}" type="slidenum">
              <a:rPr lang="en-US"/>
              <a:pPr>
                <a:defRPr/>
              </a:pPr>
              <a:t>‹#›</a:t>
            </a:fld>
            <a:endParaRPr lang="en-US"/>
          </a:p>
        </p:txBody>
      </p:sp>
    </p:spTree>
    <p:extLst>
      <p:ext uri="{BB962C8B-B14F-4D97-AF65-F5344CB8AC3E}">
        <p14:creationId xmlns:p14="http://schemas.microsoft.com/office/powerpoint/2010/main" val="133645253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BE9AA0-397C-4BBD-9BBD-2564CBD42945}"/>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927C3E"/>
                </a:solidFill>
              </a:ln>
              <a:noFill/>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7A06EA4-6ECA-427A-B6F6-FCED9AD81415}"/>
              </a:ext>
            </a:extLst>
          </p:cNvPr>
          <p:cNvSpPr>
            <a:spLocks noGrp="1"/>
          </p:cNvSpPr>
          <p:nvPr>
            <p:ph type="dt" sz="half" idx="10"/>
          </p:nvPr>
        </p:nvSpPr>
        <p:spPr/>
        <p:txBody>
          <a:bodyPr/>
          <a:lstStyle>
            <a:lvl1pPr>
              <a:defRPr/>
            </a:lvl1pPr>
          </a:lstStyle>
          <a:p>
            <a:pPr>
              <a:defRPr/>
            </a:pPr>
            <a:fld id="{B6277938-4894-4136-AD3F-DFA688FA1C9D}" type="datetime2">
              <a:rPr lang="en-US"/>
              <a:pPr>
                <a:defRPr/>
              </a:pPr>
              <a:t>Friday, June 13, 2025</a:t>
            </a:fld>
            <a:endParaRPr lang="en-US"/>
          </a:p>
        </p:txBody>
      </p:sp>
      <p:sp>
        <p:nvSpPr>
          <p:cNvPr id="6" name="Footer Placeholder 4">
            <a:extLst>
              <a:ext uri="{FF2B5EF4-FFF2-40B4-BE49-F238E27FC236}">
                <a16:creationId xmlns:a16="http://schemas.microsoft.com/office/drawing/2014/main" id="{0DF86AC1-7B67-49CB-822A-BEAC53F60ED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2AE346B-D0F0-4DE9-A47F-2BC4F051F8B6}"/>
              </a:ext>
            </a:extLst>
          </p:cNvPr>
          <p:cNvSpPr>
            <a:spLocks noGrp="1"/>
          </p:cNvSpPr>
          <p:nvPr>
            <p:ph type="sldNum" sz="quarter" idx="12"/>
          </p:nvPr>
        </p:nvSpPr>
        <p:spPr/>
        <p:txBody>
          <a:bodyPr/>
          <a:lstStyle>
            <a:lvl1pPr>
              <a:defRPr/>
            </a:lvl1pPr>
          </a:lstStyle>
          <a:p>
            <a:pPr>
              <a:defRPr/>
            </a:pPr>
            <a:fld id="{EAD391C2-AFD4-46AC-A990-458FEB126E80}" type="slidenum">
              <a:rPr lang="en-US"/>
              <a:pPr>
                <a:defRPr/>
              </a:pPr>
              <a:t>‹#›</a:t>
            </a:fld>
            <a:endParaRPr lang="en-US"/>
          </a:p>
        </p:txBody>
      </p:sp>
    </p:spTree>
    <p:extLst>
      <p:ext uri="{BB962C8B-B14F-4D97-AF65-F5344CB8AC3E}">
        <p14:creationId xmlns:p14="http://schemas.microsoft.com/office/powerpoint/2010/main" val="275555594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8EF8E6-1504-465C-8EBC-BFFC8B5EB3DE}"/>
              </a:ext>
            </a:extLst>
          </p:cNvPr>
          <p:cNvSpPr/>
          <p:nvPr userDrawn="1"/>
        </p:nvSpPr>
        <p:spPr>
          <a:xfrm>
            <a:off x="0" y="0"/>
            <a:ext cx="12192000" cy="68580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9202724A-82A8-41ED-A173-33171A810711}"/>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927C3E"/>
                </a:solidFill>
              </a:ln>
              <a:noFill/>
            </a:endParaRPr>
          </a:p>
        </p:txBody>
      </p:sp>
      <p:sp>
        <p:nvSpPr>
          <p:cNvPr id="45058" name="Rectangle 2"/>
          <p:cNvSpPr>
            <a:spLocks noGrp="1" noChangeArrowheads="1"/>
          </p:cNvSpPr>
          <p:nvPr>
            <p:ph type="ctrTitle" sz="quarter"/>
          </p:nvPr>
        </p:nvSpPr>
        <p:spPr>
          <a:xfrm>
            <a:off x="914400" y="1692276"/>
            <a:ext cx="10363200" cy="1736725"/>
          </a:xfrm>
        </p:spPr>
        <p:txBody>
          <a:bodyPr anchor="b"/>
          <a:lstStyle>
            <a:lvl1pPr>
              <a:defRPr sz="4400"/>
            </a:lvl1pPr>
          </a:lstStyle>
          <a:p>
            <a:r>
              <a:rPr lang="en-US"/>
              <a:t>Click to edit Master title style</a:t>
            </a:r>
            <a:endParaRPr lang="en-US" dirty="0"/>
          </a:p>
        </p:txBody>
      </p:sp>
      <p:sp>
        <p:nvSpPr>
          <p:cNvPr id="45059" name="Rectangle 3"/>
          <p:cNvSpPr>
            <a:spLocks noGrp="1" noChangeArrowheads="1"/>
          </p:cNvSpPr>
          <p:nvPr>
            <p:ph type="subTitle" sz="quarter" idx="1"/>
          </p:nvPr>
        </p:nvSpPr>
        <p:spPr>
          <a:xfrm>
            <a:off x="1828800" y="3886200"/>
            <a:ext cx="8534400" cy="990600"/>
          </a:xfrm>
        </p:spPr>
        <p:txBody>
          <a:bodyPr/>
          <a:lstStyle>
            <a:lvl1pPr marL="0" indent="0" algn="ctr">
              <a:buFont typeface="Wingdings" pitchFamily="2" charset="2"/>
              <a:buNone/>
              <a:defRPr/>
            </a:lvl1pPr>
          </a:lstStyle>
          <a:p>
            <a:r>
              <a:rPr lang="en-US"/>
              <a:t>Click to edit Master subtitle style</a:t>
            </a:r>
            <a:endParaRPr lang="en-US" dirty="0"/>
          </a:p>
        </p:txBody>
      </p:sp>
    </p:spTree>
    <p:extLst>
      <p:ext uri="{BB962C8B-B14F-4D97-AF65-F5344CB8AC3E}">
        <p14:creationId xmlns:p14="http://schemas.microsoft.com/office/powerpoint/2010/main" val="154900920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EB27057-08E9-4A93-8923-7F253BDE737F}"/>
              </a:ext>
            </a:extLst>
          </p:cNvPr>
          <p:cNvSpPr/>
          <p:nvPr/>
        </p:nvSpPr>
        <p:spPr bwMode="auto">
          <a:xfrm>
            <a:off x="0" y="1069975"/>
            <a:ext cx="12192000" cy="192088"/>
          </a:xfrm>
          <a:prstGeom prst="roundRect">
            <a:avLst/>
          </a:prstGeom>
          <a:solidFill>
            <a:schemeClr val="accent3"/>
          </a:solidFill>
          <a:ln w="9525" cap="flat" cmpd="sng" algn="ctr">
            <a:solidFill>
              <a:schemeClr val="accent3"/>
            </a:solidFill>
            <a:prstDash val="solid"/>
            <a:round/>
            <a:headEnd type="none" w="med" len="med"/>
            <a:tailEnd type="none" w="med" len="med"/>
          </a:ln>
          <a:effectLst/>
        </p:spPr>
        <p:txBody>
          <a:bodyPr lIns="80147" tIns="40074" rIns="80147" bIns="40074"/>
          <a:lstStyle/>
          <a:p>
            <a:pPr defTabSz="914179">
              <a:defRPr/>
            </a:pPr>
            <a:endParaRPr lang="en-US">
              <a:cs typeface="+mn-cs"/>
            </a:endParaRPr>
          </a:p>
        </p:txBody>
      </p:sp>
      <p:cxnSp>
        <p:nvCxnSpPr>
          <p:cNvPr id="5" name="Straight Connector 4">
            <a:extLst>
              <a:ext uri="{FF2B5EF4-FFF2-40B4-BE49-F238E27FC236}">
                <a16:creationId xmlns:a16="http://schemas.microsoft.com/office/drawing/2014/main" id="{13EB6E46-30E1-436E-92DD-22967B179A8A}"/>
              </a:ext>
            </a:extLst>
          </p:cNvPr>
          <p:cNvCxnSpPr/>
          <p:nvPr/>
        </p:nvCxnSpPr>
        <p:spPr bwMode="auto">
          <a:xfrm rot="10800000" flipH="1" flipV="1">
            <a:off x="0" y="1166813"/>
            <a:ext cx="12192000" cy="11112"/>
          </a:xfrm>
          <a:prstGeom prst="line">
            <a:avLst/>
          </a:prstGeom>
          <a:ln>
            <a:solidFill>
              <a:srgbClr val="1E7FB8"/>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 name="Rectangle 11">
            <a:extLst>
              <a:ext uri="{FF2B5EF4-FFF2-40B4-BE49-F238E27FC236}">
                <a16:creationId xmlns:a16="http://schemas.microsoft.com/office/drawing/2014/main" id="{E9E730BB-05E2-42E2-9F66-B73F65F8D48E}"/>
              </a:ext>
            </a:extLst>
          </p:cNvPr>
          <p:cNvSpPr>
            <a:spLocks noChangeArrowheads="1"/>
          </p:cNvSpPr>
          <p:nvPr/>
        </p:nvSpPr>
        <p:spPr bwMode="auto">
          <a:xfrm>
            <a:off x="0" y="0"/>
            <a:ext cx="12192000" cy="1262063"/>
          </a:xfrm>
          <a:prstGeom prst="rect">
            <a:avLst/>
          </a:prstGeom>
          <a:solidFill>
            <a:schemeClr val="bg1"/>
          </a:solidFill>
          <a:ln w="9525" algn="ctr">
            <a:solidFill>
              <a:schemeClr val="bg1"/>
            </a:solidFill>
            <a:round/>
            <a:headEnd/>
            <a:tailEnd/>
          </a:ln>
        </p:spPr>
        <p:txBody>
          <a:bodyPr/>
          <a:lstStyle>
            <a:lvl1pPr defTabSz="1042988">
              <a:defRPr>
                <a:solidFill>
                  <a:schemeClr val="tx1"/>
                </a:solidFill>
                <a:latin typeface="Calibri" panose="020F0502020204030204" pitchFamily="34" charset="0"/>
                <a:cs typeface="Arial" panose="020B0604020202020204" pitchFamily="34" charset="0"/>
              </a:defRPr>
            </a:lvl1pPr>
            <a:lvl2pPr marL="742950" indent="-285750" defTabSz="1042988">
              <a:defRPr>
                <a:solidFill>
                  <a:schemeClr val="tx1"/>
                </a:solidFill>
                <a:latin typeface="Calibri" panose="020F0502020204030204" pitchFamily="34" charset="0"/>
                <a:cs typeface="Arial" panose="020B0604020202020204" pitchFamily="34" charset="0"/>
              </a:defRPr>
            </a:lvl2pPr>
            <a:lvl3pPr marL="1143000" indent="-228600" defTabSz="1042988">
              <a:defRPr>
                <a:solidFill>
                  <a:schemeClr val="tx1"/>
                </a:solidFill>
                <a:latin typeface="Calibri" panose="020F0502020204030204" pitchFamily="34" charset="0"/>
                <a:cs typeface="Arial" panose="020B0604020202020204" pitchFamily="34" charset="0"/>
              </a:defRPr>
            </a:lvl3pPr>
            <a:lvl4pPr marL="1600200" indent="-228600" defTabSz="1042988">
              <a:defRPr>
                <a:solidFill>
                  <a:schemeClr val="tx1"/>
                </a:solidFill>
                <a:latin typeface="Calibri" panose="020F0502020204030204" pitchFamily="34" charset="0"/>
                <a:cs typeface="Arial" panose="020B0604020202020204" pitchFamily="34" charset="0"/>
              </a:defRPr>
            </a:lvl4pPr>
            <a:lvl5pPr marL="2057400" indent="-228600" defTabSz="1042988">
              <a:defRPr>
                <a:solidFill>
                  <a:schemeClr val="tx1"/>
                </a:solidFill>
                <a:latin typeface="Calibri" panose="020F0502020204030204" pitchFamily="34" charset="0"/>
                <a:cs typeface="Arial" panose="020B0604020202020204" pitchFamily="34" charset="0"/>
              </a:defRPr>
            </a:lvl5pPr>
            <a:lvl6pPr marL="2514600" indent="-228600" defTabSz="10429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10429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10429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10429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rtl="1" eaLnBrk="1" hangingPunct="1"/>
            <a:endParaRPr lang="en-US" altLang="en-US" sz="3900" b="1">
              <a:solidFill>
                <a:srgbClr val="000066"/>
              </a:solidFill>
              <a:latin typeface="Arial" panose="020B0604020202020204" pitchFamily="34" charset="0"/>
            </a:endParaRPr>
          </a:p>
        </p:txBody>
      </p:sp>
      <p:sp>
        <p:nvSpPr>
          <p:cNvPr id="7" name="Rectangle 11">
            <a:extLst>
              <a:ext uri="{FF2B5EF4-FFF2-40B4-BE49-F238E27FC236}">
                <a16:creationId xmlns:a16="http://schemas.microsoft.com/office/drawing/2014/main" id="{0974B5B8-096B-4E0E-B0C2-EADD8A85800C}"/>
              </a:ext>
            </a:extLst>
          </p:cNvPr>
          <p:cNvSpPr>
            <a:spLocks noChangeArrowheads="1"/>
          </p:cNvSpPr>
          <p:nvPr/>
        </p:nvSpPr>
        <p:spPr bwMode="auto">
          <a:xfrm>
            <a:off x="0" y="0"/>
            <a:ext cx="12192000" cy="6843713"/>
          </a:xfrm>
          <a:prstGeom prst="rect">
            <a:avLst/>
          </a:prstGeom>
          <a:noFill/>
          <a:ln w="381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80147" tIns="40074" rIns="80147" bIns="40074"/>
          <a:lstStyle>
            <a:lvl1pPr defTabSz="912813">
              <a:defRPr>
                <a:solidFill>
                  <a:schemeClr val="tx1"/>
                </a:solidFill>
                <a:latin typeface="Calibri" panose="020F0502020204030204" pitchFamily="34" charset="0"/>
                <a:cs typeface="Arial" panose="020B0604020202020204" pitchFamily="34" charset="0"/>
              </a:defRPr>
            </a:lvl1pPr>
            <a:lvl2pPr marL="742950" indent="-285750" defTabSz="912813">
              <a:defRPr>
                <a:solidFill>
                  <a:schemeClr val="tx1"/>
                </a:solidFill>
                <a:latin typeface="Calibri" panose="020F0502020204030204" pitchFamily="34" charset="0"/>
                <a:cs typeface="Arial" panose="020B0604020202020204" pitchFamily="34" charset="0"/>
              </a:defRPr>
            </a:lvl2pPr>
            <a:lvl3pPr marL="1143000" indent="-228600" defTabSz="912813">
              <a:defRPr>
                <a:solidFill>
                  <a:schemeClr val="tx1"/>
                </a:solidFill>
                <a:latin typeface="Calibri" panose="020F0502020204030204" pitchFamily="34" charset="0"/>
                <a:cs typeface="Arial" panose="020B0604020202020204" pitchFamily="34" charset="0"/>
              </a:defRPr>
            </a:lvl3pPr>
            <a:lvl4pPr marL="1600200" indent="-228600" defTabSz="912813">
              <a:defRPr>
                <a:solidFill>
                  <a:schemeClr val="tx1"/>
                </a:solidFill>
                <a:latin typeface="Calibri" panose="020F0502020204030204" pitchFamily="34" charset="0"/>
                <a:cs typeface="Arial" panose="020B0604020202020204" pitchFamily="34" charset="0"/>
              </a:defRPr>
            </a:lvl4pPr>
            <a:lvl5pPr marL="2057400" indent="-228600" defTabSz="912813">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8" name="Rectangle 7">
            <a:extLst>
              <a:ext uri="{FF2B5EF4-FFF2-40B4-BE49-F238E27FC236}">
                <a16:creationId xmlns:a16="http://schemas.microsoft.com/office/drawing/2014/main" id="{B375681E-EB74-4893-A08B-963475B761FC}"/>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927C3E"/>
                </a:solidFill>
              </a:ln>
              <a:noFill/>
            </a:endParaRPr>
          </a:p>
        </p:txBody>
      </p:sp>
      <p:sp>
        <p:nvSpPr>
          <p:cNvPr id="9" name="Rectangle 8">
            <a:extLst>
              <a:ext uri="{FF2B5EF4-FFF2-40B4-BE49-F238E27FC236}">
                <a16:creationId xmlns:a16="http://schemas.microsoft.com/office/drawing/2014/main" id="{9BA08C81-D4CE-406A-8CDB-F8B60819CC3F}"/>
              </a:ext>
            </a:extLst>
          </p:cNvPr>
          <p:cNvSpPr/>
          <p:nvPr userDrawn="1"/>
        </p:nvSpPr>
        <p:spPr>
          <a:xfrm>
            <a:off x="23264" y="38572"/>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3" name="Content Placeholder 2"/>
          <p:cNvSpPr>
            <a:spLocks noGrp="1"/>
          </p:cNvSpPr>
          <p:nvPr>
            <p:ph idx="1"/>
          </p:nvPr>
        </p:nvSpPr>
        <p:spPr>
          <a:xfrm>
            <a:off x="0" y="1226000"/>
            <a:ext cx="12192000" cy="5017636"/>
          </a:xfrm>
        </p:spPr>
        <p:txBody>
          <a:bodyPr/>
          <a:lstStyle>
            <a:lvl4pPr>
              <a:defRPr/>
            </a:lvl4pPr>
            <a:lvl5pPr marL="1843087"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2"/>
          <p:cNvSpPr>
            <a:spLocks noGrp="1" noChangeArrowheads="1"/>
          </p:cNvSpPr>
          <p:nvPr>
            <p:ph type="title"/>
          </p:nvPr>
        </p:nvSpPr>
        <p:spPr bwMode="auto">
          <a:xfrm>
            <a:off x="0" y="57152"/>
            <a:ext cx="11988800" cy="820736"/>
          </a:xfrm>
          <a:prstGeom prst="rect">
            <a:avLst/>
          </a:prstGeom>
          <a:noFill/>
          <a:ln>
            <a:noFill/>
          </a:ln>
          <a:effectLst>
            <a:outerShdw dist="17961" dir="2700000" algn="ctr" rotWithShape="0">
              <a:srgbClr val="96CCEE"/>
            </a:outerShdw>
          </a:effectLst>
        </p:spPr>
        <p:txBody>
          <a:bodyPr lIns="0" tIns="0" rIns="0" bIns="0"/>
          <a:lstStyle>
            <a:lvl1pPr>
              <a:defRPr b="1"/>
            </a:lvl1pPr>
          </a:lstStyle>
          <a:p>
            <a:pPr lvl="0"/>
            <a:r>
              <a:rPr lang="en-US"/>
              <a:t>Click to edit Master title style</a:t>
            </a:r>
            <a:endParaRPr lang="en-US" dirty="0"/>
          </a:p>
        </p:txBody>
      </p:sp>
      <p:sp>
        <p:nvSpPr>
          <p:cNvPr id="11" name="Slide Number Placeholder 5">
            <a:extLst>
              <a:ext uri="{FF2B5EF4-FFF2-40B4-BE49-F238E27FC236}">
                <a16:creationId xmlns:a16="http://schemas.microsoft.com/office/drawing/2014/main" id="{D00E9720-ECC8-45E5-A6BA-3C2204BA29B0}"/>
              </a:ext>
            </a:extLst>
          </p:cNvPr>
          <p:cNvSpPr>
            <a:spLocks noGrp="1"/>
          </p:cNvSpPr>
          <p:nvPr>
            <p:ph type="sldNum" sz="quarter" idx="10"/>
          </p:nvPr>
        </p:nvSpPr>
        <p:spPr>
          <a:xfrm>
            <a:off x="9256713" y="6435725"/>
            <a:ext cx="2844800" cy="365125"/>
          </a:xfrm>
        </p:spPr>
        <p:txBody>
          <a:bodyPr/>
          <a:lstStyle>
            <a:lvl1pPr>
              <a:defRPr/>
            </a:lvl1pPr>
          </a:lstStyle>
          <a:p>
            <a:pPr>
              <a:defRPr/>
            </a:pPr>
            <a:fld id="{F0CEEF2F-FAFC-482C-9A90-FF1302C35168}" type="slidenum">
              <a:rPr lang="en-US"/>
              <a:pPr>
                <a:defRPr/>
              </a:pPr>
              <a:t>‹#›</a:t>
            </a:fld>
            <a:endParaRPr lang="en-US"/>
          </a:p>
        </p:txBody>
      </p:sp>
      <p:sp>
        <p:nvSpPr>
          <p:cNvPr id="12" name="Date Placeholder 3">
            <a:extLst>
              <a:ext uri="{FF2B5EF4-FFF2-40B4-BE49-F238E27FC236}">
                <a16:creationId xmlns:a16="http://schemas.microsoft.com/office/drawing/2014/main" id="{0F7AC9BC-8070-40F9-B4BF-83AB139C51B9}"/>
              </a:ext>
            </a:extLst>
          </p:cNvPr>
          <p:cNvSpPr>
            <a:spLocks noGrp="1"/>
          </p:cNvSpPr>
          <p:nvPr>
            <p:ph type="dt" sz="half" idx="11"/>
          </p:nvPr>
        </p:nvSpPr>
        <p:spPr>
          <a:xfrm>
            <a:off x="90488" y="6403975"/>
            <a:ext cx="2844800" cy="365125"/>
          </a:xfrm>
        </p:spPr>
        <p:txBody>
          <a:bodyPr/>
          <a:lstStyle>
            <a:lvl1pPr>
              <a:defRPr/>
            </a:lvl1pPr>
          </a:lstStyle>
          <a:p>
            <a:pPr>
              <a:defRPr/>
            </a:pPr>
            <a:fld id="{EE514114-1B09-4F88-919C-314FA9E8340A}" type="datetime2">
              <a:rPr lang="en-US"/>
              <a:pPr>
                <a:defRPr/>
              </a:pPr>
              <a:t>Friday, June 13, 2025</a:t>
            </a:fld>
            <a:endParaRPr lang="en-US"/>
          </a:p>
        </p:txBody>
      </p:sp>
      <p:sp>
        <p:nvSpPr>
          <p:cNvPr id="13" name="Footer Placeholder 4">
            <a:extLst>
              <a:ext uri="{FF2B5EF4-FFF2-40B4-BE49-F238E27FC236}">
                <a16:creationId xmlns:a16="http://schemas.microsoft.com/office/drawing/2014/main" id="{8203EBAA-78E6-4514-A6B8-7E22DAE4C31C}"/>
              </a:ext>
            </a:extLst>
          </p:cNvPr>
          <p:cNvSpPr>
            <a:spLocks noGrp="1"/>
          </p:cNvSpPr>
          <p:nvPr>
            <p:ph type="ftr" sz="quarter" idx="12"/>
          </p:nvPr>
        </p:nvSpPr>
        <p:spPr>
          <a:xfrm>
            <a:off x="4364038" y="6403975"/>
            <a:ext cx="3860800" cy="365125"/>
          </a:xfrm>
        </p:spPr>
        <p:txBody>
          <a:bodyPr/>
          <a:lstStyle>
            <a:lvl1pPr>
              <a:defRPr dirty="0"/>
            </a:lvl1pPr>
          </a:lstStyle>
          <a:p>
            <a:pPr>
              <a:defRPr/>
            </a:pPr>
            <a:endParaRPr lang="en-US"/>
          </a:p>
        </p:txBody>
      </p:sp>
    </p:spTree>
    <p:extLst>
      <p:ext uri="{BB962C8B-B14F-4D97-AF65-F5344CB8AC3E}">
        <p14:creationId xmlns:p14="http://schemas.microsoft.com/office/powerpoint/2010/main" val="96280634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C71C39-A0D9-46F3-8921-81ED606D4268}"/>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927C3E"/>
                </a:solidFill>
              </a:ln>
              <a:noFill/>
            </a:endParaRPr>
          </a:p>
        </p:txBody>
      </p:sp>
      <p:sp>
        <p:nvSpPr>
          <p:cNvPr id="2" name="Title 1"/>
          <p:cNvSpPr>
            <a:spLocks noGrp="1"/>
          </p:cNvSpPr>
          <p:nvPr>
            <p:ph type="title"/>
          </p:nvPr>
        </p:nvSpPr>
        <p:spPr>
          <a:xfrm>
            <a:off x="150829" y="228600"/>
            <a:ext cx="11792932" cy="365125"/>
          </a:xfrm>
        </p:spPr>
        <p:txBody>
          <a:bodyPr/>
          <a:lstStyle>
            <a:lvl1pPr algn="l">
              <a:defRPr/>
            </a:lvl1pPr>
          </a:lstStyle>
          <a:p>
            <a:r>
              <a:rPr lang="en-US"/>
              <a:t>Click to edit Master title style</a:t>
            </a:r>
          </a:p>
        </p:txBody>
      </p:sp>
      <p:sp>
        <p:nvSpPr>
          <p:cNvPr id="3" name="Text Placeholder 2"/>
          <p:cNvSpPr>
            <a:spLocks noGrp="1"/>
          </p:cNvSpPr>
          <p:nvPr>
            <p:ph type="body" idx="1"/>
          </p:nvPr>
        </p:nvSpPr>
        <p:spPr>
          <a:xfrm>
            <a:off x="150829" y="822325"/>
            <a:ext cx="11792932" cy="52673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32C4FCB-462B-457E-8542-EA9FB296A0D7}"/>
              </a:ext>
            </a:extLst>
          </p:cNvPr>
          <p:cNvSpPr>
            <a:spLocks noGrp="1"/>
          </p:cNvSpPr>
          <p:nvPr>
            <p:ph type="dt" sz="half" idx="10"/>
          </p:nvPr>
        </p:nvSpPr>
        <p:spPr/>
        <p:txBody>
          <a:bodyPr/>
          <a:lstStyle>
            <a:lvl1pPr>
              <a:defRPr/>
            </a:lvl1pPr>
          </a:lstStyle>
          <a:p>
            <a:pPr>
              <a:defRPr/>
            </a:pPr>
            <a:fld id="{EE514114-1B09-4F88-919C-314FA9E8340A}" type="datetime2">
              <a:rPr lang="en-US"/>
              <a:pPr>
                <a:defRPr/>
              </a:pPr>
              <a:t>Friday, June 13, 2025</a:t>
            </a:fld>
            <a:endParaRPr lang="en-US"/>
          </a:p>
        </p:txBody>
      </p:sp>
      <p:sp>
        <p:nvSpPr>
          <p:cNvPr id="6" name="Footer Placeholder 4">
            <a:extLst>
              <a:ext uri="{FF2B5EF4-FFF2-40B4-BE49-F238E27FC236}">
                <a16:creationId xmlns:a16="http://schemas.microsoft.com/office/drawing/2014/main" id="{193A49A8-992D-412A-8AAB-0CFFA03011B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3E41251-11F5-47F9-A189-C9ACE6E42167}"/>
              </a:ext>
            </a:extLst>
          </p:cNvPr>
          <p:cNvSpPr>
            <a:spLocks noGrp="1"/>
          </p:cNvSpPr>
          <p:nvPr>
            <p:ph type="sldNum" sz="quarter" idx="12"/>
          </p:nvPr>
        </p:nvSpPr>
        <p:spPr/>
        <p:txBody>
          <a:bodyPr/>
          <a:lstStyle>
            <a:lvl1pPr>
              <a:defRPr/>
            </a:lvl1pPr>
          </a:lstStyle>
          <a:p>
            <a:pPr>
              <a:defRPr/>
            </a:pPr>
            <a:fld id="{B6178C26-A3A2-4AD1-9F59-F2803CFCF6C3}" type="slidenum">
              <a:rPr lang="en-US"/>
              <a:pPr>
                <a:defRPr/>
              </a:pPr>
              <a:t>‹#›</a:t>
            </a:fld>
            <a:endParaRPr lang="en-US"/>
          </a:p>
        </p:txBody>
      </p:sp>
    </p:spTree>
    <p:extLst>
      <p:ext uri="{BB962C8B-B14F-4D97-AF65-F5344CB8AC3E}">
        <p14:creationId xmlns:p14="http://schemas.microsoft.com/office/powerpoint/2010/main" val="73640608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woTxTwoObj" preserve="1">
  <p:cSld name="5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73CFEE-4CF5-4E1B-ABF0-2C6A530C90BD}"/>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Title 1"/>
          <p:cNvSpPr>
            <a:spLocks noGrp="1"/>
          </p:cNvSpPr>
          <p:nvPr>
            <p:ph type="title"/>
          </p:nvPr>
        </p:nvSpPr>
        <p:spPr>
          <a:xfrm>
            <a:off x="609600" y="274638"/>
            <a:ext cx="10972800" cy="374151"/>
          </a:xfrm>
        </p:spPr>
        <p:txBody>
          <a:bodyPr>
            <a:normAutofit/>
          </a:bodyPr>
          <a:lstStyle>
            <a:lvl1pPr>
              <a:defRPr sz="2550"/>
            </a:lvl1pPr>
          </a:lstStyle>
          <a:p>
            <a:r>
              <a:rPr lang="en-US"/>
              <a:t>Click to edit Master title style</a:t>
            </a:r>
          </a:p>
        </p:txBody>
      </p:sp>
      <p:sp>
        <p:nvSpPr>
          <p:cNvPr id="3" name="Text Placeholder 2"/>
          <p:cNvSpPr>
            <a:spLocks noGrp="1"/>
          </p:cNvSpPr>
          <p:nvPr>
            <p:ph type="body" idx="1"/>
          </p:nvPr>
        </p:nvSpPr>
        <p:spPr>
          <a:xfrm>
            <a:off x="609600" y="814252"/>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70412" y="1612847"/>
            <a:ext cx="5386917" cy="455945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814252"/>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54181" y="1612847"/>
            <a:ext cx="5389033" cy="455945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8">
            <a:extLst>
              <a:ext uri="{FF2B5EF4-FFF2-40B4-BE49-F238E27FC236}">
                <a16:creationId xmlns:a16="http://schemas.microsoft.com/office/drawing/2014/main" id="{699ABD22-3FB0-441E-BE64-95F0CF628880}"/>
              </a:ext>
            </a:extLst>
          </p:cNvPr>
          <p:cNvSpPr>
            <a:spLocks noGrp="1"/>
          </p:cNvSpPr>
          <p:nvPr>
            <p:ph type="sldNum" sz="quarter" idx="10"/>
          </p:nvPr>
        </p:nvSpPr>
        <p:spPr/>
        <p:txBody>
          <a:bodyPr/>
          <a:lstStyle>
            <a:lvl1pPr>
              <a:defRPr/>
            </a:lvl1pPr>
          </a:lstStyle>
          <a:p>
            <a:pPr>
              <a:defRPr/>
            </a:pPr>
            <a:fld id="{A060EE3E-4616-47D7-AE2F-0F45C66AF494}" type="slidenum">
              <a:rPr lang="en-US"/>
              <a:pPr>
                <a:defRPr/>
              </a:pPr>
              <a:t>‹#›</a:t>
            </a:fld>
            <a:endParaRPr lang="en-US"/>
          </a:p>
        </p:txBody>
      </p:sp>
    </p:spTree>
    <p:extLst>
      <p:ext uri="{BB962C8B-B14F-4D97-AF65-F5344CB8AC3E}">
        <p14:creationId xmlns:p14="http://schemas.microsoft.com/office/powerpoint/2010/main" val="1936508018"/>
      </p:ext>
    </p:extLst>
  </p:cSld>
  <p:clrMapOvr>
    <a:masterClrMapping/>
  </p:clrMapOvr>
  <p:hf hdr="0" dt="0"/>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6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19EF6F-D344-4250-9B86-B1928666DB31}"/>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Title 1"/>
          <p:cNvSpPr>
            <a:spLocks noGrp="1"/>
          </p:cNvSpPr>
          <p:nvPr>
            <p:ph type="title"/>
          </p:nvPr>
        </p:nvSpPr>
        <p:spPr>
          <a:xfrm>
            <a:off x="609600" y="152400"/>
            <a:ext cx="10972800"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762003"/>
            <a:ext cx="5389033" cy="5364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DD0AB702-95C8-4895-B11E-99BC7F22B3AB}"/>
              </a:ext>
            </a:extLst>
          </p:cNvPr>
          <p:cNvSpPr>
            <a:spLocks noGrp="1"/>
          </p:cNvSpPr>
          <p:nvPr>
            <p:ph type="dt" sz="half" idx="14"/>
          </p:nvPr>
        </p:nvSpPr>
        <p:spPr/>
        <p:txBody>
          <a:bodyPr/>
          <a:lstStyle>
            <a:lvl1pPr>
              <a:defRPr/>
            </a:lvl1pPr>
          </a:lstStyle>
          <a:p>
            <a:pPr>
              <a:defRPr/>
            </a:pPr>
            <a:fld id="{EE514114-1B09-4F88-919C-314FA9E8340A}" type="datetime2">
              <a:rPr lang="en-US"/>
              <a:pPr>
                <a:defRPr/>
              </a:pPr>
              <a:t>Friday, June 13, 2025</a:t>
            </a:fld>
            <a:endParaRPr lang="en-US"/>
          </a:p>
        </p:txBody>
      </p:sp>
      <p:sp>
        <p:nvSpPr>
          <p:cNvPr id="9" name="Slide Number Placeholder 8">
            <a:extLst>
              <a:ext uri="{FF2B5EF4-FFF2-40B4-BE49-F238E27FC236}">
                <a16:creationId xmlns:a16="http://schemas.microsoft.com/office/drawing/2014/main" id="{82DB4A2A-C26B-4E41-93BB-FD2026A8E4CF}"/>
              </a:ext>
            </a:extLst>
          </p:cNvPr>
          <p:cNvSpPr>
            <a:spLocks noGrp="1"/>
          </p:cNvSpPr>
          <p:nvPr>
            <p:ph type="sldNum" sz="quarter" idx="15"/>
          </p:nvPr>
        </p:nvSpPr>
        <p:spPr/>
        <p:txBody>
          <a:bodyPr/>
          <a:lstStyle>
            <a:lvl1pPr>
              <a:defRPr/>
            </a:lvl1pPr>
          </a:lstStyle>
          <a:p>
            <a:pPr>
              <a:defRPr/>
            </a:pPr>
            <a:fld id="{E1389B2F-6EB1-490F-BF8E-A7A3440221E8}" type="slidenum">
              <a:rPr lang="en-US"/>
              <a:pPr>
                <a:defRPr/>
              </a:pPr>
              <a:t>‹#›</a:t>
            </a:fld>
            <a:endParaRPr lang="en-US"/>
          </a:p>
        </p:txBody>
      </p:sp>
    </p:spTree>
    <p:extLst>
      <p:ext uri="{BB962C8B-B14F-4D97-AF65-F5344CB8AC3E}">
        <p14:creationId xmlns:p14="http://schemas.microsoft.com/office/powerpoint/2010/main" val="4063653406"/>
      </p:ext>
    </p:extLst>
  </p:cSld>
  <p:clrMapOvr>
    <a:masterClrMapping/>
  </p:clrMapOvr>
  <p:hf hdr="0" dt="0"/>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7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7974C3-77B4-4A18-AA4A-C7935D3E0FD0}"/>
              </a:ext>
            </a:extLst>
          </p:cNvPr>
          <p:cNvSpPr/>
          <p:nvPr/>
        </p:nvSpPr>
        <p:spPr>
          <a:xfrm>
            <a:off x="1588" y="0"/>
            <a:ext cx="12190412" cy="682148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8" name="Rectangle 7">
            <a:extLst>
              <a:ext uri="{FF2B5EF4-FFF2-40B4-BE49-F238E27FC236}">
                <a16:creationId xmlns:a16="http://schemas.microsoft.com/office/drawing/2014/main" id="{66F4F7C2-42E8-4C76-A89E-6392F30CEC5F}"/>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Title 1"/>
          <p:cNvSpPr>
            <a:spLocks noGrp="1"/>
          </p:cNvSpPr>
          <p:nvPr>
            <p:ph type="title"/>
          </p:nvPr>
        </p:nvSpPr>
        <p:spPr>
          <a:xfrm>
            <a:off x="609600" y="152400"/>
            <a:ext cx="11142133"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429000"/>
            <a:ext cx="5592233" cy="276071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762001"/>
            <a:ext cx="55880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a:extLst>
              <a:ext uri="{FF2B5EF4-FFF2-40B4-BE49-F238E27FC236}">
                <a16:creationId xmlns:a16="http://schemas.microsoft.com/office/drawing/2014/main" id="{0A4BEB9F-5978-4F0C-8404-CDBC314CAD13}"/>
              </a:ext>
            </a:extLst>
          </p:cNvPr>
          <p:cNvSpPr>
            <a:spLocks noGrp="1"/>
          </p:cNvSpPr>
          <p:nvPr>
            <p:ph type="dt" sz="half" idx="15"/>
          </p:nvPr>
        </p:nvSpPr>
        <p:spPr/>
        <p:txBody>
          <a:bodyPr/>
          <a:lstStyle>
            <a:lvl1pPr>
              <a:defRPr/>
            </a:lvl1pPr>
          </a:lstStyle>
          <a:p>
            <a:pPr>
              <a:defRPr/>
            </a:pPr>
            <a:fld id="{EE514114-1B09-4F88-919C-314FA9E8340A}" type="datetime2">
              <a:rPr lang="en-US"/>
              <a:pPr>
                <a:defRPr/>
              </a:pPr>
              <a:t>Friday, June 13, 2025</a:t>
            </a:fld>
            <a:endParaRPr lang="en-US"/>
          </a:p>
        </p:txBody>
      </p:sp>
      <p:sp>
        <p:nvSpPr>
          <p:cNvPr id="10" name="Slide Number Placeholder 8">
            <a:extLst>
              <a:ext uri="{FF2B5EF4-FFF2-40B4-BE49-F238E27FC236}">
                <a16:creationId xmlns:a16="http://schemas.microsoft.com/office/drawing/2014/main" id="{404B0F49-99D8-4D19-863A-F2C84D4E39B8}"/>
              </a:ext>
            </a:extLst>
          </p:cNvPr>
          <p:cNvSpPr>
            <a:spLocks noGrp="1"/>
          </p:cNvSpPr>
          <p:nvPr>
            <p:ph type="sldNum" sz="quarter" idx="16"/>
          </p:nvPr>
        </p:nvSpPr>
        <p:spPr/>
        <p:txBody>
          <a:bodyPr/>
          <a:lstStyle>
            <a:lvl1pPr>
              <a:defRPr/>
            </a:lvl1pPr>
          </a:lstStyle>
          <a:p>
            <a:pPr>
              <a:defRPr/>
            </a:pPr>
            <a:fld id="{96F42B3F-19B7-4018-9964-49E500D9C689}" type="slidenum">
              <a:rPr lang="en-US"/>
              <a:pPr>
                <a:defRPr/>
              </a:pPr>
              <a:t>‹#›</a:t>
            </a:fld>
            <a:endParaRPr lang="en-US"/>
          </a:p>
        </p:txBody>
      </p:sp>
    </p:spTree>
    <p:extLst>
      <p:ext uri="{BB962C8B-B14F-4D97-AF65-F5344CB8AC3E}">
        <p14:creationId xmlns:p14="http://schemas.microsoft.com/office/powerpoint/2010/main" val="3733820396"/>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02734"/>
            <a:ext cx="10972800" cy="450409"/>
          </a:xfrm>
        </p:spPr>
        <p:txBody>
          <a:bodyPr>
            <a:normAutofit/>
          </a:bodyPr>
          <a:lstStyle>
            <a:lvl1pPr>
              <a:defRPr sz="2550"/>
            </a:lvl1pPr>
          </a:lstStyle>
          <a:p>
            <a:r>
              <a:rPr lang="en-US"/>
              <a:t>Click to edit Master title style</a:t>
            </a:r>
          </a:p>
        </p:txBody>
      </p:sp>
      <p:sp>
        <p:nvSpPr>
          <p:cNvPr id="3" name="Text Placeholder 2"/>
          <p:cNvSpPr>
            <a:spLocks noGrp="1"/>
          </p:cNvSpPr>
          <p:nvPr>
            <p:ph type="body" idx="1"/>
          </p:nvPr>
        </p:nvSpPr>
        <p:spPr>
          <a:xfrm>
            <a:off x="609600" y="727167"/>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1440953"/>
            <a:ext cx="5386917" cy="468521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727167"/>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1440953"/>
            <a:ext cx="5389033" cy="468521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614910" y="6572522"/>
            <a:ext cx="1272994" cy="249385"/>
          </a:xfrm>
          <a:prstGeom prst="rect">
            <a:avLst/>
          </a:prstGeom>
        </p:spPr>
        <p:txBody>
          <a:bodyPr/>
          <a:lstStyle/>
          <a:p>
            <a:fld id="{41FC2B17-254D-45EB-A90F-302D0F9EDA16}" type="datetimeFigureOut">
              <a:rPr lang="en-US" smtClean="0"/>
              <a:t>6/13/25</a:t>
            </a:fld>
            <a:endParaRPr lang="en-US"/>
          </a:p>
        </p:txBody>
      </p:sp>
      <p:sp>
        <p:nvSpPr>
          <p:cNvPr id="9" name="Slide Number Placeholder 8"/>
          <p:cNvSpPr>
            <a:spLocks noGrp="1"/>
          </p:cNvSpPr>
          <p:nvPr>
            <p:ph type="sldNum" sz="quarter" idx="12"/>
          </p:nvPr>
        </p:nvSpPr>
        <p:spPr>
          <a:xfrm>
            <a:off x="9082180" y="6574788"/>
            <a:ext cx="997085" cy="249385"/>
          </a:xfrm>
          <a:prstGeom prst="rect">
            <a:avLst/>
          </a:prstGeom>
        </p:spPr>
        <p:txBody>
          <a:bodyPr/>
          <a:lstStyle>
            <a:lvl1pPr>
              <a:defRPr sz="1050">
                <a:solidFill>
                  <a:schemeClr val="bg1">
                    <a:lumMod val="75000"/>
                  </a:schemeClr>
                </a:solidFill>
              </a:defRPr>
            </a:lvl1pPr>
          </a:lstStyle>
          <a:p>
            <a:fld id="{EE049813-44FE-415D-9F79-5E8ACA974A91}" type="slidenum">
              <a:rPr lang="en-US" smtClean="0"/>
              <a:t>‹#›</a:t>
            </a:fld>
            <a:endParaRPr lang="en-US"/>
          </a:p>
        </p:txBody>
      </p:sp>
      <p:sp>
        <p:nvSpPr>
          <p:cNvPr id="15" name="Rectangle 14">
            <a:extLst>
              <a:ext uri="{FF2B5EF4-FFF2-40B4-BE49-F238E27FC236}">
                <a16:creationId xmlns:a16="http://schemas.microsoft.com/office/drawing/2014/main" id="{4AFF07FC-8AA6-45CF-8773-5411B3786FF5}"/>
              </a:ext>
            </a:extLst>
          </p:cNvPr>
          <p:cNvSpPr/>
          <p:nvPr/>
        </p:nvSpPr>
        <p:spPr>
          <a:xfrm>
            <a:off x="32086" y="26128"/>
            <a:ext cx="12127831" cy="6795779"/>
          </a:xfrm>
          <a:prstGeom prst="rect">
            <a:avLst/>
          </a:prstGeom>
          <a:noFill/>
          <a:ln w="381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A1C37054-5265-4397-9BD4-2FA53965DA6C}"/>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a:extLst>
              <a:ext uri="{FF2B5EF4-FFF2-40B4-BE49-F238E27FC236}">
                <a16:creationId xmlns:a16="http://schemas.microsoft.com/office/drawing/2014/main" id="{AF07BC2F-B9E5-429A-ABF2-7AA91688F3B0}"/>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
        <p:nvSpPr>
          <p:cNvPr id="21" name="Rectangle 20">
            <a:extLst>
              <a:ext uri="{FF2B5EF4-FFF2-40B4-BE49-F238E27FC236}">
                <a16:creationId xmlns:a16="http://schemas.microsoft.com/office/drawing/2014/main" id="{BA0EBBB9-0945-4D54-B1D9-6D9472D5CEE8}"/>
              </a:ext>
            </a:extLst>
          </p:cNvPr>
          <p:cNvSpPr/>
          <p:nvPr/>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28780335"/>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8_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9A1F46-4A5E-408C-9D6F-AF87A9DCBFC1}"/>
              </a:ext>
            </a:extLst>
          </p:cNvPr>
          <p:cNvSpPr/>
          <p:nvPr/>
        </p:nvSpPr>
        <p:spPr>
          <a:xfrm>
            <a:off x="1588" y="0"/>
            <a:ext cx="12190412" cy="682148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0" name="Rectangle 9">
            <a:extLst>
              <a:ext uri="{FF2B5EF4-FFF2-40B4-BE49-F238E27FC236}">
                <a16:creationId xmlns:a16="http://schemas.microsoft.com/office/drawing/2014/main" id="{F3860488-E9F8-4405-AA25-85E994EF56EE}"/>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Title 1"/>
          <p:cNvSpPr>
            <a:spLocks noGrp="1"/>
          </p:cNvSpPr>
          <p:nvPr>
            <p:ph type="title"/>
          </p:nvPr>
        </p:nvSpPr>
        <p:spPr>
          <a:xfrm>
            <a:off x="609600" y="76200"/>
            <a:ext cx="11142133" cy="304800"/>
          </a:xfrm>
        </p:spPr>
        <p:txBody>
          <a:bodyPr>
            <a:noAutofit/>
          </a:bodyPr>
          <a:lstStyle>
            <a:lvl1pPr>
              <a:defRPr sz="2100"/>
            </a:lvl1pPr>
          </a:lstStyle>
          <a:p>
            <a:r>
              <a:rPr lang="en-US"/>
              <a:t>Click to edit Master title style</a:t>
            </a:r>
            <a:endParaRPr lang="en-US" dirty="0"/>
          </a:p>
        </p:txBody>
      </p:sp>
      <p:sp>
        <p:nvSpPr>
          <p:cNvPr id="4" name="Content Placeholder 3"/>
          <p:cNvSpPr>
            <a:spLocks noGrp="1"/>
          </p:cNvSpPr>
          <p:nvPr>
            <p:ph sz="half" idx="2"/>
          </p:nvPr>
        </p:nvSpPr>
        <p:spPr>
          <a:xfrm>
            <a:off x="579488" y="3316858"/>
            <a:ext cx="5386917" cy="285534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200402"/>
            <a:ext cx="5592233" cy="288984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5"/>
          <p:cNvSpPr>
            <a:spLocks noGrp="1"/>
          </p:cNvSpPr>
          <p:nvPr>
            <p:ph sz="quarter" idx="13"/>
          </p:nvPr>
        </p:nvSpPr>
        <p:spPr>
          <a:xfrm>
            <a:off x="605367" y="533402"/>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533401"/>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15"/>
          </p:nvPr>
        </p:nvSpPr>
        <p:spPr>
          <a:xfrm>
            <a:off x="3399369" y="533402"/>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6"/>
          </p:nvPr>
        </p:nvSpPr>
        <p:spPr>
          <a:xfrm>
            <a:off x="9017000" y="533400"/>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6">
            <a:extLst>
              <a:ext uri="{FF2B5EF4-FFF2-40B4-BE49-F238E27FC236}">
                <a16:creationId xmlns:a16="http://schemas.microsoft.com/office/drawing/2014/main" id="{B8722C43-8E62-417F-B2E8-727E3BBB1E3C}"/>
              </a:ext>
            </a:extLst>
          </p:cNvPr>
          <p:cNvSpPr>
            <a:spLocks noGrp="1"/>
          </p:cNvSpPr>
          <p:nvPr>
            <p:ph type="dt" sz="half" idx="17"/>
          </p:nvPr>
        </p:nvSpPr>
        <p:spPr/>
        <p:txBody>
          <a:bodyPr/>
          <a:lstStyle>
            <a:lvl1pPr>
              <a:defRPr/>
            </a:lvl1pPr>
          </a:lstStyle>
          <a:p>
            <a:pPr>
              <a:defRPr/>
            </a:pPr>
            <a:fld id="{EE514114-1B09-4F88-919C-314FA9E8340A}" type="datetime2">
              <a:rPr lang="en-US"/>
              <a:pPr>
                <a:defRPr/>
              </a:pPr>
              <a:t>Friday, June 13, 2025</a:t>
            </a:fld>
            <a:endParaRPr lang="en-US"/>
          </a:p>
        </p:txBody>
      </p:sp>
      <p:sp>
        <p:nvSpPr>
          <p:cNvPr id="12" name="Slide Number Placeholder 8">
            <a:extLst>
              <a:ext uri="{FF2B5EF4-FFF2-40B4-BE49-F238E27FC236}">
                <a16:creationId xmlns:a16="http://schemas.microsoft.com/office/drawing/2014/main" id="{D5B98642-3499-43A0-B0A9-7F3E9FDCD4B3}"/>
              </a:ext>
            </a:extLst>
          </p:cNvPr>
          <p:cNvSpPr>
            <a:spLocks noGrp="1"/>
          </p:cNvSpPr>
          <p:nvPr>
            <p:ph type="sldNum" sz="quarter" idx="18"/>
          </p:nvPr>
        </p:nvSpPr>
        <p:spPr/>
        <p:txBody>
          <a:bodyPr/>
          <a:lstStyle>
            <a:lvl1pPr>
              <a:defRPr/>
            </a:lvl1pPr>
          </a:lstStyle>
          <a:p>
            <a:pPr>
              <a:defRPr/>
            </a:pPr>
            <a:fld id="{69C17615-1931-4B4A-A535-1F1481EC44FD}" type="slidenum">
              <a:rPr lang="en-US"/>
              <a:pPr>
                <a:defRPr/>
              </a:pPr>
              <a:t>‹#›</a:t>
            </a:fld>
            <a:endParaRPr lang="en-US"/>
          </a:p>
        </p:txBody>
      </p:sp>
    </p:spTree>
    <p:extLst>
      <p:ext uri="{BB962C8B-B14F-4D97-AF65-F5344CB8AC3E}">
        <p14:creationId xmlns:p14="http://schemas.microsoft.com/office/powerpoint/2010/main" val="4042100681"/>
      </p:ext>
    </p:extLst>
  </p:cSld>
  <p:clrMapOvr>
    <a:masterClrMapping/>
  </p:clrMapOvr>
  <p:hf hdr="0" dt="0"/>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9_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47031D-023C-4F5F-A2FB-2BE9E3FEAEF3}"/>
              </a:ext>
            </a:extLst>
          </p:cNvPr>
          <p:cNvSpPr/>
          <p:nvPr/>
        </p:nvSpPr>
        <p:spPr>
          <a:xfrm>
            <a:off x="1588" y="0"/>
            <a:ext cx="12190412" cy="682148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2" name="Rectangle 11">
            <a:extLst>
              <a:ext uri="{FF2B5EF4-FFF2-40B4-BE49-F238E27FC236}">
                <a16:creationId xmlns:a16="http://schemas.microsoft.com/office/drawing/2014/main" id="{0B172AB5-D167-4F74-9F27-31567392D2D7}"/>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Title 1"/>
          <p:cNvSpPr>
            <a:spLocks noGrp="1"/>
          </p:cNvSpPr>
          <p:nvPr>
            <p:ph type="title"/>
          </p:nvPr>
        </p:nvSpPr>
        <p:spPr>
          <a:xfrm>
            <a:off x="268642" y="76200"/>
            <a:ext cx="11483092" cy="304800"/>
          </a:xfrm>
        </p:spPr>
        <p:txBody>
          <a:bodyPr>
            <a:noAutofit/>
          </a:bodyPr>
          <a:lstStyle>
            <a:lvl1pPr>
              <a:defRPr sz="2100"/>
            </a:lvl1pPr>
          </a:lstStyle>
          <a:p>
            <a:r>
              <a:rPr lang="en-US"/>
              <a:t>Click to edit Master title style</a:t>
            </a:r>
            <a:endParaRPr lang="en-US" dirty="0"/>
          </a:p>
        </p:txBody>
      </p:sp>
      <p:sp>
        <p:nvSpPr>
          <p:cNvPr id="4" name="Content Placeholder 3"/>
          <p:cNvSpPr>
            <a:spLocks noGrp="1"/>
          </p:cNvSpPr>
          <p:nvPr>
            <p:ph sz="half" idx="2"/>
          </p:nvPr>
        </p:nvSpPr>
        <p:spPr>
          <a:xfrm>
            <a:off x="242762" y="3248543"/>
            <a:ext cx="2819881" cy="285534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70" y="3200402"/>
            <a:ext cx="2717800" cy="288984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5"/>
          <p:cNvSpPr>
            <a:spLocks noGrp="1"/>
          </p:cNvSpPr>
          <p:nvPr>
            <p:ph sz="quarter" idx="13"/>
          </p:nvPr>
        </p:nvSpPr>
        <p:spPr>
          <a:xfrm>
            <a:off x="268641" y="465087"/>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533401"/>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15"/>
          </p:nvPr>
        </p:nvSpPr>
        <p:spPr>
          <a:xfrm>
            <a:off x="3036764" y="465087"/>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6"/>
          </p:nvPr>
        </p:nvSpPr>
        <p:spPr>
          <a:xfrm>
            <a:off x="9017000" y="533400"/>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half" idx="17"/>
          </p:nvPr>
        </p:nvSpPr>
        <p:spPr>
          <a:xfrm>
            <a:off x="3106845" y="3269564"/>
            <a:ext cx="2819881" cy="285534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5"/>
          <p:cNvSpPr>
            <a:spLocks noGrp="1"/>
          </p:cNvSpPr>
          <p:nvPr>
            <p:ph sz="quarter" idx="18"/>
          </p:nvPr>
        </p:nvSpPr>
        <p:spPr>
          <a:xfrm>
            <a:off x="9057450" y="3221427"/>
            <a:ext cx="2717800" cy="288984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6">
            <a:extLst>
              <a:ext uri="{FF2B5EF4-FFF2-40B4-BE49-F238E27FC236}">
                <a16:creationId xmlns:a16="http://schemas.microsoft.com/office/drawing/2014/main" id="{4BC2B7A4-D3F9-44FD-8014-8327D18DBE3A}"/>
              </a:ext>
            </a:extLst>
          </p:cNvPr>
          <p:cNvSpPr>
            <a:spLocks noGrp="1"/>
          </p:cNvSpPr>
          <p:nvPr>
            <p:ph type="dt" sz="half" idx="19"/>
          </p:nvPr>
        </p:nvSpPr>
        <p:spPr/>
        <p:txBody>
          <a:bodyPr/>
          <a:lstStyle>
            <a:lvl1pPr>
              <a:defRPr/>
            </a:lvl1pPr>
          </a:lstStyle>
          <a:p>
            <a:pPr>
              <a:defRPr/>
            </a:pPr>
            <a:fld id="{EE514114-1B09-4F88-919C-314FA9E8340A}" type="datetime2">
              <a:rPr lang="en-US"/>
              <a:pPr>
                <a:defRPr/>
              </a:pPr>
              <a:t>Friday, June 13, 2025</a:t>
            </a:fld>
            <a:endParaRPr lang="en-US"/>
          </a:p>
        </p:txBody>
      </p:sp>
      <p:sp>
        <p:nvSpPr>
          <p:cNvPr id="16" name="Slide Number Placeholder 8">
            <a:extLst>
              <a:ext uri="{FF2B5EF4-FFF2-40B4-BE49-F238E27FC236}">
                <a16:creationId xmlns:a16="http://schemas.microsoft.com/office/drawing/2014/main" id="{5778BF67-831A-4C73-AB82-9142B32E638E}"/>
              </a:ext>
            </a:extLst>
          </p:cNvPr>
          <p:cNvSpPr>
            <a:spLocks noGrp="1"/>
          </p:cNvSpPr>
          <p:nvPr>
            <p:ph type="sldNum" sz="quarter" idx="20"/>
          </p:nvPr>
        </p:nvSpPr>
        <p:spPr/>
        <p:txBody>
          <a:bodyPr/>
          <a:lstStyle>
            <a:lvl1pPr>
              <a:defRPr/>
            </a:lvl1pPr>
          </a:lstStyle>
          <a:p>
            <a:pPr>
              <a:defRPr/>
            </a:pPr>
            <a:fld id="{8B1E3388-5ABB-4FE2-8963-38A135E1B8DA}" type="slidenum">
              <a:rPr lang="en-US"/>
              <a:pPr>
                <a:defRPr/>
              </a:pPr>
              <a:t>‹#›</a:t>
            </a:fld>
            <a:endParaRPr lang="en-US"/>
          </a:p>
        </p:txBody>
      </p:sp>
    </p:spTree>
    <p:extLst>
      <p:ext uri="{BB962C8B-B14F-4D97-AF65-F5344CB8AC3E}">
        <p14:creationId xmlns:p14="http://schemas.microsoft.com/office/powerpoint/2010/main" val="512698718"/>
      </p:ext>
    </p:extLst>
  </p:cSld>
  <p:clrMapOvr>
    <a:masterClrMapping/>
  </p:clrMapOvr>
  <p:hf hdr="0" dt="0"/>
</p:sldLayout>
</file>

<file path=ppt/slideLayouts/slideLayout2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4CBD1E-93B2-4B78-B02F-524D5513207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Title 1"/>
          <p:cNvSpPr>
            <a:spLocks noGrp="1"/>
          </p:cNvSpPr>
          <p:nvPr>
            <p:ph type="title"/>
          </p:nvPr>
        </p:nvSpPr>
        <p:spPr>
          <a:xfrm>
            <a:off x="130629" y="136522"/>
            <a:ext cx="11859624" cy="403409"/>
          </a:xfrm>
        </p:spPr>
        <p:txBody>
          <a:bodyPr>
            <a:normAutofit/>
          </a:bodyPr>
          <a:lstStyle>
            <a:lvl1pPr>
              <a:defRPr sz="2700"/>
            </a:lvl1pPr>
          </a:lstStyle>
          <a:p>
            <a:r>
              <a:rPr lang="en-US"/>
              <a:t>Click to edit Master title style</a:t>
            </a:r>
          </a:p>
        </p:txBody>
      </p:sp>
      <p:sp>
        <p:nvSpPr>
          <p:cNvPr id="3" name="Content Placeholder 2"/>
          <p:cNvSpPr>
            <a:spLocks noGrp="1"/>
          </p:cNvSpPr>
          <p:nvPr>
            <p:ph sz="half" idx="1"/>
          </p:nvPr>
        </p:nvSpPr>
        <p:spPr>
          <a:xfrm>
            <a:off x="145488" y="653457"/>
            <a:ext cx="5595257" cy="547270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4550" y="644684"/>
            <a:ext cx="5895703" cy="547270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0912A917-F776-4CE9-A1AF-CE5FE07EA614}"/>
              </a:ext>
            </a:extLst>
          </p:cNvPr>
          <p:cNvSpPr>
            <a:spLocks noGrp="1"/>
          </p:cNvSpPr>
          <p:nvPr>
            <p:ph type="dt" sz="half" idx="10"/>
          </p:nvPr>
        </p:nvSpPr>
        <p:spPr/>
        <p:txBody>
          <a:bodyPr/>
          <a:lstStyle>
            <a:lvl1pPr>
              <a:defRPr/>
            </a:lvl1pPr>
          </a:lstStyle>
          <a:p>
            <a:pPr>
              <a:defRPr/>
            </a:pPr>
            <a:fld id="{27DA25FE-DB24-4268-A433-85CCDF31A766}" type="datetime2">
              <a:rPr lang="en-US"/>
              <a:pPr>
                <a:defRPr/>
              </a:pPr>
              <a:t>Friday, June 13, 2025</a:t>
            </a:fld>
            <a:endParaRPr lang="en-US"/>
          </a:p>
        </p:txBody>
      </p:sp>
      <p:sp>
        <p:nvSpPr>
          <p:cNvPr id="7" name="Slide Number Placeholder 6">
            <a:extLst>
              <a:ext uri="{FF2B5EF4-FFF2-40B4-BE49-F238E27FC236}">
                <a16:creationId xmlns:a16="http://schemas.microsoft.com/office/drawing/2014/main" id="{06EF1ED2-40D6-4A61-ADC7-BD971B5F051C}"/>
              </a:ext>
            </a:extLst>
          </p:cNvPr>
          <p:cNvSpPr>
            <a:spLocks noGrp="1"/>
          </p:cNvSpPr>
          <p:nvPr>
            <p:ph type="sldNum" sz="quarter" idx="11"/>
          </p:nvPr>
        </p:nvSpPr>
        <p:spPr/>
        <p:txBody>
          <a:bodyPr/>
          <a:lstStyle>
            <a:lvl1pPr>
              <a:defRPr/>
            </a:lvl1pPr>
          </a:lstStyle>
          <a:p>
            <a:pPr>
              <a:defRPr/>
            </a:pPr>
            <a:fld id="{2B28E842-C81B-4B74-A367-2F2AA752D294}" type="slidenum">
              <a:rPr lang="en-US"/>
              <a:pPr>
                <a:defRPr/>
              </a:pPr>
              <a:t>‹#›</a:t>
            </a:fld>
            <a:endParaRPr lang="en-US"/>
          </a:p>
        </p:txBody>
      </p:sp>
    </p:spTree>
    <p:extLst>
      <p:ext uri="{BB962C8B-B14F-4D97-AF65-F5344CB8AC3E}">
        <p14:creationId xmlns:p14="http://schemas.microsoft.com/office/powerpoint/2010/main" val="269882609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5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467401B-B015-485C-AC2B-C6D539AA1718}"/>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69818" y="641759"/>
            <a:ext cx="3814354"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73440" y="641759"/>
            <a:ext cx="3592285"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sz="half" idx="13"/>
          </p:nvPr>
        </p:nvSpPr>
        <p:spPr>
          <a:xfrm>
            <a:off x="4419609" y="641760"/>
            <a:ext cx="3814354"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4">
            <a:extLst>
              <a:ext uri="{FF2B5EF4-FFF2-40B4-BE49-F238E27FC236}">
                <a16:creationId xmlns:a16="http://schemas.microsoft.com/office/drawing/2014/main" id="{A4369177-996F-4A0F-B116-20FE4DC261D7}"/>
              </a:ext>
            </a:extLst>
          </p:cNvPr>
          <p:cNvSpPr>
            <a:spLocks noGrp="1"/>
          </p:cNvSpPr>
          <p:nvPr>
            <p:ph type="dt" sz="half" idx="14"/>
          </p:nvPr>
        </p:nvSpPr>
        <p:spPr/>
        <p:txBody>
          <a:bodyPr/>
          <a:lstStyle>
            <a:lvl1pPr>
              <a:defRPr/>
            </a:lvl1pPr>
          </a:lstStyle>
          <a:p>
            <a:pPr>
              <a:defRPr/>
            </a:pPr>
            <a:fld id="{EE514114-1B09-4F88-919C-314FA9E8340A}" type="datetime2">
              <a:rPr lang="en-US"/>
              <a:pPr>
                <a:defRPr/>
              </a:pPr>
              <a:t>Friday, June 13, 2025</a:t>
            </a:fld>
            <a:endParaRPr lang="en-US"/>
          </a:p>
        </p:txBody>
      </p:sp>
      <p:sp>
        <p:nvSpPr>
          <p:cNvPr id="8" name="Slide Number Placeholder 6">
            <a:extLst>
              <a:ext uri="{FF2B5EF4-FFF2-40B4-BE49-F238E27FC236}">
                <a16:creationId xmlns:a16="http://schemas.microsoft.com/office/drawing/2014/main" id="{EBAB80C2-58CE-42CA-94F8-6BB0D25657C6}"/>
              </a:ext>
            </a:extLst>
          </p:cNvPr>
          <p:cNvSpPr>
            <a:spLocks noGrp="1"/>
          </p:cNvSpPr>
          <p:nvPr>
            <p:ph type="sldNum" sz="quarter" idx="15"/>
          </p:nvPr>
        </p:nvSpPr>
        <p:spPr/>
        <p:txBody>
          <a:bodyPr/>
          <a:lstStyle>
            <a:lvl1pPr>
              <a:defRPr/>
            </a:lvl1pPr>
          </a:lstStyle>
          <a:p>
            <a:pPr>
              <a:defRPr/>
            </a:pPr>
            <a:fld id="{1EFF6E9B-7EC4-4F55-BDD3-1BE7C09B6008}" type="slidenum">
              <a:rPr lang="en-US"/>
              <a:pPr>
                <a:defRPr/>
              </a:pPr>
              <a:t>‹#›</a:t>
            </a:fld>
            <a:endParaRPr lang="en-US"/>
          </a:p>
        </p:txBody>
      </p:sp>
    </p:spTree>
    <p:extLst>
      <p:ext uri="{BB962C8B-B14F-4D97-AF65-F5344CB8AC3E}">
        <p14:creationId xmlns:p14="http://schemas.microsoft.com/office/powerpoint/2010/main" val="1683226766"/>
      </p:ext>
    </p:extLst>
  </p:cSld>
  <p:clrMapOvr>
    <a:masterClrMapping/>
  </p:clrMapOvr>
  <p:hf hdr="0" dt="0"/>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7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818A47-5FD3-4D27-98EF-2D9A591E1A2A}"/>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69818" y="641759"/>
            <a:ext cx="3814354"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73440" y="641760"/>
            <a:ext cx="3592285"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sz="half" idx="13"/>
          </p:nvPr>
        </p:nvSpPr>
        <p:spPr>
          <a:xfrm>
            <a:off x="4419609" y="641760"/>
            <a:ext cx="3814354"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4"/>
          </p:nvPr>
        </p:nvSpPr>
        <p:spPr>
          <a:xfrm>
            <a:off x="183063" y="3259112"/>
            <a:ext cx="3814354"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15"/>
          </p:nvPr>
        </p:nvSpPr>
        <p:spPr>
          <a:xfrm>
            <a:off x="8486685" y="3259113"/>
            <a:ext cx="3592285"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6"/>
          </p:nvPr>
        </p:nvSpPr>
        <p:spPr>
          <a:xfrm>
            <a:off x="4432854" y="3259113"/>
            <a:ext cx="3814354"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4">
            <a:extLst>
              <a:ext uri="{FF2B5EF4-FFF2-40B4-BE49-F238E27FC236}">
                <a16:creationId xmlns:a16="http://schemas.microsoft.com/office/drawing/2014/main" id="{58D7EB0C-2A97-4446-86EA-2FC9B1455A02}"/>
              </a:ext>
            </a:extLst>
          </p:cNvPr>
          <p:cNvSpPr>
            <a:spLocks noGrp="1"/>
          </p:cNvSpPr>
          <p:nvPr>
            <p:ph type="dt" sz="half" idx="17"/>
          </p:nvPr>
        </p:nvSpPr>
        <p:spPr/>
        <p:txBody>
          <a:bodyPr/>
          <a:lstStyle>
            <a:lvl1pPr>
              <a:defRPr/>
            </a:lvl1pPr>
          </a:lstStyle>
          <a:p>
            <a:pPr>
              <a:defRPr/>
            </a:pPr>
            <a:fld id="{EE514114-1B09-4F88-919C-314FA9E8340A}" type="datetime2">
              <a:rPr lang="en-US"/>
              <a:pPr>
                <a:defRPr/>
              </a:pPr>
              <a:t>Friday, June 13, 2025</a:t>
            </a:fld>
            <a:endParaRPr lang="en-US"/>
          </a:p>
        </p:txBody>
      </p:sp>
      <p:sp>
        <p:nvSpPr>
          <p:cNvPr id="11" name="Slide Number Placeholder 6">
            <a:extLst>
              <a:ext uri="{FF2B5EF4-FFF2-40B4-BE49-F238E27FC236}">
                <a16:creationId xmlns:a16="http://schemas.microsoft.com/office/drawing/2014/main" id="{6CBE0C20-F30E-43EF-B24E-A9F22A58FED1}"/>
              </a:ext>
            </a:extLst>
          </p:cNvPr>
          <p:cNvSpPr>
            <a:spLocks noGrp="1"/>
          </p:cNvSpPr>
          <p:nvPr>
            <p:ph type="sldNum" sz="quarter" idx="18"/>
          </p:nvPr>
        </p:nvSpPr>
        <p:spPr/>
        <p:txBody>
          <a:bodyPr/>
          <a:lstStyle>
            <a:lvl1pPr>
              <a:defRPr/>
            </a:lvl1pPr>
          </a:lstStyle>
          <a:p>
            <a:pPr>
              <a:defRPr/>
            </a:pPr>
            <a:fld id="{95029BAB-4170-4559-B3E9-33650C515F85}" type="slidenum">
              <a:rPr lang="en-US"/>
              <a:pPr>
                <a:defRPr/>
              </a:pPr>
              <a:t>‹#›</a:t>
            </a:fld>
            <a:endParaRPr lang="en-US"/>
          </a:p>
        </p:txBody>
      </p:sp>
    </p:spTree>
    <p:extLst>
      <p:ext uri="{BB962C8B-B14F-4D97-AF65-F5344CB8AC3E}">
        <p14:creationId xmlns:p14="http://schemas.microsoft.com/office/powerpoint/2010/main" val="2329014933"/>
      </p:ext>
    </p:extLst>
  </p:cSld>
  <p:clrMapOvr>
    <a:masterClrMapping/>
  </p:clrMapOvr>
  <p:hf hdr="0" dt="0"/>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8_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508E12-B225-4411-A694-A71859157A6E}"/>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296219" y="590823"/>
            <a:ext cx="2865781"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06054" y="626850"/>
            <a:ext cx="2698937"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sz="half" idx="13"/>
          </p:nvPr>
        </p:nvSpPr>
        <p:spPr>
          <a:xfrm>
            <a:off x="3348799" y="590824"/>
            <a:ext cx="2775717"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4"/>
          </p:nvPr>
        </p:nvSpPr>
        <p:spPr>
          <a:xfrm>
            <a:off x="309464" y="3224325"/>
            <a:ext cx="2865781"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15"/>
          </p:nvPr>
        </p:nvSpPr>
        <p:spPr>
          <a:xfrm>
            <a:off x="6319299" y="3244203"/>
            <a:ext cx="2698937"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6"/>
          </p:nvPr>
        </p:nvSpPr>
        <p:spPr>
          <a:xfrm>
            <a:off x="3362044" y="3224326"/>
            <a:ext cx="2775717"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half" idx="17"/>
          </p:nvPr>
        </p:nvSpPr>
        <p:spPr>
          <a:xfrm>
            <a:off x="9147036" y="630158"/>
            <a:ext cx="2698937"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half" idx="18"/>
          </p:nvPr>
        </p:nvSpPr>
        <p:spPr>
          <a:xfrm>
            <a:off x="9160281" y="3247511"/>
            <a:ext cx="2698937"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4">
            <a:extLst>
              <a:ext uri="{FF2B5EF4-FFF2-40B4-BE49-F238E27FC236}">
                <a16:creationId xmlns:a16="http://schemas.microsoft.com/office/drawing/2014/main" id="{16051A6E-C2FE-457D-BB46-DF3B47BB9BBD}"/>
              </a:ext>
            </a:extLst>
          </p:cNvPr>
          <p:cNvSpPr>
            <a:spLocks noGrp="1"/>
          </p:cNvSpPr>
          <p:nvPr>
            <p:ph type="dt" sz="half" idx="19"/>
          </p:nvPr>
        </p:nvSpPr>
        <p:spPr/>
        <p:txBody>
          <a:bodyPr/>
          <a:lstStyle>
            <a:lvl1pPr>
              <a:defRPr/>
            </a:lvl1pPr>
          </a:lstStyle>
          <a:p>
            <a:pPr>
              <a:defRPr/>
            </a:pPr>
            <a:fld id="{EE514114-1B09-4F88-919C-314FA9E8340A}" type="datetime2">
              <a:rPr lang="en-US"/>
              <a:pPr>
                <a:defRPr/>
              </a:pPr>
              <a:t>Friday, June 13, 2025</a:t>
            </a:fld>
            <a:endParaRPr lang="en-US"/>
          </a:p>
        </p:txBody>
      </p:sp>
      <p:sp>
        <p:nvSpPr>
          <p:cNvPr id="13" name="Slide Number Placeholder 6">
            <a:extLst>
              <a:ext uri="{FF2B5EF4-FFF2-40B4-BE49-F238E27FC236}">
                <a16:creationId xmlns:a16="http://schemas.microsoft.com/office/drawing/2014/main" id="{FE0E764A-AF88-45D4-BAC5-4F53BDCFA6ED}"/>
              </a:ext>
            </a:extLst>
          </p:cNvPr>
          <p:cNvSpPr>
            <a:spLocks noGrp="1"/>
          </p:cNvSpPr>
          <p:nvPr>
            <p:ph type="sldNum" sz="quarter" idx="20"/>
          </p:nvPr>
        </p:nvSpPr>
        <p:spPr/>
        <p:txBody>
          <a:bodyPr/>
          <a:lstStyle>
            <a:lvl1pPr>
              <a:defRPr/>
            </a:lvl1pPr>
          </a:lstStyle>
          <a:p>
            <a:pPr>
              <a:defRPr/>
            </a:pPr>
            <a:fld id="{CAEE5C39-0E73-4B74-A664-EC79BC666A81}" type="slidenum">
              <a:rPr lang="en-US"/>
              <a:pPr>
                <a:defRPr/>
              </a:pPr>
              <a:t>‹#›</a:t>
            </a:fld>
            <a:endParaRPr lang="en-US"/>
          </a:p>
        </p:txBody>
      </p:sp>
    </p:spTree>
    <p:extLst>
      <p:ext uri="{BB962C8B-B14F-4D97-AF65-F5344CB8AC3E}">
        <p14:creationId xmlns:p14="http://schemas.microsoft.com/office/powerpoint/2010/main" val="1948506149"/>
      </p:ext>
    </p:extLst>
  </p:cSld>
  <p:clrMapOvr>
    <a:masterClrMapping/>
  </p:clrMapOvr>
  <p:hf hdr="0" dt="0"/>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9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DB68DD8-543D-40BC-A526-79042C9E07E0}"/>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51470" y="590823"/>
            <a:ext cx="2368416" cy="2354889"/>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29464" y="626850"/>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2"/>
          <p:cNvSpPr>
            <a:spLocks noGrp="1"/>
          </p:cNvSpPr>
          <p:nvPr>
            <p:ph sz="half" idx="13"/>
          </p:nvPr>
        </p:nvSpPr>
        <p:spPr>
          <a:xfrm>
            <a:off x="2490346" y="582976"/>
            <a:ext cx="2293981" cy="2389675"/>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2"/>
          <p:cNvSpPr>
            <a:spLocks noGrp="1"/>
          </p:cNvSpPr>
          <p:nvPr>
            <p:ph sz="half" idx="14"/>
          </p:nvPr>
        </p:nvSpPr>
        <p:spPr>
          <a:xfrm>
            <a:off x="-38225" y="3224325"/>
            <a:ext cx="2368416" cy="2354889"/>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Content Placeholder 3"/>
          <p:cNvSpPr>
            <a:spLocks noGrp="1"/>
          </p:cNvSpPr>
          <p:nvPr>
            <p:ph sz="half" idx="15"/>
          </p:nvPr>
        </p:nvSpPr>
        <p:spPr>
          <a:xfrm>
            <a:off x="5077499" y="3244203"/>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Content Placeholder 2"/>
          <p:cNvSpPr>
            <a:spLocks noGrp="1"/>
          </p:cNvSpPr>
          <p:nvPr>
            <p:ph sz="half" idx="16"/>
          </p:nvPr>
        </p:nvSpPr>
        <p:spPr>
          <a:xfrm>
            <a:off x="2509840" y="3197770"/>
            <a:ext cx="2293981" cy="2389675"/>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Content Placeholder 3"/>
          <p:cNvSpPr>
            <a:spLocks noGrp="1"/>
          </p:cNvSpPr>
          <p:nvPr>
            <p:ph sz="half" idx="17"/>
          </p:nvPr>
        </p:nvSpPr>
        <p:spPr>
          <a:xfrm>
            <a:off x="7468783" y="626850"/>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Content Placeholder 3"/>
          <p:cNvSpPr>
            <a:spLocks noGrp="1"/>
          </p:cNvSpPr>
          <p:nvPr>
            <p:ph sz="half" idx="18"/>
          </p:nvPr>
        </p:nvSpPr>
        <p:spPr>
          <a:xfrm>
            <a:off x="7520863" y="3241820"/>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Content Placeholder 3"/>
          <p:cNvSpPr>
            <a:spLocks noGrp="1"/>
          </p:cNvSpPr>
          <p:nvPr>
            <p:ph sz="half" idx="19"/>
          </p:nvPr>
        </p:nvSpPr>
        <p:spPr>
          <a:xfrm>
            <a:off x="9831768" y="633474"/>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Content Placeholder 3"/>
          <p:cNvSpPr>
            <a:spLocks noGrp="1"/>
          </p:cNvSpPr>
          <p:nvPr>
            <p:ph sz="half" idx="20"/>
          </p:nvPr>
        </p:nvSpPr>
        <p:spPr>
          <a:xfrm>
            <a:off x="9845013" y="3250827"/>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Date Placeholder 4">
            <a:extLst>
              <a:ext uri="{FF2B5EF4-FFF2-40B4-BE49-F238E27FC236}">
                <a16:creationId xmlns:a16="http://schemas.microsoft.com/office/drawing/2014/main" id="{78665DDB-D953-4029-BCEC-282A2E82378E}"/>
              </a:ext>
            </a:extLst>
          </p:cNvPr>
          <p:cNvSpPr>
            <a:spLocks noGrp="1"/>
          </p:cNvSpPr>
          <p:nvPr>
            <p:ph type="dt" sz="half" idx="21"/>
          </p:nvPr>
        </p:nvSpPr>
        <p:spPr/>
        <p:txBody>
          <a:bodyPr/>
          <a:lstStyle>
            <a:lvl1pPr>
              <a:defRPr/>
            </a:lvl1pPr>
          </a:lstStyle>
          <a:p>
            <a:pPr>
              <a:defRPr/>
            </a:pPr>
            <a:fld id="{EE514114-1B09-4F88-919C-314FA9E8340A}" type="datetime2">
              <a:rPr lang="en-US"/>
              <a:pPr>
                <a:defRPr/>
              </a:pPr>
              <a:t>Friday, June 13, 2025</a:t>
            </a:fld>
            <a:endParaRPr lang="en-US"/>
          </a:p>
        </p:txBody>
      </p:sp>
      <p:sp>
        <p:nvSpPr>
          <p:cNvPr id="23" name="Slide Number Placeholder 6">
            <a:extLst>
              <a:ext uri="{FF2B5EF4-FFF2-40B4-BE49-F238E27FC236}">
                <a16:creationId xmlns:a16="http://schemas.microsoft.com/office/drawing/2014/main" id="{D4BC5EF1-B07B-4227-AF65-5C42B0EE2610}"/>
              </a:ext>
            </a:extLst>
          </p:cNvPr>
          <p:cNvSpPr>
            <a:spLocks noGrp="1"/>
          </p:cNvSpPr>
          <p:nvPr>
            <p:ph type="sldNum" sz="quarter" idx="22"/>
          </p:nvPr>
        </p:nvSpPr>
        <p:spPr/>
        <p:txBody>
          <a:bodyPr/>
          <a:lstStyle>
            <a:lvl1pPr>
              <a:defRPr/>
            </a:lvl1pPr>
          </a:lstStyle>
          <a:p>
            <a:pPr>
              <a:defRPr/>
            </a:pPr>
            <a:fld id="{0B3E81C0-19D8-4827-8AE9-F6B5E560E8EF}" type="slidenum">
              <a:rPr lang="en-US"/>
              <a:pPr>
                <a:defRPr/>
              </a:pPr>
              <a:t>‹#›</a:t>
            </a:fld>
            <a:endParaRPr lang="en-US"/>
          </a:p>
        </p:txBody>
      </p:sp>
    </p:spTree>
    <p:extLst>
      <p:ext uri="{BB962C8B-B14F-4D97-AF65-F5344CB8AC3E}">
        <p14:creationId xmlns:p14="http://schemas.microsoft.com/office/powerpoint/2010/main" val="1628953119"/>
      </p:ext>
    </p:extLst>
  </p:cSld>
  <p:clrMapOvr>
    <a:masterClrMapping/>
  </p:clrMapOvr>
  <p:hf hdr="0" dt="0"/>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6_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14A95F-E132-4D9C-A350-A00013CF3354}"/>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69818" y="641759"/>
            <a:ext cx="3814354"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73440" y="641759"/>
            <a:ext cx="3592285"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sz="half" idx="13"/>
          </p:nvPr>
        </p:nvSpPr>
        <p:spPr>
          <a:xfrm>
            <a:off x="4419609" y="641761"/>
            <a:ext cx="3814354" cy="268491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4"/>
          </p:nvPr>
        </p:nvSpPr>
        <p:spPr>
          <a:xfrm>
            <a:off x="4437028" y="3376263"/>
            <a:ext cx="3814354" cy="268491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a:extLst>
              <a:ext uri="{FF2B5EF4-FFF2-40B4-BE49-F238E27FC236}">
                <a16:creationId xmlns:a16="http://schemas.microsoft.com/office/drawing/2014/main" id="{50D52560-391B-4D24-BCE7-BD9ADC7EB3D5}"/>
              </a:ext>
            </a:extLst>
          </p:cNvPr>
          <p:cNvSpPr>
            <a:spLocks noGrp="1"/>
          </p:cNvSpPr>
          <p:nvPr>
            <p:ph type="dt" sz="half" idx="15"/>
          </p:nvPr>
        </p:nvSpPr>
        <p:spPr>
          <a:xfrm>
            <a:off x="23813" y="6550025"/>
            <a:ext cx="3633787" cy="249238"/>
          </a:xfrm>
        </p:spPr>
        <p:txBody>
          <a:bodyPr/>
          <a:lstStyle>
            <a:lvl1pPr>
              <a:defRPr/>
            </a:lvl1pPr>
          </a:lstStyle>
          <a:p>
            <a:pPr>
              <a:defRPr/>
            </a:pPr>
            <a:fld id="{EE514114-1B09-4F88-919C-314FA9E8340A}" type="datetime2">
              <a:rPr lang="en-US"/>
              <a:pPr>
                <a:defRPr/>
              </a:pPr>
              <a:t>Friday, June 13, 2025</a:t>
            </a:fld>
            <a:endParaRPr lang="en-US"/>
          </a:p>
        </p:txBody>
      </p:sp>
      <p:sp>
        <p:nvSpPr>
          <p:cNvPr id="9" name="Footer Placeholder 5">
            <a:extLst>
              <a:ext uri="{FF2B5EF4-FFF2-40B4-BE49-F238E27FC236}">
                <a16:creationId xmlns:a16="http://schemas.microsoft.com/office/drawing/2014/main" id="{E8373E5D-131A-4D52-A52A-7DFFDC007FC8}"/>
              </a:ext>
            </a:extLst>
          </p:cNvPr>
          <p:cNvSpPr>
            <a:spLocks noGrp="1"/>
          </p:cNvSpPr>
          <p:nvPr>
            <p:ph type="ftr" sz="quarter" idx="16"/>
          </p:nvPr>
        </p:nvSpPr>
        <p:spPr>
          <a:xfrm>
            <a:off x="4348163" y="6550025"/>
            <a:ext cx="3860800" cy="204788"/>
          </a:xfrm>
          <a:prstGeom prst="rect">
            <a:avLst/>
          </a:prstGeom>
        </p:spPr>
        <p:txBody>
          <a:bodyPr/>
          <a:lstStyle>
            <a:lvl1pPr algn="ctr">
              <a:defRPr sz="1000" dirty="0">
                <a:solidFill>
                  <a:schemeClr val="bg1">
                    <a:lumMod val="75000"/>
                  </a:schemeClr>
                </a:solidFill>
              </a:defRPr>
            </a:lvl1pPr>
          </a:lstStyle>
          <a:p>
            <a:pPr>
              <a:defRPr/>
            </a:pPr>
            <a:endParaRPr lang="en-US"/>
          </a:p>
        </p:txBody>
      </p:sp>
      <p:sp>
        <p:nvSpPr>
          <p:cNvPr id="10" name="Slide Number Placeholder 6">
            <a:extLst>
              <a:ext uri="{FF2B5EF4-FFF2-40B4-BE49-F238E27FC236}">
                <a16:creationId xmlns:a16="http://schemas.microsoft.com/office/drawing/2014/main" id="{FB332373-A210-45E8-B3E7-876A2A5745BE}"/>
              </a:ext>
            </a:extLst>
          </p:cNvPr>
          <p:cNvSpPr>
            <a:spLocks noGrp="1"/>
          </p:cNvSpPr>
          <p:nvPr>
            <p:ph type="sldNum" sz="quarter" idx="17"/>
          </p:nvPr>
        </p:nvSpPr>
        <p:spPr/>
        <p:txBody>
          <a:bodyPr/>
          <a:lstStyle>
            <a:lvl1pPr>
              <a:defRPr/>
            </a:lvl1pPr>
          </a:lstStyle>
          <a:p>
            <a:pPr>
              <a:defRPr/>
            </a:pPr>
            <a:fld id="{DFD8674C-27AB-4320-8719-FAE7A94609E9}" type="slidenum">
              <a:rPr lang="en-US"/>
              <a:pPr>
                <a:defRPr/>
              </a:pPr>
              <a:t>‹#›</a:t>
            </a:fld>
            <a:endParaRPr lang="en-US"/>
          </a:p>
        </p:txBody>
      </p:sp>
    </p:spTree>
    <p:extLst>
      <p:ext uri="{BB962C8B-B14F-4D97-AF65-F5344CB8AC3E}">
        <p14:creationId xmlns:p14="http://schemas.microsoft.com/office/powerpoint/2010/main" val="4055255753"/>
      </p:ext>
    </p:extLst>
  </p:cSld>
  <p:clrMapOvr>
    <a:masterClrMapping/>
  </p:clrMapOvr>
  <p:hf hdr="0" dt="0"/>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91D5BC-E768-47E0-B378-6A144E1E8455}"/>
              </a:ext>
            </a:extLst>
          </p:cNvPr>
          <p:cNvSpPr/>
          <p:nvPr/>
        </p:nvSpPr>
        <p:spPr>
          <a:xfrm>
            <a:off x="0" y="41672"/>
            <a:ext cx="12192000"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Title 1"/>
          <p:cNvSpPr>
            <a:spLocks noGrp="1"/>
          </p:cNvSpPr>
          <p:nvPr>
            <p:ph type="title"/>
          </p:nvPr>
        </p:nvSpPr>
        <p:spPr>
          <a:xfrm>
            <a:off x="609600" y="152400"/>
            <a:ext cx="10972800" cy="335280"/>
          </a:xfrm>
        </p:spPr>
        <p:txBody>
          <a:bodyPr>
            <a:normAutofit/>
          </a:bodyPr>
          <a:lstStyle>
            <a:lvl1pPr>
              <a:defRPr sz="1800"/>
            </a:lvl1pPr>
          </a:lstStyle>
          <a:p>
            <a:r>
              <a:rPr lang="en-US"/>
              <a:t>Click to edit Master title style</a:t>
            </a:r>
          </a:p>
        </p:txBody>
      </p:sp>
      <p:sp>
        <p:nvSpPr>
          <p:cNvPr id="3" name="Content Placeholder 2"/>
          <p:cNvSpPr>
            <a:spLocks noGrp="1"/>
          </p:cNvSpPr>
          <p:nvPr>
            <p:ph sz="half" idx="1"/>
          </p:nvPr>
        </p:nvSpPr>
        <p:spPr>
          <a:xfrm>
            <a:off x="152400" y="535652"/>
            <a:ext cx="5842000" cy="559051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E91949E-2FD0-41D4-A913-2D21F9D62F74}"/>
              </a:ext>
            </a:extLst>
          </p:cNvPr>
          <p:cNvSpPr>
            <a:spLocks noGrp="1"/>
          </p:cNvSpPr>
          <p:nvPr>
            <p:ph type="dt" sz="half" idx="10"/>
          </p:nvPr>
        </p:nvSpPr>
        <p:spPr>
          <a:xfrm>
            <a:off x="112713" y="6530975"/>
            <a:ext cx="3544887" cy="268288"/>
          </a:xfrm>
        </p:spPr>
        <p:txBody>
          <a:bodyPr/>
          <a:lstStyle>
            <a:lvl1pPr>
              <a:defRPr/>
            </a:lvl1pPr>
          </a:lstStyle>
          <a:p>
            <a:pPr>
              <a:defRPr/>
            </a:pPr>
            <a:fld id="{142DF3FB-89D9-46F5-A0C8-0400DCA08DC8}" type="datetime2">
              <a:rPr lang="en-US"/>
              <a:pPr>
                <a:defRPr/>
              </a:pPr>
              <a:t>Friday, June 13, 2025</a:t>
            </a:fld>
            <a:endParaRPr lang="en-US"/>
          </a:p>
        </p:txBody>
      </p:sp>
      <p:sp>
        <p:nvSpPr>
          <p:cNvPr id="6" name="Slide Number Placeholder 6">
            <a:extLst>
              <a:ext uri="{FF2B5EF4-FFF2-40B4-BE49-F238E27FC236}">
                <a16:creationId xmlns:a16="http://schemas.microsoft.com/office/drawing/2014/main" id="{482D5405-7580-4CE0-8238-C65DB387D178}"/>
              </a:ext>
            </a:extLst>
          </p:cNvPr>
          <p:cNvSpPr>
            <a:spLocks noGrp="1"/>
          </p:cNvSpPr>
          <p:nvPr>
            <p:ph type="sldNum" sz="quarter" idx="11"/>
          </p:nvPr>
        </p:nvSpPr>
        <p:spPr/>
        <p:txBody>
          <a:bodyPr/>
          <a:lstStyle>
            <a:lvl1pPr>
              <a:defRPr/>
            </a:lvl1pPr>
          </a:lstStyle>
          <a:p>
            <a:pPr>
              <a:defRPr/>
            </a:pPr>
            <a:fld id="{1A6B0A6F-A4BF-404D-96BB-518CF9DE5E07}" type="slidenum">
              <a:rPr lang="en-US"/>
              <a:pPr>
                <a:defRPr/>
              </a:pPr>
              <a:t>‹#›</a:t>
            </a:fld>
            <a:endParaRPr lang="en-US"/>
          </a:p>
        </p:txBody>
      </p:sp>
    </p:spTree>
    <p:extLst>
      <p:ext uri="{BB962C8B-B14F-4D97-AF65-F5344CB8AC3E}">
        <p14:creationId xmlns:p14="http://schemas.microsoft.com/office/powerpoint/2010/main" val="191723857"/>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6BF524-5976-44DE-8A8F-34911704A21E}"/>
              </a:ext>
            </a:extLst>
          </p:cNvPr>
          <p:cNvSpPr/>
          <p:nvPr/>
        </p:nvSpPr>
        <p:spPr>
          <a:xfrm>
            <a:off x="61495" y="76937"/>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350" dirty="0"/>
          </a:p>
        </p:txBody>
      </p:sp>
      <p:sp>
        <p:nvSpPr>
          <p:cNvPr id="5" name="Rectangle 4">
            <a:extLst>
              <a:ext uri="{FF2B5EF4-FFF2-40B4-BE49-F238E27FC236}">
                <a16:creationId xmlns:a16="http://schemas.microsoft.com/office/drawing/2014/main" id="{0C6A1869-B7DC-4C74-A144-DEDC16C690A5}"/>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927C3E"/>
                </a:solidFill>
              </a:ln>
              <a:noFill/>
            </a:endParaRPr>
          </a:p>
        </p:txBody>
      </p:sp>
      <p:sp>
        <p:nvSpPr>
          <p:cNvPr id="2" name="Title 1"/>
          <p:cNvSpPr>
            <a:spLocks noGrp="1"/>
          </p:cNvSpPr>
          <p:nvPr>
            <p:ph type="title"/>
          </p:nvPr>
        </p:nvSpPr>
        <p:spPr>
          <a:xfrm>
            <a:off x="609600" y="152400"/>
            <a:ext cx="11074400" cy="361406"/>
          </a:xfrm>
        </p:spPr>
        <p:txBody>
          <a:bodyPr>
            <a:normAutofit/>
          </a:bodyPr>
          <a:lstStyle>
            <a:lvl1pPr algn="l">
              <a:defRPr sz="1800"/>
            </a:lvl1pPr>
          </a:lstStyle>
          <a:p>
            <a:r>
              <a:rPr lang="en-US"/>
              <a:t>Click to edit Master title style</a:t>
            </a:r>
          </a:p>
        </p:txBody>
      </p:sp>
      <p:sp>
        <p:nvSpPr>
          <p:cNvPr id="3" name="Content Placeholder 2"/>
          <p:cNvSpPr>
            <a:spLocks noGrp="1"/>
          </p:cNvSpPr>
          <p:nvPr>
            <p:ph sz="half" idx="1"/>
          </p:nvPr>
        </p:nvSpPr>
        <p:spPr>
          <a:xfrm>
            <a:off x="6096000" y="561778"/>
            <a:ext cx="5588000" cy="556438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58E9EB2D-7FB3-4EA1-8870-9ECA6EDACF35}"/>
              </a:ext>
            </a:extLst>
          </p:cNvPr>
          <p:cNvSpPr>
            <a:spLocks noGrp="1"/>
          </p:cNvSpPr>
          <p:nvPr>
            <p:ph type="dt" sz="half" idx="10"/>
          </p:nvPr>
        </p:nvSpPr>
        <p:spPr>
          <a:xfrm>
            <a:off x="23813" y="6530975"/>
            <a:ext cx="3633787" cy="268288"/>
          </a:xfrm>
        </p:spPr>
        <p:txBody>
          <a:bodyPr/>
          <a:lstStyle>
            <a:lvl1pPr>
              <a:defRPr/>
            </a:lvl1pPr>
          </a:lstStyle>
          <a:p>
            <a:pPr>
              <a:defRPr/>
            </a:pPr>
            <a:fld id="{7B5B6BC8-BED3-43D9-A459-18D4522E3B48}" type="datetime2">
              <a:rPr lang="en-US"/>
              <a:pPr>
                <a:defRPr/>
              </a:pPr>
              <a:t>Friday, June 13, 2025</a:t>
            </a:fld>
            <a:endParaRPr lang="en-US"/>
          </a:p>
        </p:txBody>
      </p:sp>
      <p:sp>
        <p:nvSpPr>
          <p:cNvPr id="7" name="Slide Number Placeholder 6">
            <a:extLst>
              <a:ext uri="{FF2B5EF4-FFF2-40B4-BE49-F238E27FC236}">
                <a16:creationId xmlns:a16="http://schemas.microsoft.com/office/drawing/2014/main" id="{DE2A670D-210B-46F9-B80A-04D350277185}"/>
              </a:ext>
            </a:extLst>
          </p:cNvPr>
          <p:cNvSpPr>
            <a:spLocks noGrp="1"/>
          </p:cNvSpPr>
          <p:nvPr>
            <p:ph type="sldNum" sz="quarter" idx="11"/>
          </p:nvPr>
        </p:nvSpPr>
        <p:spPr/>
        <p:txBody>
          <a:bodyPr/>
          <a:lstStyle>
            <a:lvl1pPr>
              <a:defRPr/>
            </a:lvl1pPr>
          </a:lstStyle>
          <a:p>
            <a:pPr>
              <a:defRPr/>
            </a:pPr>
            <a:fld id="{1A34BC52-A594-465F-B73D-50FB65F09E33}" type="slidenum">
              <a:rPr lang="en-US"/>
              <a:pPr>
                <a:defRPr/>
              </a:pPr>
              <a:t>‹#›</a:t>
            </a:fld>
            <a:endParaRPr lang="en-US"/>
          </a:p>
        </p:txBody>
      </p:sp>
    </p:spTree>
    <p:extLst>
      <p:ext uri="{BB962C8B-B14F-4D97-AF65-F5344CB8AC3E}">
        <p14:creationId xmlns:p14="http://schemas.microsoft.com/office/powerpoint/2010/main" val="3736393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086" y="76200"/>
            <a:ext cx="11719648" cy="685800"/>
          </a:xfrm>
        </p:spPr>
        <p:txBody>
          <a:bodyPr>
            <a:noAutofit/>
          </a:bodyPr>
          <a:lstStyle>
            <a:lvl1pPr algn="l">
              <a:defRPr sz="2400"/>
            </a:lvl1pPr>
          </a:lstStyle>
          <a:p>
            <a:r>
              <a:rPr lang="en-US"/>
              <a:t>Click to edit Master title style</a:t>
            </a:r>
            <a:endParaRPr lang="en-US" dirty="0"/>
          </a:p>
        </p:txBody>
      </p:sp>
      <p:sp>
        <p:nvSpPr>
          <p:cNvPr id="4" name="Content Placeholder 3"/>
          <p:cNvSpPr>
            <a:spLocks noGrp="1"/>
          </p:cNvSpPr>
          <p:nvPr>
            <p:ph sz="half" idx="2"/>
          </p:nvPr>
        </p:nvSpPr>
        <p:spPr>
          <a:xfrm>
            <a:off x="0" y="3428999"/>
            <a:ext cx="764333" cy="2515429"/>
          </a:xfrm>
        </p:spPr>
        <p:txBody>
          <a:bodyPr/>
          <a:lstStyle>
            <a:lvl1pPr>
              <a:buFont typeface="+mj-lt"/>
              <a:buAutoNum type="alphaUcPeriod"/>
              <a:defRPr sz="900"/>
            </a:lvl1pPr>
            <a:lvl2pPr>
              <a:buFont typeface="+mj-lt"/>
              <a:buAutoNum type="alphaUcPeriod"/>
              <a:defRPr sz="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6" name="Content Placeholder 5"/>
          <p:cNvSpPr>
            <a:spLocks noGrp="1"/>
          </p:cNvSpPr>
          <p:nvPr>
            <p:ph sz="quarter" idx="4"/>
          </p:nvPr>
        </p:nvSpPr>
        <p:spPr>
          <a:xfrm>
            <a:off x="4038601" y="3581400"/>
            <a:ext cx="3087434" cy="23854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Date Placeholder 6"/>
          <p:cNvSpPr>
            <a:spLocks noGrp="1"/>
          </p:cNvSpPr>
          <p:nvPr>
            <p:ph type="dt" sz="half" idx="10"/>
          </p:nvPr>
        </p:nvSpPr>
        <p:spPr>
          <a:xfrm>
            <a:off x="1752600" y="6530632"/>
            <a:ext cx="2844800" cy="365125"/>
          </a:xfrm>
        </p:spPr>
        <p:txBody>
          <a:bodyPr/>
          <a:lstStyle/>
          <a:p>
            <a:fld id="{41FC2B17-254D-45EB-A90F-302D0F9EDA16}" type="datetimeFigureOut">
              <a:rPr lang="en-US" smtClean="0"/>
              <a:t>6/13/25</a:t>
            </a:fld>
            <a:endParaRPr lang="en-US"/>
          </a:p>
        </p:txBody>
      </p:sp>
      <p:sp>
        <p:nvSpPr>
          <p:cNvPr id="8" name="Footer Placeholder 7"/>
          <p:cNvSpPr>
            <a:spLocks noGrp="1"/>
          </p:cNvSpPr>
          <p:nvPr>
            <p:ph type="ftr" sz="quarter" idx="11"/>
          </p:nvPr>
        </p:nvSpPr>
        <p:spPr>
          <a:xfrm>
            <a:off x="4836902" y="6590956"/>
            <a:ext cx="2884698" cy="190844"/>
          </a:xfrm>
        </p:spPr>
        <p:txBody>
          <a:bodyPr/>
          <a:lstStyle/>
          <a:p>
            <a:endParaRPr lang="en-US"/>
          </a:p>
        </p:txBody>
      </p:sp>
      <p:sp>
        <p:nvSpPr>
          <p:cNvPr id="9" name="Slide Number Placeholder 8"/>
          <p:cNvSpPr>
            <a:spLocks noGrp="1"/>
          </p:cNvSpPr>
          <p:nvPr>
            <p:ph type="sldNum" sz="quarter" idx="12"/>
          </p:nvPr>
        </p:nvSpPr>
        <p:spPr>
          <a:xfrm>
            <a:off x="11629171" y="6492875"/>
            <a:ext cx="56282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049813-44FE-415D-9F79-5E8ACA974A91}" type="slidenum">
              <a:rPr lang="en-US" smtClean="0"/>
              <a:t>‹#›</a:t>
            </a:fld>
            <a:endParaRPr lang="en-US"/>
          </a:p>
        </p:txBody>
      </p:sp>
      <p:sp>
        <p:nvSpPr>
          <p:cNvPr id="13" name="Content Placeholder 5"/>
          <p:cNvSpPr>
            <a:spLocks noGrp="1"/>
          </p:cNvSpPr>
          <p:nvPr>
            <p:ph sz="quarter" idx="13"/>
          </p:nvPr>
        </p:nvSpPr>
        <p:spPr>
          <a:xfrm>
            <a:off x="1462725" y="1067318"/>
            <a:ext cx="2849033" cy="227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Content Placeholder 5"/>
          <p:cNvSpPr>
            <a:spLocks noGrp="1"/>
          </p:cNvSpPr>
          <p:nvPr>
            <p:ph sz="quarter" idx="14"/>
          </p:nvPr>
        </p:nvSpPr>
        <p:spPr>
          <a:xfrm>
            <a:off x="8925483" y="1044436"/>
            <a:ext cx="2849032" cy="22917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3" name="Rectangle 2"/>
          <p:cNvSpPr/>
          <p:nvPr/>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Content Placeholder 5"/>
          <p:cNvSpPr>
            <a:spLocks noGrp="1"/>
          </p:cNvSpPr>
          <p:nvPr>
            <p:ph sz="quarter" idx="15"/>
          </p:nvPr>
        </p:nvSpPr>
        <p:spPr>
          <a:xfrm>
            <a:off x="5257800" y="1053239"/>
            <a:ext cx="2849033" cy="227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8" name="Content Placeholder 5"/>
          <p:cNvSpPr>
            <a:spLocks noGrp="1"/>
          </p:cNvSpPr>
          <p:nvPr>
            <p:ph sz="quarter" idx="16"/>
          </p:nvPr>
        </p:nvSpPr>
        <p:spPr>
          <a:xfrm>
            <a:off x="7580879" y="3581399"/>
            <a:ext cx="3087434" cy="23728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20" name="Rectangle 19">
            <a:extLst>
              <a:ext uri="{FF2B5EF4-FFF2-40B4-BE49-F238E27FC236}">
                <a16:creationId xmlns:a16="http://schemas.microsoft.com/office/drawing/2014/main" id="{4A9A3A23-C4C8-428D-AF41-01645BCD1C26}"/>
              </a:ext>
            </a:extLst>
          </p:cNvPr>
          <p:cNvSpPr/>
          <p:nvPr/>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BD934B4-4EFF-4AFE-A4CE-A779270FE402}"/>
              </a:ext>
            </a:extLst>
          </p:cNvPr>
          <p:cNvSpPr>
            <a:spLocks noGrp="1"/>
          </p:cNvSpPr>
          <p:nvPr>
            <p:ph sz="half" idx="17"/>
          </p:nvPr>
        </p:nvSpPr>
        <p:spPr>
          <a:xfrm>
            <a:off x="764333" y="3428999"/>
            <a:ext cx="2207467" cy="2515429"/>
          </a:xfrm>
        </p:spPr>
        <p:txBody>
          <a:bodyPr/>
          <a:lstStyle>
            <a:lvl1pPr>
              <a:defRPr sz="1200"/>
            </a:lvl1pPr>
            <a:lvl2pPr>
              <a:defRPr sz="1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5" name="Oval 4">
            <a:extLst>
              <a:ext uri="{FF2B5EF4-FFF2-40B4-BE49-F238E27FC236}">
                <a16:creationId xmlns:a16="http://schemas.microsoft.com/office/drawing/2014/main" id="{880FCF4D-91CB-4E7D-9DC6-386D29B1C474}"/>
              </a:ext>
            </a:extLst>
          </p:cNvPr>
          <p:cNvSpPr/>
          <p:nvPr/>
        </p:nvSpPr>
        <p:spPr>
          <a:xfrm>
            <a:off x="1407903" y="3124200"/>
            <a:ext cx="304800" cy="27976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22" name="Oval 21">
            <a:extLst>
              <a:ext uri="{FF2B5EF4-FFF2-40B4-BE49-F238E27FC236}">
                <a16:creationId xmlns:a16="http://schemas.microsoft.com/office/drawing/2014/main" id="{9C6CF2B1-2449-4867-AD6C-373B7031E851}"/>
              </a:ext>
            </a:extLst>
          </p:cNvPr>
          <p:cNvSpPr/>
          <p:nvPr/>
        </p:nvSpPr>
        <p:spPr>
          <a:xfrm>
            <a:off x="8819796" y="3135902"/>
            <a:ext cx="304800" cy="27976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3" name="Oval 22">
            <a:extLst>
              <a:ext uri="{FF2B5EF4-FFF2-40B4-BE49-F238E27FC236}">
                <a16:creationId xmlns:a16="http://schemas.microsoft.com/office/drawing/2014/main" id="{EDED9F42-FD58-429A-A44C-105F17DEBEB9}"/>
              </a:ext>
            </a:extLst>
          </p:cNvPr>
          <p:cNvSpPr/>
          <p:nvPr/>
        </p:nvSpPr>
        <p:spPr>
          <a:xfrm>
            <a:off x="5141702" y="3159949"/>
            <a:ext cx="304800" cy="27976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24" name="Oval 23">
            <a:extLst>
              <a:ext uri="{FF2B5EF4-FFF2-40B4-BE49-F238E27FC236}">
                <a16:creationId xmlns:a16="http://schemas.microsoft.com/office/drawing/2014/main" id="{7B196DC3-29AC-4333-B34B-FC97DB0947E9}"/>
              </a:ext>
            </a:extLst>
          </p:cNvPr>
          <p:cNvSpPr/>
          <p:nvPr/>
        </p:nvSpPr>
        <p:spPr>
          <a:xfrm>
            <a:off x="7514636" y="5764141"/>
            <a:ext cx="304800" cy="27976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25" name="Oval 24">
            <a:extLst>
              <a:ext uri="{FF2B5EF4-FFF2-40B4-BE49-F238E27FC236}">
                <a16:creationId xmlns:a16="http://schemas.microsoft.com/office/drawing/2014/main" id="{D952269E-73BD-4B03-B579-FEF0AE50FAA0}"/>
              </a:ext>
            </a:extLst>
          </p:cNvPr>
          <p:cNvSpPr/>
          <p:nvPr/>
        </p:nvSpPr>
        <p:spPr>
          <a:xfrm>
            <a:off x="3962732" y="5723360"/>
            <a:ext cx="304800" cy="27976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26" name="Content Placeholder 2">
            <a:extLst>
              <a:ext uri="{FF2B5EF4-FFF2-40B4-BE49-F238E27FC236}">
                <a16:creationId xmlns:a16="http://schemas.microsoft.com/office/drawing/2014/main" id="{54255259-ADA3-46EB-85C4-0B75843C58EA}"/>
              </a:ext>
            </a:extLst>
          </p:cNvPr>
          <p:cNvSpPr>
            <a:spLocks noGrp="1"/>
          </p:cNvSpPr>
          <p:nvPr>
            <p:ph sz="half" idx="18"/>
          </p:nvPr>
        </p:nvSpPr>
        <p:spPr>
          <a:xfrm>
            <a:off x="8366188" y="6206106"/>
            <a:ext cx="3679382" cy="193776"/>
          </a:xfrm>
        </p:spPr>
        <p:txBody>
          <a:bodyPr>
            <a:normAutofit/>
          </a:bodyPr>
          <a:lstStyle>
            <a:lvl1pPr marL="0" indent="0" algn="r">
              <a:buNone/>
              <a:defRPr sz="8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Tree>
    <p:extLst>
      <p:ext uri="{BB962C8B-B14F-4D97-AF65-F5344CB8AC3E}">
        <p14:creationId xmlns:p14="http://schemas.microsoft.com/office/powerpoint/2010/main" val="2539115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762003"/>
            <a:ext cx="5389033" cy="5364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599249" y="6608615"/>
            <a:ext cx="1272994" cy="249385"/>
          </a:xfrm>
          <a:prstGeom prst="rect">
            <a:avLst/>
          </a:prstGeom>
        </p:spPr>
        <p:txBody>
          <a:bodyPr/>
          <a:lstStyle/>
          <a:p>
            <a:fld id="{41FC2B17-254D-45EB-A90F-302D0F9EDA16}" type="datetimeFigureOut">
              <a:rPr lang="en-US" smtClean="0"/>
              <a:t>6/13/25</a:t>
            </a:fld>
            <a:endParaRPr lang="en-US"/>
          </a:p>
        </p:txBody>
      </p:sp>
      <p:sp>
        <p:nvSpPr>
          <p:cNvPr id="8" name="Footer Placeholder 7"/>
          <p:cNvSpPr>
            <a:spLocks noGrp="1"/>
          </p:cNvSpPr>
          <p:nvPr>
            <p:ph type="ftr" sz="quarter" idx="11"/>
          </p:nvPr>
        </p:nvSpPr>
        <p:spPr>
          <a:xfrm>
            <a:off x="4348481" y="6452585"/>
            <a:ext cx="3860800" cy="301756"/>
          </a:xfrm>
          <a:prstGeom prst="rect">
            <a:avLst/>
          </a:prstGeom>
        </p:spPr>
        <p:txBody>
          <a:bodyPr/>
          <a:lstStyle/>
          <a:p>
            <a:endParaRPr lang="en-US"/>
          </a:p>
        </p:txBody>
      </p:sp>
      <p:sp>
        <p:nvSpPr>
          <p:cNvPr id="9" name="Slide Number Placeholder 8"/>
          <p:cNvSpPr>
            <a:spLocks noGrp="1"/>
          </p:cNvSpPr>
          <p:nvPr>
            <p:ph type="sldNum" sz="quarter" idx="12"/>
          </p:nvPr>
        </p:nvSpPr>
        <p:spPr>
          <a:xfrm>
            <a:off x="9082180" y="6574788"/>
            <a:ext cx="997085" cy="249385"/>
          </a:xfrm>
          <a:prstGeom prst="rect">
            <a:avLst/>
          </a:prstGeom>
        </p:spPr>
        <p:txBody>
          <a:bodyPr/>
          <a:lstStyle/>
          <a:p>
            <a:fld id="{EE049813-44FE-415D-9F79-5E8ACA974A91}" type="slidenum">
              <a:rPr lang="en-US" smtClean="0"/>
              <a:t>‹#›</a:t>
            </a:fld>
            <a:endParaRPr lang="en-US"/>
          </a:p>
        </p:txBody>
      </p:sp>
      <p:sp>
        <p:nvSpPr>
          <p:cNvPr id="13" name="Content Placeholder 5"/>
          <p:cNvSpPr>
            <a:spLocks noGrp="1"/>
          </p:cNvSpPr>
          <p:nvPr>
            <p:ph sz="quarter" idx="13"/>
          </p:nvPr>
        </p:nvSpPr>
        <p:spPr>
          <a:xfrm>
            <a:off x="605370" y="762001"/>
            <a:ext cx="2694012"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a:extLst>
              <a:ext uri="{FF2B5EF4-FFF2-40B4-BE49-F238E27FC236}">
                <a16:creationId xmlns:a16="http://schemas.microsoft.com/office/drawing/2014/main" id="{0B6BDC88-1B72-4195-AB56-016E8A022ECA}"/>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
        <p:nvSpPr>
          <p:cNvPr id="10" name="Content Placeholder 5">
            <a:extLst>
              <a:ext uri="{FF2B5EF4-FFF2-40B4-BE49-F238E27FC236}">
                <a16:creationId xmlns:a16="http://schemas.microsoft.com/office/drawing/2014/main" id="{396CA3FD-CB2D-42F1-9A7D-D7251DAB1FBF}"/>
              </a:ext>
            </a:extLst>
          </p:cNvPr>
          <p:cNvSpPr>
            <a:spLocks noGrp="1"/>
          </p:cNvSpPr>
          <p:nvPr>
            <p:ph sz="quarter" idx="14"/>
          </p:nvPr>
        </p:nvSpPr>
        <p:spPr>
          <a:xfrm>
            <a:off x="3397633" y="762001"/>
            <a:ext cx="2694012"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493225037"/>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9BADFB-F2F4-40EF-A4DE-750F6B4DECF0}"/>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Title 1"/>
          <p:cNvSpPr>
            <a:spLocks noGrp="1"/>
          </p:cNvSpPr>
          <p:nvPr>
            <p:ph type="title"/>
          </p:nvPr>
        </p:nvSpPr>
        <p:spPr>
          <a:xfrm>
            <a:off x="181243" y="152400"/>
            <a:ext cx="11860923" cy="491926"/>
          </a:xfrm>
        </p:spPr>
        <p:txBody>
          <a:bodyPr>
            <a:normAutofit/>
          </a:bodyPr>
          <a:lstStyle>
            <a:lvl1pPr algn="l">
              <a:defRPr sz="1800"/>
            </a:lvl1pPr>
          </a:lstStyle>
          <a:p>
            <a:r>
              <a:rPr lang="en-US"/>
              <a:t>Click to edit Master title style</a:t>
            </a:r>
            <a:endParaRPr lang="en-US" dirty="0"/>
          </a:p>
        </p:txBody>
      </p:sp>
      <p:sp>
        <p:nvSpPr>
          <p:cNvPr id="15" name="Content Placeholder 5"/>
          <p:cNvSpPr>
            <a:spLocks noGrp="1"/>
          </p:cNvSpPr>
          <p:nvPr>
            <p:ph sz="quarter" idx="4"/>
          </p:nvPr>
        </p:nvSpPr>
        <p:spPr>
          <a:xfrm>
            <a:off x="203269" y="751558"/>
            <a:ext cx="11860923" cy="52225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9DCC233-9707-4FB1-B393-62D107017824}"/>
              </a:ext>
            </a:extLst>
          </p:cNvPr>
          <p:cNvSpPr>
            <a:spLocks noGrp="1"/>
          </p:cNvSpPr>
          <p:nvPr>
            <p:ph type="dt" sz="half" idx="10"/>
          </p:nvPr>
        </p:nvSpPr>
        <p:spPr/>
        <p:txBody>
          <a:bodyPr/>
          <a:lstStyle>
            <a:lvl1pPr>
              <a:defRPr/>
            </a:lvl1pPr>
          </a:lstStyle>
          <a:p>
            <a:pPr>
              <a:defRPr/>
            </a:pPr>
            <a:fld id="{EE514114-1B09-4F88-919C-314FA9E8340A}" type="datetime2">
              <a:rPr lang="en-US"/>
              <a:pPr>
                <a:defRPr/>
              </a:pPr>
              <a:t>Friday, June 13, 2025</a:t>
            </a:fld>
            <a:endParaRPr lang="en-US"/>
          </a:p>
        </p:txBody>
      </p:sp>
      <p:sp>
        <p:nvSpPr>
          <p:cNvPr id="6" name="Slide Number Placeholder 6">
            <a:extLst>
              <a:ext uri="{FF2B5EF4-FFF2-40B4-BE49-F238E27FC236}">
                <a16:creationId xmlns:a16="http://schemas.microsoft.com/office/drawing/2014/main" id="{B432BA1D-6FA8-48D6-8C35-D85E5A2DA65B}"/>
              </a:ext>
            </a:extLst>
          </p:cNvPr>
          <p:cNvSpPr>
            <a:spLocks noGrp="1"/>
          </p:cNvSpPr>
          <p:nvPr>
            <p:ph type="sldNum" sz="quarter" idx="11"/>
          </p:nvPr>
        </p:nvSpPr>
        <p:spPr/>
        <p:txBody>
          <a:bodyPr/>
          <a:lstStyle>
            <a:lvl1pPr>
              <a:defRPr/>
            </a:lvl1pPr>
          </a:lstStyle>
          <a:p>
            <a:pPr>
              <a:defRPr/>
            </a:pPr>
            <a:fld id="{B1F27AD7-CA04-40D6-BA16-9C208564011C}" type="slidenum">
              <a:rPr lang="en-US"/>
              <a:pPr>
                <a:defRPr/>
              </a:pPr>
              <a:t>‹#›</a:t>
            </a:fld>
            <a:endParaRPr lang="en-US"/>
          </a:p>
        </p:txBody>
      </p:sp>
    </p:spTree>
    <p:extLst>
      <p:ext uri="{BB962C8B-B14F-4D97-AF65-F5344CB8AC3E}">
        <p14:creationId xmlns:p14="http://schemas.microsoft.com/office/powerpoint/2010/main" val="2872002889"/>
      </p:ext>
    </p:extLst>
  </p:cSld>
  <p:clrMapOvr>
    <a:masterClrMapping/>
  </p:clrMapOvr>
  <p:hf hdr="0" dt="0"/>
</p:sldLayout>
</file>

<file path=ppt/slideLayouts/slideLayout3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0F26F7-3FA0-45B2-B0C9-101C9D642EDD}"/>
              </a:ext>
            </a:extLst>
          </p:cNvPr>
          <p:cNvSpPr/>
          <p:nvPr/>
        </p:nvSpPr>
        <p:spPr>
          <a:xfrm>
            <a:off x="32086" y="26128"/>
            <a:ext cx="12127831" cy="6795779"/>
          </a:xfrm>
          <a:prstGeom prst="rect">
            <a:avLst/>
          </a:prstGeom>
          <a:noFill/>
          <a:ln w="381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8" name="Rectangle 7">
            <a:extLst>
              <a:ext uri="{FF2B5EF4-FFF2-40B4-BE49-F238E27FC236}">
                <a16:creationId xmlns:a16="http://schemas.microsoft.com/office/drawing/2014/main" id="{5A5511FD-92E0-4F83-9B57-5131C61C9072}"/>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9" name="Rectangle 8">
            <a:extLst>
              <a:ext uri="{FF2B5EF4-FFF2-40B4-BE49-F238E27FC236}">
                <a16:creationId xmlns:a16="http://schemas.microsoft.com/office/drawing/2014/main" id="{10B06540-9746-4914-821B-581215694F22}"/>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927C3E"/>
                </a:solidFill>
              </a:ln>
              <a:noFill/>
            </a:endParaRPr>
          </a:p>
        </p:txBody>
      </p:sp>
      <p:sp>
        <p:nvSpPr>
          <p:cNvPr id="2" name="Title 1"/>
          <p:cNvSpPr>
            <a:spLocks noGrp="1"/>
          </p:cNvSpPr>
          <p:nvPr>
            <p:ph type="title"/>
          </p:nvPr>
        </p:nvSpPr>
        <p:spPr>
          <a:xfrm>
            <a:off x="609600" y="202734"/>
            <a:ext cx="10972800" cy="450409"/>
          </a:xfrm>
        </p:spPr>
        <p:txBody>
          <a:bodyPr>
            <a:normAutofit/>
          </a:bodyPr>
          <a:lstStyle>
            <a:lvl1pPr>
              <a:defRPr sz="2550"/>
            </a:lvl1pPr>
          </a:lstStyle>
          <a:p>
            <a:r>
              <a:rPr lang="en-US"/>
              <a:t>Click to edit Master title style</a:t>
            </a:r>
          </a:p>
        </p:txBody>
      </p:sp>
      <p:sp>
        <p:nvSpPr>
          <p:cNvPr id="3" name="Text Placeholder 2"/>
          <p:cNvSpPr>
            <a:spLocks noGrp="1"/>
          </p:cNvSpPr>
          <p:nvPr>
            <p:ph type="body" idx="1"/>
          </p:nvPr>
        </p:nvSpPr>
        <p:spPr>
          <a:xfrm>
            <a:off x="609600" y="727167"/>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1440953"/>
            <a:ext cx="5386917" cy="468521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727167"/>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1440953"/>
            <a:ext cx="5389033" cy="468521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6">
            <a:extLst>
              <a:ext uri="{FF2B5EF4-FFF2-40B4-BE49-F238E27FC236}">
                <a16:creationId xmlns:a16="http://schemas.microsoft.com/office/drawing/2014/main" id="{3AD56002-591A-4DFB-BCAA-E628BBBD6DD8}"/>
              </a:ext>
            </a:extLst>
          </p:cNvPr>
          <p:cNvSpPr>
            <a:spLocks noGrp="1"/>
          </p:cNvSpPr>
          <p:nvPr>
            <p:ph type="dt" sz="half" idx="10"/>
          </p:nvPr>
        </p:nvSpPr>
        <p:spPr/>
        <p:txBody>
          <a:bodyPr/>
          <a:lstStyle>
            <a:lvl1pPr>
              <a:defRPr/>
            </a:lvl1pPr>
          </a:lstStyle>
          <a:p>
            <a:pPr>
              <a:defRPr/>
            </a:pPr>
            <a:fld id="{5CBECD14-C166-49BC-9EB5-3FE0E6E8A471}" type="datetime2">
              <a:rPr lang="en-US"/>
              <a:pPr>
                <a:defRPr/>
              </a:pPr>
              <a:t>Friday, June 13, 2025</a:t>
            </a:fld>
            <a:endParaRPr lang="en-US"/>
          </a:p>
        </p:txBody>
      </p:sp>
      <p:sp>
        <p:nvSpPr>
          <p:cNvPr id="11" name="Slide Number Placeholder 8">
            <a:extLst>
              <a:ext uri="{FF2B5EF4-FFF2-40B4-BE49-F238E27FC236}">
                <a16:creationId xmlns:a16="http://schemas.microsoft.com/office/drawing/2014/main" id="{B34E098C-4747-41F5-AA6F-F82CE2614E33}"/>
              </a:ext>
            </a:extLst>
          </p:cNvPr>
          <p:cNvSpPr>
            <a:spLocks noGrp="1"/>
          </p:cNvSpPr>
          <p:nvPr>
            <p:ph type="sldNum" sz="quarter" idx="11"/>
          </p:nvPr>
        </p:nvSpPr>
        <p:spPr/>
        <p:txBody>
          <a:bodyPr/>
          <a:lstStyle>
            <a:lvl1pPr>
              <a:defRPr/>
            </a:lvl1pPr>
          </a:lstStyle>
          <a:p>
            <a:pPr>
              <a:defRPr/>
            </a:pPr>
            <a:fld id="{89E9A7EE-6064-48FC-B57C-AC9424F7E84B}" type="slidenum">
              <a:rPr lang="en-US"/>
              <a:pPr>
                <a:defRPr/>
              </a:pPr>
              <a:t>‹#›</a:t>
            </a:fld>
            <a:endParaRPr lang="en-US"/>
          </a:p>
        </p:txBody>
      </p:sp>
    </p:spTree>
    <p:extLst>
      <p:ext uri="{BB962C8B-B14F-4D97-AF65-F5344CB8AC3E}">
        <p14:creationId xmlns:p14="http://schemas.microsoft.com/office/powerpoint/2010/main" val="375820945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6B272A-A155-44B9-9E0A-360ACFE68391}"/>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927C3E"/>
                </a:solidFill>
              </a:ln>
              <a:noFill/>
            </a:endParaRPr>
          </a:p>
        </p:txBody>
      </p:sp>
      <p:sp>
        <p:nvSpPr>
          <p:cNvPr id="2" name="Title 1"/>
          <p:cNvSpPr>
            <a:spLocks noGrp="1"/>
          </p:cNvSpPr>
          <p:nvPr>
            <p:ph type="title"/>
          </p:nvPr>
        </p:nvSpPr>
        <p:spPr>
          <a:xfrm>
            <a:off x="609600" y="152400"/>
            <a:ext cx="10972800"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762003"/>
            <a:ext cx="5389033" cy="5364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0DB6E3C8-B4E5-4457-AE02-3A074B1B376D}"/>
              </a:ext>
            </a:extLst>
          </p:cNvPr>
          <p:cNvSpPr>
            <a:spLocks noGrp="1"/>
          </p:cNvSpPr>
          <p:nvPr>
            <p:ph type="dt" sz="half" idx="14"/>
          </p:nvPr>
        </p:nvSpPr>
        <p:spPr/>
        <p:txBody>
          <a:bodyPr/>
          <a:lstStyle>
            <a:lvl1pPr>
              <a:defRPr/>
            </a:lvl1pPr>
          </a:lstStyle>
          <a:p>
            <a:pPr>
              <a:defRPr/>
            </a:pPr>
            <a:fld id="{17BFBBBE-4747-4617-A010-5C1F16CF6445}" type="datetime2">
              <a:rPr lang="en-US"/>
              <a:pPr>
                <a:defRPr/>
              </a:pPr>
              <a:t>Friday, June 13, 2025</a:t>
            </a:fld>
            <a:endParaRPr lang="en-US"/>
          </a:p>
        </p:txBody>
      </p:sp>
      <p:sp>
        <p:nvSpPr>
          <p:cNvPr id="9" name="Footer Placeholder 7">
            <a:extLst>
              <a:ext uri="{FF2B5EF4-FFF2-40B4-BE49-F238E27FC236}">
                <a16:creationId xmlns:a16="http://schemas.microsoft.com/office/drawing/2014/main" id="{4D4878CE-05D1-45C3-AF9B-6F9FD29E27E8}"/>
              </a:ext>
            </a:extLst>
          </p:cNvPr>
          <p:cNvSpPr>
            <a:spLocks noGrp="1"/>
          </p:cNvSpPr>
          <p:nvPr>
            <p:ph type="ftr" sz="quarter" idx="15"/>
          </p:nvPr>
        </p:nvSpPr>
        <p:spPr>
          <a:xfrm>
            <a:off x="4348163" y="6453188"/>
            <a:ext cx="3860800" cy="301625"/>
          </a:xfrm>
          <a:prstGeom prst="rect">
            <a:avLst/>
          </a:prstGeom>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2A850E62-8DDF-4E59-9CD5-82EB4AF7275A}"/>
              </a:ext>
            </a:extLst>
          </p:cNvPr>
          <p:cNvSpPr>
            <a:spLocks noGrp="1"/>
          </p:cNvSpPr>
          <p:nvPr>
            <p:ph type="sldNum" sz="quarter" idx="16"/>
          </p:nvPr>
        </p:nvSpPr>
        <p:spPr/>
        <p:txBody>
          <a:bodyPr/>
          <a:lstStyle>
            <a:lvl1pPr>
              <a:defRPr/>
            </a:lvl1pPr>
          </a:lstStyle>
          <a:p>
            <a:pPr>
              <a:defRPr/>
            </a:pPr>
            <a:fld id="{C0456070-48C4-466A-A475-F4168BC6F33B}" type="slidenum">
              <a:rPr lang="en-US"/>
              <a:pPr>
                <a:defRPr/>
              </a:pPr>
              <a:t>‹#›</a:t>
            </a:fld>
            <a:endParaRPr lang="en-US"/>
          </a:p>
        </p:txBody>
      </p:sp>
    </p:spTree>
    <p:extLst>
      <p:ext uri="{BB962C8B-B14F-4D97-AF65-F5344CB8AC3E}">
        <p14:creationId xmlns:p14="http://schemas.microsoft.com/office/powerpoint/2010/main" val="284241171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5C79FD9-7D99-4F41-9B54-D6EA27399D92}"/>
              </a:ext>
            </a:extLst>
          </p:cNvPr>
          <p:cNvSpPr/>
          <p:nvPr/>
        </p:nvSpPr>
        <p:spPr>
          <a:xfrm>
            <a:off x="1588" y="0"/>
            <a:ext cx="12190412" cy="682148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8" name="Rectangle 7">
            <a:extLst>
              <a:ext uri="{FF2B5EF4-FFF2-40B4-BE49-F238E27FC236}">
                <a16:creationId xmlns:a16="http://schemas.microsoft.com/office/drawing/2014/main" id="{B7F87259-E6C3-42C6-A397-83078B4C1F78}"/>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9" name="Rectangle 8">
            <a:extLst>
              <a:ext uri="{FF2B5EF4-FFF2-40B4-BE49-F238E27FC236}">
                <a16:creationId xmlns:a16="http://schemas.microsoft.com/office/drawing/2014/main" id="{EFD752FE-A29E-4C47-89BC-B1BB97AF25BE}"/>
              </a:ext>
            </a:extLst>
          </p:cNvPr>
          <p:cNvSpPr/>
          <p:nvPr userDrawn="1"/>
        </p:nvSpPr>
        <p:spPr>
          <a:xfrm>
            <a:off x="1588" y="0"/>
            <a:ext cx="12190412" cy="682148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7526CAF0-3DA8-4F52-A856-699DE4697F80}"/>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927C3E"/>
                </a:solidFill>
              </a:ln>
              <a:noFill/>
            </a:endParaRPr>
          </a:p>
        </p:txBody>
      </p:sp>
      <p:sp>
        <p:nvSpPr>
          <p:cNvPr id="2" name="Title 1"/>
          <p:cNvSpPr>
            <a:spLocks noGrp="1"/>
          </p:cNvSpPr>
          <p:nvPr>
            <p:ph type="title"/>
          </p:nvPr>
        </p:nvSpPr>
        <p:spPr>
          <a:xfrm>
            <a:off x="609600" y="152400"/>
            <a:ext cx="11142133"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429000"/>
            <a:ext cx="5592233" cy="276071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762001"/>
            <a:ext cx="55880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6">
            <a:extLst>
              <a:ext uri="{FF2B5EF4-FFF2-40B4-BE49-F238E27FC236}">
                <a16:creationId xmlns:a16="http://schemas.microsoft.com/office/drawing/2014/main" id="{06FE72BF-1553-4BC5-A64F-C520E2335230}"/>
              </a:ext>
            </a:extLst>
          </p:cNvPr>
          <p:cNvSpPr>
            <a:spLocks noGrp="1"/>
          </p:cNvSpPr>
          <p:nvPr>
            <p:ph type="dt" sz="half" idx="15"/>
          </p:nvPr>
        </p:nvSpPr>
        <p:spPr/>
        <p:txBody>
          <a:bodyPr/>
          <a:lstStyle>
            <a:lvl1pPr>
              <a:defRPr/>
            </a:lvl1pPr>
          </a:lstStyle>
          <a:p>
            <a:pPr>
              <a:defRPr/>
            </a:pPr>
            <a:fld id="{F294AF96-2B07-483F-A1E9-B12CCB3C2329}" type="datetime2">
              <a:rPr lang="en-US"/>
              <a:pPr>
                <a:defRPr/>
              </a:pPr>
              <a:t>Friday, June 13, 2025</a:t>
            </a:fld>
            <a:endParaRPr lang="en-US"/>
          </a:p>
        </p:txBody>
      </p:sp>
      <p:sp>
        <p:nvSpPr>
          <p:cNvPr id="12" name="Slide Number Placeholder 8">
            <a:extLst>
              <a:ext uri="{FF2B5EF4-FFF2-40B4-BE49-F238E27FC236}">
                <a16:creationId xmlns:a16="http://schemas.microsoft.com/office/drawing/2014/main" id="{B316256C-93B7-4C87-A52B-345740B27BDB}"/>
              </a:ext>
            </a:extLst>
          </p:cNvPr>
          <p:cNvSpPr>
            <a:spLocks noGrp="1"/>
          </p:cNvSpPr>
          <p:nvPr>
            <p:ph type="sldNum" sz="quarter" idx="16"/>
          </p:nvPr>
        </p:nvSpPr>
        <p:spPr/>
        <p:txBody>
          <a:bodyPr/>
          <a:lstStyle>
            <a:lvl1pPr>
              <a:defRPr/>
            </a:lvl1pPr>
          </a:lstStyle>
          <a:p>
            <a:pPr>
              <a:defRPr/>
            </a:pPr>
            <a:fld id="{6CEF7A37-46D5-49CF-875A-D903FDC6F831}" type="slidenum">
              <a:rPr lang="en-US"/>
              <a:pPr>
                <a:defRPr/>
              </a:pPr>
              <a:t>‹#›</a:t>
            </a:fld>
            <a:endParaRPr lang="en-US"/>
          </a:p>
        </p:txBody>
      </p:sp>
    </p:spTree>
    <p:extLst>
      <p:ext uri="{BB962C8B-B14F-4D97-AF65-F5344CB8AC3E}">
        <p14:creationId xmlns:p14="http://schemas.microsoft.com/office/powerpoint/2010/main" val="1019856793"/>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4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D4289E-674A-43E8-814B-1D816EE1F55B}"/>
              </a:ext>
            </a:extLst>
          </p:cNvPr>
          <p:cNvSpPr/>
          <p:nvPr/>
        </p:nvSpPr>
        <p:spPr>
          <a:xfrm>
            <a:off x="1588" y="0"/>
            <a:ext cx="12190412" cy="682148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8" name="Rectangle 7">
            <a:extLst>
              <a:ext uri="{FF2B5EF4-FFF2-40B4-BE49-F238E27FC236}">
                <a16:creationId xmlns:a16="http://schemas.microsoft.com/office/drawing/2014/main" id="{9C2344B0-A977-42D3-8FFA-258BB46D1F68}"/>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9" name="Rectangle 8">
            <a:extLst>
              <a:ext uri="{FF2B5EF4-FFF2-40B4-BE49-F238E27FC236}">
                <a16:creationId xmlns:a16="http://schemas.microsoft.com/office/drawing/2014/main" id="{DDE0B386-D389-4895-BEF8-F69F1BD977C2}"/>
              </a:ext>
            </a:extLst>
          </p:cNvPr>
          <p:cNvSpPr/>
          <p:nvPr userDrawn="1"/>
        </p:nvSpPr>
        <p:spPr>
          <a:xfrm>
            <a:off x="1588" y="0"/>
            <a:ext cx="12190412" cy="682148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301D0BEE-B380-43BD-B785-BF646F679463}"/>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927C3E"/>
                </a:solidFill>
              </a:ln>
              <a:noFill/>
            </a:endParaRPr>
          </a:p>
        </p:txBody>
      </p:sp>
      <p:sp>
        <p:nvSpPr>
          <p:cNvPr id="2" name="Title 1"/>
          <p:cNvSpPr>
            <a:spLocks noGrp="1"/>
          </p:cNvSpPr>
          <p:nvPr>
            <p:ph type="title"/>
          </p:nvPr>
        </p:nvSpPr>
        <p:spPr>
          <a:xfrm>
            <a:off x="609600" y="152400"/>
            <a:ext cx="11142133"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762003"/>
            <a:ext cx="5386917" cy="5364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429003"/>
            <a:ext cx="5592233" cy="269186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762001"/>
            <a:ext cx="55880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6">
            <a:extLst>
              <a:ext uri="{FF2B5EF4-FFF2-40B4-BE49-F238E27FC236}">
                <a16:creationId xmlns:a16="http://schemas.microsoft.com/office/drawing/2014/main" id="{AEB1C51F-31C5-4973-A5B4-AEB363633036}"/>
              </a:ext>
            </a:extLst>
          </p:cNvPr>
          <p:cNvSpPr>
            <a:spLocks noGrp="1"/>
          </p:cNvSpPr>
          <p:nvPr>
            <p:ph type="dt" sz="half" idx="15"/>
          </p:nvPr>
        </p:nvSpPr>
        <p:spPr/>
        <p:txBody>
          <a:bodyPr/>
          <a:lstStyle>
            <a:lvl1pPr>
              <a:defRPr/>
            </a:lvl1pPr>
          </a:lstStyle>
          <a:p>
            <a:pPr>
              <a:defRPr/>
            </a:pPr>
            <a:fld id="{9ABE5D5D-D901-44E0-9A13-0B3D0CD3A7F6}" type="datetime2">
              <a:rPr lang="en-US"/>
              <a:pPr>
                <a:defRPr/>
              </a:pPr>
              <a:t>Friday, June 13, 2025</a:t>
            </a:fld>
            <a:endParaRPr lang="en-US"/>
          </a:p>
        </p:txBody>
      </p:sp>
      <p:sp>
        <p:nvSpPr>
          <p:cNvPr id="12" name="Slide Number Placeholder 8">
            <a:extLst>
              <a:ext uri="{FF2B5EF4-FFF2-40B4-BE49-F238E27FC236}">
                <a16:creationId xmlns:a16="http://schemas.microsoft.com/office/drawing/2014/main" id="{A6D17853-4724-4597-89EE-D8BDCAED6F2D}"/>
              </a:ext>
            </a:extLst>
          </p:cNvPr>
          <p:cNvSpPr>
            <a:spLocks noGrp="1"/>
          </p:cNvSpPr>
          <p:nvPr>
            <p:ph type="sldNum" sz="quarter" idx="16"/>
          </p:nvPr>
        </p:nvSpPr>
        <p:spPr/>
        <p:txBody>
          <a:bodyPr/>
          <a:lstStyle>
            <a:lvl1pPr>
              <a:defRPr/>
            </a:lvl1pPr>
          </a:lstStyle>
          <a:p>
            <a:pPr>
              <a:defRPr/>
            </a:pPr>
            <a:fld id="{C7769FDD-CB55-40A2-8BE9-81F4493FAFA8}" type="slidenum">
              <a:rPr lang="en-US"/>
              <a:pPr>
                <a:defRPr/>
              </a:pPr>
              <a:t>‹#›</a:t>
            </a:fld>
            <a:endParaRPr lang="en-US"/>
          </a:p>
        </p:txBody>
      </p:sp>
    </p:spTree>
    <p:extLst>
      <p:ext uri="{BB962C8B-B14F-4D97-AF65-F5344CB8AC3E}">
        <p14:creationId xmlns:p14="http://schemas.microsoft.com/office/powerpoint/2010/main" val="24837602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2B387B-9C4E-40BD-8CBD-E906B4DED315}"/>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927C3E"/>
                </a:solidFill>
              </a:ln>
              <a:noFill/>
            </a:endParaRPr>
          </a:p>
        </p:txBody>
      </p:sp>
      <p:sp>
        <p:nvSpPr>
          <p:cNvPr id="2" name="Title 1"/>
          <p:cNvSpPr>
            <a:spLocks noGrp="1"/>
          </p:cNvSpPr>
          <p:nvPr>
            <p:ph type="title"/>
          </p:nvPr>
        </p:nvSpPr>
        <p:spPr>
          <a:xfrm>
            <a:off x="406401" y="152400"/>
            <a:ext cx="5384800" cy="990600"/>
          </a:xfrm>
        </p:spPr>
        <p:txBody>
          <a:bodyPr>
            <a:noAutofit/>
          </a:bodyPr>
          <a:lstStyle>
            <a:lvl1pPr algn="l">
              <a:defRPr sz="2400"/>
            </a:lvl1pPr>
          </a:lstStyle>
          <a:p>
            <a:r>
              <a:rPr lang="en-US"/>
              <a:t>Click to edit Master title style</a:t>
            </a:r>
            <a:endParaRPr lang="en-US" dirty="0"/>
          </a:p>
        </p:txBody>
      </p:sp>
      <p:sp>
        <p:nvSpPr>
          <p:cNvPr id="3" name="Text Placeholder 2"/>
          <p:cNvSpPr>
            <a:spLocks noGrp="1"/>
          </p:cNvSpPr>
          <p:nvPr>
            <p:ph type="body" idx="1"/>
          </p:nvPr>
        </p:nvSpPr>
        <p:spPr>
          <a:xfrm>
            <a:off x="406401" y="1219200"/>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6401" y="1981203"/>
            <a:ext cx="5386917" cy="41449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half" idx="13"/>
          </p:nvPr>
        </p:nvSpPr>
        <p:spPr>
          <a:xfrm>
            <a:off x="6398684" y="152403"/>
            <a:ext cx="5386917" cy="58975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A1F988-5F71-456D-A862-BE0B65C79CB9}"/>
              </a:ext>
            </a:extLst>
          </p:cNvPr>
          <p:cNvSpPr>
            <a:spLocks noGrp="1"/>
          </p:cNvSpPr>
          <p:nvPr>
            <p:ph type="dt" sz="half" idx="14"/>
          </p:nvPr>
        </p:nvSpPr>
        <p:spPr/>
        <p:txBody>
          <a:bodyPr/>
          <a:lstStyle>
            <a:lvl1pPr>
              <a:defRPr/>
            </a:lvl1pPr>
          </a:lstStyle>
          <a:p>
            <a:pPr>
              <a:defRPr/>
            </a:pPr>
            <a:fld id="{25B5D48B-D1D2-43E5-A247-6D5613CE9E98}" type="datetime2">
              <a:rPr lang="en-US"/>
              <a:pPr>
                <a:defRPr/>
              </a:pPr>
              <a:t>Friday, June 13, 2025</a:t>
            </a:fld>
            <a:endParaRPr lang="en-US"/>
          </a:p>
        </p:txBody>
      </p:sp>
      <p:sp>
        <p:nvSpPr>
          <p:cNvPr id="8" name="Footer Placeholder 7">
            <a:extLst>
              <a:ext uri="{FF2B5EF4-FFF2-40B4-BE49-F238E27FC236}">
                <a16:creationId xmlns:a16="http://schemas.microsoft.com/office/drawing/2014/main" id="{769F912D-EEFE-425C-A7DB-178DD557565E}"/>
              </a:ext>
            </a:extLst>
          </p:cNvPr>
          <p:cNvSpPr>
            <a:spLocks noGrp="1"/>
          </p:cNvSpPr>
          <p:nvPr>
            <p:ph type="ftr" sz="quarter" idx="15"/>
          </p:nvPr>
        </p:nvSpPr>
        <p:spPr>
          <a:xfrm>
            <a:off x="4348163" y="6453188"/>
            <a:ext cx="3860800" cy="301625"/>
          </a:xfrm>
          <a:prstGeom prst="rect">
            <a:avLst/>
          </a:prstGeom>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1D1CEE25-5230-4E46-A708-CF161DDB6172}"/>
              </a:ext>
            </a:extLst>
          </p:cNvPr>
          <p:cNvSpPr>
            <a:spLocks noGrp="1"/>
          </p:cNvSpPr>
          <p:nvPr>
            <p:ph type="sldNum" sz="quarter" idx="16"/>
          </p:nvPr>
        </p:nvSpPr>
        <p:spPr/>
        <p:txBody>
          <a:bodyPr/>
          <a:lstStyle>
            <a:lvl1pPr>
              <a:defRPr/>
            </a:lvl1pPr>
          </a:lstStyle>
          <a:p>
            <a:pPr>
              <a:defRPr/>
            </a:pPr>
            <a:fld id="{598A731A-5A7B-4446-A910-633F557D5C97}" type="slidenum">
              <a:rPr lang="en-US"/>
              <a:pPr>
                <a:defRPr/>
              </a:pPr>
              <a:t>‹#›</a:t>
            </a:fld>
            <a:endParaRPr lang="en-US"/>
          </a:p>
        </p:txBody>
      </p:sp>
    </p:spTree>
    <p:extLst>
      <p:ext uri="{BB962C8B-B14F-4D97-AF65-F5344CB8AC3E}">
        <p14:creationId xmlns:p14="http://schemas.microsoft.com/office/powerpoint/2010/main" val="4128718997"/>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382AAF-FF73-484C-8260-DE52B35FEA7A}"/>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927C3E"/>
                </a:solidFill>
              </a:ln>
              <a:noFill/>
            </a:endParaRPr>
          </a:p>
        </p:txBody>
      </p:sp>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Date Placeholder 4">
            <a:extLst>
              <a:ext uri="{FF2B5EF4-FFF2-40B4-BE49-F238E27FC236}">
                <a16:creationId xmlns:a16="http://schemas.microsoft.com/office/drawing/2014/main" id="{6BAA01B5-FE45-437D-A9B7-F8C230146065}"/>
              </a:ext>
            </a:extLst>
          </p:cNvPr>
          <p:cNvSpPr>
            <a:spLocks noGrp="1"/>
          </p:cNvSpPr>
          <p:nvPr>
            <p:ph type="dt" sz="half" idx="10"/>
          </p:nvPr>
        </p:nvSpPr>
        <p:spPr/>
        <p:txBody>
          <a:bodyPr/>
          <a:lstStyle>
            <a:lvl1pPr>
              <a:defRPr/>
            </a:lvl1pPr>
          </a:lstStyle>
          <a:p>
            <a:pPr>
              <a:defRPr/>
            </a:pPr>
            <a:fld id="{8760202A-3381-4EB8-8CC8-7CD7E47D4EAE}" type="datetime2">
              <a:rPr lang="en-US"/>
              <a:pPr>
                <a:defRPr/>
              </a:pPr>
              <a:t>Friday, June 13, 2025</a:t>
            </a:fld>
            <a:endParaRPr lang="en-US"/>
          </a:p>
        </p:txBody>
      </p:sp>
      <p:sp>
        <p:nvSpPr>
          <p:cNvPr id="7" name="Slide Number Placeholder 6">
            <a:extLst>
              <a:ext uri="{FF2B5EF4-FFF2-40B4-BE49-F238E27FC236}">
                <a16:creationId xmlns:a16="http://schemas.microsoft.com/office/drawing/2014/main" id="{160E5DDA-694F-4B7C-B4D5-8858AC033813}"/>
              </a:ext>
            </a:extLst>
          </p:cNvPr>
          <p:cNvSpPr>
            <a:spLocks noGrp="1"/>
          </p:cNvSpPr>
          <p:nvPr>
            <p:ph type="sldNum" sz="quarter" idx="11"/>
          </p:nvPr>
        </p:nvSpPr>
        <p:spPr/>
        <p:txBody>
          <a:bodyPr/>
          <a:lstStyle>
            <a:lvl1pPr>
              <a:defRPr/>
            </a:lvl1pPr>
          </a:lstStyle>
          <a:p>
            <a:pPr>
              <a:defRPr/>
            </a:pPr>
            <a:fld id="{D526E14A-68D6-455A-99C7-6269A536EE95}" type="slidenum">
              <a:rPr lang="en-US"/>
              <a:pPr>
                <a:defRPr/>
              </a:pPr>
              <a:t>‹#›</a:t>
            </a:fld>
            <a:endParaRPr lang="en-US"/>
          </a:p>
        </p:txBody>
      </p:sp>
    </p:spTree>
    <p:extLst>
      <p:ext uri="{BB962C8B-B14F-4D97-AF65-F5344CB8AC3E}">
        <p14:creationId xmlns:p14="http://schemas.microsoft.com/office/powerpoint/2010/main" val="29472045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80482C-B587-4048-823B-F849D32DA255}"/>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927C3E"/>
                </a:solidFill>
              </a:ln>
              <a:noFill/>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61E05F9-E11E-439A-8A71-1D66CE595C54}"/>
              </a:ext>
            </a:extLst>
          </p:cNvPr>
          <p:cNvSpPr>
            <a:spLocks noGrp="1"/>
          </p:cNvSpPr>
          <p:nvPr>
            <p:ph type="dt" sz="half" idx="10"/>
          </p:nvPr>
        </p:nvSpPr>
        <p:spPr/>
        <p:txBody>
          <a:bodyPr/>
          <a:lstStyle>
            <a:lvl1pPr>
              <a:defRPr/>
            </a:lvl1pPr>
          </a:lstStyle>
          <a:p>
            <a:pPr>
              <a:defRPr/>
            </a:pPr>
            <a:fld id="{B6277938-4894-4136-AD3F-DFA688FA1C9D}" type="datetime2">
              <a:rPr lang="en-US"/>
              <a:pPr>
                <a:defRPr/>
              </a:pPr>
              <a:t>Friday, June 13, 2025</a:t>
            </a:fld>
            <a:endParaRPr lang="en-US"/>
          </a:p>
        </p:txBody>
      </p:sp>
      <p:sp>
        <p:nvSpPr>
          <p:cNvPr id="6" name="Slide Number Placeholder 5">
            <a:extLst>
              <a:ext uri="{FF2B5EF4-FFF2-40B4-BE49-F238E27FC236}">
                <a16:creationId xmlns:a16="http://schemas.microsoft.com/office/drawing/2014/main" id="{B05DB499-CB31-44A5-9475-2C41386F35E9}"/>
              </a:ext>
            </a:extLst>
          </p:cNvPr>
          <p:cNvSpPr>
            <a:spLocks noGrp="1"/>
          </p:cNvSpPr>
          <p:nvPr>
            <p:ph type="sldNum" sz="quarter" idx="11"/>
          </p:nvPr>
        </p:nvSpPr>
        <p:spPr/>
        <p:txBody>
          <a:bodyPr/>
          <a:lstStyle>
            <a:lvl1pPr>
              <a:defRPr/>
            </a:lvl1pPr>
          </a:lstStyle>
          <a:p>
            <a:pPr>
              <a:defRPr/>
            </a:pPr>
            <a:fld id="{DCD1ECC0-E8BE-4F19-8CF1-6026BEA98FC3}" type="slidenum">
              <a:rPr lang="en-US"/>
              <a:pPr>
                <a:defRPr/>
              </a:pPr>
              <a:t>‹#›</a:t>
            </a:fld>
            <a:endParaRPr lang="en-US"/>
          </a:p>
        </p:txBody>
      </p:sp>
    </p:spTree>
    <p:extLst>
      <p:ext uri="{BB962C8B-B14F-4D97-AF65-F5344CB8AC3E}">
        <p14:creationId xmlns:p14="http://schemas.microsoft.com/office/powerpoint/2010/main" val="81165776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000112-8B48-451A-A1B6-E6E81B5E3710}"/>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927C3E"/>
                </a:solidFill>
              </a:ln>
              <a:noFill/>
            </a:endParaRPr>
          </a:p>
        </p:txBody>
      </p:sp>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AD1E099-3AD7-4507-8A6B-0D726800A2EC}"/>
              </a:ext>
            </a:extLst>
          </p:cNvPr>
          <p:cNvSpPr>
            <a:spLocks noGrp="1"/>
          </p:cNvSpPr>
          <p:nvPr>
            <p:ph type="dt" sz="half" idx="10"/>
          </p:nvPr>
        </p:nvSpPr>
        <p:spPr/>
        <p:txBody>
          <a:bodyPr/>
          <a:lstStyle>
            <a:lvl1pPr>
              <a:defRPr/>
            </a:lvl1pPr>
          </a:lstStyle>
          <a:p>
            <a:pPr>
              <a:defRPr/>
            </a:pPr>
            <a:fld id="{07A7393A-495D-4812-9D53-CFB2BBDAB03B}" type="datetime2">
              <a:rPr lang="en-US"/>
              <a:pPr>
                <a:defRPr/>
              </a:pPr>
              <a:t>Friday, June 13, 2025</a:t>
            </a:fld>
            <a:endParaRPr lang="en-US"/>
          </a:p>
        </p:txBody>
      </p:sp>
      <p:sp>
        <p:nvSpPr>
          <p:cNvPr id="6" name="Footer Placeholder 4">
            <a:extLst>
              <a:ext uri="{FF2B5EF4-FFF2-40B4-BE49-F238E27FC236}">
                <a16:creationId xmlns:a16="http://schemas.microsoft.com/office/drawing/2014/main" id="{2C29E875-6A87-41D5-8C09-5F829EC3594A}"/>
              </a:ext>
            </a:extLst>
          </p:cNvPr>
          <p:cNvSpPr>
            <a:spLocks noGrp="1"/>
          </p:cNvSpPr>
          <p:nvPr>
            <p:ph type="ftr" sz="quarter" idx="11"/>
          </p:nvPr>
        </p:nvSpPr>
        <p:spPr>
          <a:xfrm>
            <a:off x="4348163" y="6453188"/>
            <a:ext cx="3860800" cy="3016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FA1B6AD-4180-4F2E-B880-880503BE1E0E}"/>
              </a:ext>
            </a:extLst>
          </p:cNvPr>
          <p:cNvSpPr>
            <a:spLocks noGrp="1"/>
          </p:cNvSpPr>
          <p:nvPr>
            <p:ph type="sldNum" sz="quarter" idx="12"/>
          </p:nvPr>
        </p:nvSpPr>
        <p:spPr/>
        <p:txBody>
          <a:bodyPr/>
          <a:lstStyle>
            <a:lvl1pPr>
              <a:defRPr/>
            </a:lvl1pPr>
          </a:lstStyle>
          <a:p>
            <a:pPr>
              <a:defRPr/>
            </a:pPr>
            <a:fld id="{B1859B42-78B5-40C7-96AF-311FA95D4CFB}" type="slidenum">
              <a:rPr lang="en-US"/>
              <a:pPr>
                <a:defRPr/>
              </a:pPr>
              <a:t>‹#›</a:t>
            </a:fld>
            <a:endParaRPr lang="en-US"/>
          </a:p>
        </p:txBody>
      </p:sp>
    </p:spTree>
    <p:extLst>
      <p:ext uri="{BB962C8B-B14F-4D97-AF65-F5344CB8AC3E}">
        <p14:creationId xmlns:p14="http://schemas.microsoft.com/office/powerpoint/2010/main" val="363401760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6B86EE-14DB-4D7D-B8CA-82B43E0D085C}"/>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927C3E"/>
                </a:solidFill>
              </a:ln>
              <a:noFill/>
            </a:endParaRPr>
          </a:p>
        </p:txBody>
      </p:sp>
      <p:sp>
        <p:nvSpPr>
          <p:cNvPr id="2" name="Title 1"/>
          <p:cNvSpPr>
            <a:spLocks noGrp="1"/>
          </p:cNvSpPr>
          <p:nvPr>
            <p:ph type="title"/>
          </p:nvPr>
        </p:nvSpPr>
        <p:spPr>
          <a:xfrm>
            <a:off x="87085" y="85056"/>
            <a:ext cx="12035245" cy="415687"/>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87085" y="566058"/>
            <a:ext cx="12035245" cy="5483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a:extLst>
              <a:ext uri="{FF2B5EF4-FFF2-40B4-BE49-F238E27FC236}">
                <a16:creationId xmlns:a16="http://schemas.microsoft.com/office/drawing/2014/main" id="{C128CCAC-C575-4B7F-8811-71ADD268F24D}"/>
              </a:ext>
            </a:extLst>
          </p:cNvPr>
          <p:cNvSpPr>
            <a:spLocks noGrp="1" noChangeArrowheads="1"/>
          </p:cNvSpPr>
          <p:nvPr>
            <p:ph type="sldNum" sz="quarter" idx="10"/>
          </p:nvPr>
        </p:nvSpPr>
        <p:spPr/>
        <p:txBody>
          <a:bodyPr/>
          <a:lstStyle>
            <a:lvl1pPr>
              <a:defRPr smtClean="0"/>
            </a:lvl1pPr>
          </a:lstStyle>
          <a:p>
            <a:pPr>
              <a:defRPr/>
            </a:pPr>
            <a:fld id="{72F09A13-118F-4DE5-911E-6FFE924F84F5}" type="slidenum">
              <a:rPr lang="en-US"/>
              <a:pPr>
                <a:defRPr/>
              </a:pPr>
              <a:t>‹#›</a:t>
            </a:fld>
            <a:endParaRPr lang="en-US"/>
          </a:p>
        </p:txBody>
      </p:sp>
      <p:sp>
        <p:nvSpPr>
          <p:cNvPr id="6" name="Date Placeholder 3">
            <a:extLst>
              <a:ext uri="{FF2B5EF4-FFF2-40B4-BE49-F238E27FC236}">
                <a16:creationId xmlns:a16="http://schemas.microsoft.com/office/drawing/2014/main" id="{DF24019A-E670-4D71-97CF-F784B982E250}"/>
              </a:ext>
            </a:extLst>
          </p:cNvPr>
          <p:cNvSpPr>
            <a:spLocks noGrp="1"/>
          </p:cNvSpPr>
          <p:nvPr>
            <p:ph type="dt" sz="half" idx="11"/>
          </p:nvPr>
        </p:nvSpPr>
        <p:spPr>
          <a:xfrm>
            <a:off x="69850" y="6399213"/>
            <a:ext cx="1458913" cy="365125"/>
          </a:xfrm>
        </p:spPr>
        <p:txBody>
          <a:bodyPr/>
          <a:lstStyle>
            <a:lvl1pPr>
              <a:defRPr/>
            </a:lvl1pPr>
          </a:lstStyle>
          <a:p>
            <a:pPr>
              <a:defRPr/>
            </a:pPr>
            <a:fld id="{EE514114-1B09-4F88-919C-314FA9E8340A}" type="datetime2">
              <a:rPr lang="en-US"/>
              <a:pPr>
                <a:defRPr/>
              </a:pPr>
              <a:t>Friday, June 13, 2025</a:t>
            </a:fld>
            <a:endParaRPr lang="en-US"/>
          </a:p>
        </p:txBody>
      </p:sp>
      <p:sp>
        <p:nvSpPr>
          <p:cNvPr id="7" name="Footer Placeholder 4">
            <a:extLst>
              <a:ext uri="{FF2B5EF4-FFF2-40B4-BE49-F238E27FC236}">
                <a16:creationId xmlns:a16="http://schemas.microsoft.com/office/drawing/2014/main" id="{5C9F2E7A-A1E6-4660-9D41-35767019DF05}"/>
              </a:ext>
            </a:extLst>
          </p:cNvPr>
          <p:cNvSpPr>
            <a:spLocks noGrp="1"/>
          </p:cNvSpPr>
          <p:nvPr>
            <p:ph type="ftr" sz="quarter" idx="12"/>
          </p:nvPr>
        </p:nvSpPr>
        <p:spPr>
          <a:xfrm>
            <a:off x="5364163" y="6416675"/>
            <a:ext cx="2662237" cy="365125"/>
          </a:xfrm>
          <a:prstGeom prst="rect">
            <a:avLst/>
          </a:prstGeom>
        </p:spPr>
        <p:txBody>
          <a:bodyPr anchor="ctr"/>
          <a:lstStyle>
            <a:lvl1pPr algn="ctr">
              <a:defRPr sz="1000" dirty="0">
                <a:solidFill>
                  <a:schemeClr val="bg1">
                    <a:lumMod val="75000"/>
                  </a:schemeClr>
                </a:solidFill>
              </a:defRPr>
            </a:lvl1pPr>
          </a:lstStyle>
          <a:p>
            <a:pPr>
              <a:defRPr/>
            </a:pPr>
            <a:endParaRPr lang="en-US"/>
          </a:p>
        </p:txBody>
      </p:sp>
    </p:spTree>
    <p:extLst>
      <p:ext uri="{BB962C8B-B14F-4D97-AF65-F5344CB8AC3E}">
        <p14:creationId xmlns:p14="http://schemas.microsoft.com/office/powerpoint/2010/main" val="29640467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42133"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429000"/>
            <a:ext cx="5592233" cy="276071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553950" y="6522023"/>
            <a:ext cx="1272994" cy="249385"/>
          </a:xfrm>
          <a:prstGeom prst="rect">
            <a:avLst/>
          </a:prstGeom>
        </p:spPr>
        <p:txBody>
          <a:bodyPr/>
          <a:lstStyle/>
          <a:p>
            <a:fld id="{41FC2B17-254D-45EB-A90F-302D0F9EDA16}" type="datetimeFigureOut">
              <a:rPr lang="en-US" smtClean="0"/>
              <a:t>6/13/25</a:t>
            </a:fld>
            <a:endParaRPr lang="en-US"/>
          </a:p>
        </p:txBody>
      </p:sp>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762001"/>
            <a:ext cx="55880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BE4329EB-1EF5-47E9-B087-BCA878114FA4}"/>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672294F2-CF50-4DCA-9445-D5EC78EC52D5}"/>
              </a:ext>
            </a:extLst>
          </p:cNvPr>
          <p:cNvSpPr/>
          <p:nvPr/>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60A7B168-BD40-4251-891A-028F5BBF3AFA}"/>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
        <p:nvSpPr>
          <p:cNvPr id="20" name="Rectangle 19">
            <a:extLst>
              <a:ext uri="{FF2B5EF4-FFF2-40B4-BE49-F238E27FC236}">
                <a16:creationId xmlns:a16="http://schemas.microsoft.com/office/drawing/2014/main" id="{A06ED98C-4151-49D6-8570-6D6E0E1E804F}"/>
              </a:ext>
            </a:extLst>
          </p:cNvPr>
          <p:cNvSpPr/>
          <p:nvPr/>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8FE61754-8EB4-4E8C-80FC-95A529DAA2B5}"/>
              </a:ext>
            </a:extLst>
          </p:cNvPr>
          <p:cNvSpPr/>
          <p:nvPr/>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0298774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61BEB29-98CE-4CEA-8D85-0ECF6BB48CDD}"/>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927C3E"/>
                </a:solidFill>
              </a:ln>
              <a:noFill/>
            </a:endParaRPr>
          </a:p>
        </p:txBody>
      </p:sp>
      <p:sp>
        <p:nvSpPr>
          <p:cNvPr id="2" name="Title 1"/>
          <p:cNvSpPr>
            <a:spLocks noGrp="1"/>
          </p:cNvSpPr>
          <p:nvPr>
            <p:ph type="title"/>
          </p:nvPr>
        </p:nvSpPr>
        <p:spPr>
          <a:xfrm>
            <a:off x="87085" y="85056"/>
            <a:ext cx="12035245" cy="415687"/>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87085" y="566058"/>
            <a:ext cx="12035245" cy="45526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3"/>
          </p:nvPr>
        </p:nvSpPr>
        <p:spPr>
          <a:xfrm>
            <a:off x="70475" y="5627802"/>
            <a:ext cx="12035245" cy="580530"/>
          </a:xfrm>
        </p:spPr>
        <p:txBody>
          <a:bodyPr>
            <a:noAutofit/>
          </a:bodyPr>
          <a:lstStyle>
            <a:lvl1pPr>
              <a:defRPr sz="1600"/>
            </a:lvl1pPr>
            <a:lvl2pPr>
              <a:defRPr sz="1600"/>
            </a:lvl2pPr>
          </a:lstStyle>
          <a:p>
            <a:pPr lvl="0"/>
            <a:r>
              <a:rPr lang="en-US"/>
              <a:t>Click to edit Master text styles</a:t>
            </a:r>
          </a:p>
          <a:p>
            <a:pPr lvl="1"/>
            <a:r>
              <a:rPr lang="en-US"/>
              <a:t>Second level</a:t>
            </a:r>
          </a:p>
        </p:txBody>
      </p:sp>
      <p:sp>
        <p:nvSpPr>
          <p:cNvPr id="6" name="Rectangle 6">
            <a:extLst>
              <a:ext uri="{FF2B5EF4-FFF2-40B4-BE49-F238E27FC236}">
                <a16:creationId xmlns:a16="http://schemas.microsoft.com/office/drawing/2014/main" id="{F46CC679-2401-499F-8827-FB1FBCBD7151}"/>
              </a:ext>
            </a:extLst>
          </p:cNvPr>
          <p:cNvSpPr>
            <a:spLocks noGrp="1" noChangeArrowheads="1"/>
          </p:cNvSpPr>
          <p:nvPr>
            <p:ph type="sldNum" sz="quarter" idx="14"/>
          </p:nvPr>
        </p:nvSpPr>
        <p:spPr/>
        <p:txBody>
          <a:bodyPr/>
          <a:lstStyle>
            <a:lvl1pPr>
              <a:defRPr smtClean="0"/>
            </a:lvl1pPr>
          </a:lstStyle>
          <a:p>
            <a:pPr>
              <a:defRPr/>
            </a:pPr>
            <a:fld id="{88EA1B91-7B3E-4B88-9DB3-5DCAEF938788}" type="slidenum">
              <a:rPr lang="en-US"/>
              <a:pPr>
                <a:defRPr/>
              </a:pPr>
              <a:t>‹#›</a:t>
            </a:fld>
            <a:endParaRPr lang="en-US"/>
          </a:p>
        </p:txBody>
      </p:sp>
      <p:sp>
        <p:nvSpPr>
          <p:cNvPr id="7" name="Date Placeholder 3">
            <a:extLst>
              <a:ext uri="{FF2B5EF4-FFF2-40B4-BE49-F238E27FC236}">
                <a16:creationId xmlns:a16="http://schemas.microsoft.com/office/drawing/2014/main" id="{6DEE3AB1-9B7E-4150-8289-194E5AF3D88D}"/>
              </a:ext>
            </a:extLst>
          </p:cNvPr>
          <p:cNvSpPr>
            <a:spLocks noGrp="1"/>
          </p:cNvSpPr>
          <p:nvPr>
            <p:ph type="dt" sz="half" idx="15"/>
          </p:nvPr>
        </p:nvSpPr>
        <p:spPr>
          <a:xfrm>
            <a:off x="69850" y="6399213"/>
            <a:ext cx="1458913" cy="365125"/>
          </a:xfrm>
        </p:spPr>
        <p:txBody>
          <a:bodyPr/>
          <a:lstStyle>
            <a:lvl1pPr>
              <a:defRPr/>
            </a:lvl1pPr>
          </a:lstStyle>
          <a:p>
            <a:pPr>
              <a:defRPr/>
            </a:pPr>
            <a:fld id="{EE514114-1B09-4F88-919C-314FA9E8340A}" type="datetime2">
              <a:rPr lang="en-US"/>
              <a:pPr>
                <a:defRPr/>
              </a:pPr>
              <a:t>Friday, June 13, 2025</a:t>
            </a:fld>
            <a:endParaRPr lang="en-US"/>
          </a:p>
        </p:txBody>
      </p:sp>
      <p:sp>
        <p:nvSpPr>
          <p:cNvPr id="8" name="Footer Placeholder 4">
            <a:extLst>
              <a:ext uri="{FF2B5EF4-FFF2-40B4-BE49-F238E27FC236}">
                <a16:creationId xmlns:a16="http://schemas.microsoft.com/office/drawing/2014/main" id="{C921603D-6A22-4481-8268-EED58401C836}"/>
              </a:ext>
            </a:extLst>
          </p:cNvPr>
          <p:cNvSpPr>
            <a:spLocks noGrp="1"/>
          </p:cNvSpPr>
          <p:nvPr>
            <p:ph type="ftr" sz="quarter" idx="16"/>
          </p:nvPr>
        </p:nvSpPr>
        <p:spPr>
          <a:xfrm>
            <a:off x="5364163" y="6416675"/>
            <a:ext cx="2662237" cy="365125"/>
          </a:xfrm>
          <a:prstGeom prst="rect">
            <a:avLst/>
          </a:prstGeom>
        </p:spPr>
        <p:txBody>
          <a:bodyPr anchor="ctr"/>
          <a:lstStyle>
            <a:lvl1pPr algn="ctr">
              <a:defRPr sz="1000" dirty="0">
                <a:solidFill>
                  <a:schemeClr val="bg1">
                    <a:lumMod val="75000"/>
                  </a:schemeClr>
                </a:solidFill>
              </a:defRPr>
            </a:lvl1pPr>
          </a:lstStyle>
          <a:p>
            <a:pPr>
              <a:defRPr/>
            </a:pPr>
            <a:endParaRPr lang="en-US"/>
          </a:p>
        </p:txBody>
      </p:sp>
    </p:spTree>
    <p:extLst>
      <p:ext uri="{BB962C8B-B14F-4D97-AF65-F5344CB8AC3E}">
        <p14:creationId xmlns:p14="http://schemas.microsoft.com/office/powerpoint/2010/main" val="9330530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117566" y="52251"/>
            <a:ext cx="11991720" cy="492035"/>
          </a:xfrm>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117566" y="627018"/>
            <a:ext cx="5625737" cy="5422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p:cNvSpPr>
            <a:spLocks noGrp="1"/>
          </p:cNvSpPr>
          <p:nvPr>
            <p:ph type="body" idx="13"/>
          </p:nvPr>
        </p:nvSpPr>
        <p:spPr>
          <a:xfrm>
            <a:off x="5921829" y="640082"/>
            <a:ext cx="6187457" cy="5422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4D12C20-303A-4F7C-BC94-A8E4BA222B59}"/>
              </a:ext>
            </a:extLst>
          </p:cNvPr>
          <p:cNvSpPr>
            <a:spLocks noGrp="1"/>
          </p:cNvSpPr>
          <p:nvPr>
            <p:ph type="dt" sz="half" idx="14"/>
          </p:nvPr>
        </p:nvSpPr>
        <p:spPr/>
        <p:txBody>
          <a:bodyPr/>
          <a:lstStyle>
            <a:lvl1pPr>
              <a:defRPr/>
            </a:lvl1pPr>
          </a:lstStyle>
          <a:p>
            <a:pPr>
              <a:defRPr/>
            </a:pPr>
            <a:fld id="{EE514114-1B09-4F88-919C-314FA9E8340A}" type="datetime2">
              <a:rPr lang="en-US"/>
              <a:pPr>
                <a:defRPr/>
              </a:pPr>
              <a:t>Friday, June 13, 2025</a:t>
            </a:fld>
            <a:endParaRPr lang="en-US"/>
          </a:p>
        </p:txBody>
      </p:sp>
      <p:sp>
        <p:nvSpPr>
          <p:cNvPr id="6" name="Slide Number Placeholder 5">
            <a:extLst>
              <a:ext uri="{FF2B5EF4-FFF2-40B4-BE49-F238E27FC236}">
                <a16:creationId xmlns:a16="http://schemas.microsoft.com/office/drawing/2014/main" id="{78E21E3B-9A03-4D35-A7B7-18FB85DDA7A8}"/>
              </a:ext>
            </a:extLst>
          </p:cNvPr>
          <p:cNvSpPr>
            <a:spLocks noGrp="1"/>
          </p:cNvSpPr>
          <p:nvPr>
            <p:ph type="sldNum" sz="quarter" idx="15"/>
          </p:nvPr>
        </p:nvSpPr>
        <p:spPr/>
        <p:txBody>
          <a:bodyPr/>
          <a:lstStyle>
            <a:lvl1pPr>
              <a:defRPr/>
            </a:lvl1pPr>
          </a:lstStyle>
          <a:p>
            <a:pPr>
              <a:defRPr/>
            </a:pPr>
            <a:fld id="{FF61E246-62F1-4D01-BCCA-238E3396E11E}" type="slidenum">
              <a:rPr lang="en-US"/>
              <a:pPr>
                <a:defRPr/>
              </a:pPr>
              <a:t>‹#›</a:t>
            </a:fld>
            <a:endParaRPr lang="en-US"/>
          </a:p>
        </p:txBody>
      </p:sp>
    </p:spTree>
    <p:extLst>
      <p:ext uri="{BB962C8B-B14F-4D97-AF65-F5344CB8AC3E}">
        <p14:creationId xmlns:p14="http://schemas.microsoft.com/office/powerpoint/2010/main" val="3922359377"/>
      </p:ext>
    </p:extLst>
  </p:cSld>
  <p:clrMapOvr>
    <a:masterClrMapping/>
  </p:clrMapOvr>
  <p:hf hdr="0" dt="0"/>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4601"/>
            <a:ext cx="10363200" cy="762001"/>
          </a:xfrm>
        </p:spPr>
        <p:txBody>
          <a:bodyPr>
            <a:normAutofit/>
          </a:bodyPr>
          <a:lstStyle>
            <a:lvl1pPr>
              <a:defRPr sz="4000"/>
            </a:lvl1pPr>
          </a:lstStyle>
          <a:p>
            <a:r>
              <a:rPr lang="en-US"/>
              <a:t>Click to edit Master title style</a:t>
            </a:r>
            <a:endParaRPr lang="en-US" dirty="0"/>
          </a:p>
        </p:txBody>
      </p:sp>
      <p:sp>
        <p:nvSpPr>
          <p:cNvPr id="3" name="Subtitle 2"/>
          <p:cNvSpPr>
            <a:spLocks noGrp="1"/>
          </p:cNvSpPr>
          <p:nvPr>
            <p:ph type="subTitle" idx="1"/>
          </p:nvPr>
        </p:nvSpPr>
        <p:spPr>
          <a:xfrm>
            <a:off x="1117600" y="3429000"/>
            <a:ext cx="10058400" cy="609600"/>
          </a:xfrm>
        </p:spPr>
        <p:txBody>
          <a:bodyPr>
            <a:noAutofit/>
          </a:bodyPr>
          <a:lstStyle>
            <a:lvl1pPr marL="0" indent="0" algn="ctr">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D954176-2218-44F7-A8C8-063C415B30E3}"/>
              </a:ext>
            </a:extLst>
          </p:cNvPr>
          <p:cNvSpPr>
            <a:spLocks noGrp="1"/>
          </p:cNvSpPr>
          <p:nvPr>
            <p:ph type="dt" sz="half" idx="10"/>
          </p:nvPr>
        </p:nvSpPr>
        <p:spPr>
          <a:xfrm>
            <a:off x="0" y="6497638"/>
            <a:ext cx="3657600" cy="301625"/>
          </a:xfrm>
        </p:spPr>
        <p:txBody>
          <a:bodyPr/>
          <a:lstStyle>
            <a:lvl1pPr>
              <a:defRPr/>
            </a:lvl1pPr>
          </a:lstStyle>
          <a:p>
            <a:pPr>
              <a:defRPr/>
            </a:pPr>
            <a:fld id="{EE514114-1B09-4F88-919C-314FA9E8340A}" type="datetime2">
              <a:rPr lang="en-US"/>
              <a:pPr>
                <a:defRPr/>
              </a:pPr>
              <a:t>Friday, June 13, 2025</a:t>
            </a:fld>
            <a:endParaRPr lang="en-US"/>
          </a:p>
        </p:txBody>
      </p:sp>
      <p:sp>
        <p:nvSpPr>
          <p:cNvPr id="5" name="Footer Placeholder 4">
            <a:extLst>
              <a:ext uri="{FF2B5EF4-FFF2-40B4-BE49-F238E27FC236}">
                <a16:creationId xmlns:a16="http://schemas.microsoft.com/office/drawing/2014/main" id="{381E8776-630C-4317-BA56-FB2977866315}"/>
              </a:ext>
            </a:extLst>
          </p:cNvPr>
          <p:cNvSpPr>
            <a:spLocks noGrp="1"/>
          </p:cNvSpPr>
          <p:nvPr>
            <p:ph type="ftr" sz="quarter" idx="11"/>
          </p:nvPr>
        </p:nvSpPr>
        <p:spPr>
          <a:xfrm>
            <a:off x="5354638" y="6453188"/>
            <a:ext cx="2497137" cy="301625"/>
          </a:xfrm>
          <a:prstGeom prst="rect">
            <a:avLst/>
          </a:prstGeom>
        </p:spPr>
        <p:txBody>
          <a:bodyPr/>
          <a:lstStyle>
            <a:lvl1pPr algn="ctr">
              <a:defRPr>
                <a:solidFill>
                  <a:schemeClr val="bg1">
                    <a:lumMod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9153F850-321C-436F-ADDD-70C5D17046A7}"/>
              </a:ext>
            </a:extLst>
          </p:cNvPr>
          <p:cNvSpPr>
            <a:spLocks noGrp="1"/>
          </p:cNvSpPr>
          <p:nvPr>
            <p:ph type="sldNum" sz="quarter" idx="12"/>
          </p:nvPr>
        </p:nvSpPr>
        <p:spPr/>
        <p:txBody>
          <a:bodyPr/>
          <a:lstStyle>
            <a:lvl1pPr>
              <a:defRPr/>
            </a:lvl1pPr>
          </a:lstStyle>
          <a:p>
            <a:pPr>
              <a:defRPr/>
            </a:pPr>
            <a:fld id="{B8A772E2-5AE5-4865-B575-968D2CE1092B}" type="slidenum">
              <a:rPr lang="en-US"/>
              <a:pPr>
                <a:defRPr/>
              </a:pPr>
              <a:t>‹#›</a:t>
            </a:fld>
            <a:endParaRPr lang="en-US"/>
          </a:p>
        </p:txBody>
      </p:sp>
    </p:spTree>
    <p:extLst>
      <p:ext uri="{BB962C8B-B14F-4D97-AF65-F5344CB8AC3E}">
        <p14:creationId xmlns:p14="http://schemas.microsoft.com/office/powerpoint/2010/main" val="3493282782"/>
      </p:ext>
    </p:extLst>
  </p:cSld>
  <p:clrMapOvr>
    <a:masterClrMapping/>
  </p:clrMapOvr>
  <p:hf hdr="0" dt="0"/>
</p:sldLayout>
</file>

<file path=ppt/slideLayouts/slideLayout313.xml><?xml version="1.0" encoding="utf-8"?>
<p:sldLayout xmlns:a="http://schemas.openxmlformats.org/drawingml/2006/main" xmlns:r="http://schemas.openxmlformats.org/officeDocument/2006/relationships" xmlns:p="http://schemas.openxmlformats.org/presentationml/2006/main" type="tx" preserve="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C8FB63-34E6-47E1-8D53-C4D46060E4EA}"/>
              </a:ext>
            </a:extLst>
          </p:cNvPr>
          <p:cNvSpPr>
            <a:spLocks noGrp="1"/>
          </p:cNvSpPr>
          <p:nvPr>
            <p:ph type="dt" sz="half" idx="10"/>
          </p:nvPr>
        </p:nvSpPr>
        <p:spPr>
          <a:xfrm>
            <a:off x="125413" y="6530975"/>
            <a:ext cx="1938337" cy="223838"/>
          </a:xfrm>
        </p:spPr>
        <p:txBody>
          <a:bodyPr/>
          <a:lstStyle>
            <a:lvl1pPr>
              <a:defRPr/>
            </a:lvl1pPr>
          </a:lstStyle>
          <a:p>
            <a:pPr>
              <a:defRPr/>
            </a:pPr>
            <a:fld id="{EE514114-1B09-4F88-919C-314FA9E8340A}" type="datetime2">
              <a:rPr lang="en-US"/>
              <a:pPr>
                <a:defRPr/>
              </a:pPr>
              <a:t>Friday, June 13, 2025</a:t>
            </a:fld>
            <a:endParaRPr lang="en-US"/>
          </a:p>
        </p:txBody>
      </p:sp>
      <p:sp>
        <p:nvSpPr>
          <p:cNvPr id="5" name="Slide Number Placeholder 5">
            <a:extLst>
              <a:ext uri="{FF2B5EF4-FFF2-40B4-BE49-F238E27FC236}">
                <a16:creationId xmlns:a16="http://schemas.microsoft.com/office/drawing/2014/main" id="{BE712803-7C54-4A46-9917-4EFC8B707A37}"/>
              </a:ext>
            </a:extLst>
          </p:cNvPr>
          <p:cNvSpPr>
            <a:spLocks noGrp="1"/>
          </p:cNvSpPr>
          <p:nvPr>
            <p:ph type="sldNum" sz="quarter" idx="11"/>
          </p:nvPr>
        </p:nvSpPr>
        <p:spPr/>
        <p:txBody>
          <a:bodyPr/>
          <a:lstStyle>
            <a:lvl1pPr>
              <a:defRPr/>
            </a:lvl1pPr>
          </a:lstStyle>
          <a:p>
            <a:pPr>
              <a:defRPr/>
            </a:pPr>
            <a:fld id="{6DC2EF90-7559-4D54-B182-A32EFFBFCAB4}" type="slidenum">
              <a:rPr lang="en-US"/>
              <a:pPr>
                <a:defRPr/>
              </a:pPr>
              <a:t>‹#›</a:t>
            </a:fld>
            <a:endParaRPr lang="en-US"/>
          </a:p>
        </p:txBody>
      </p:sp>
      <p:sp>
        <p:nvSpPr>
          <p:cNvPr id="6" name="Footer Placeholder 4">
            <a:extLst>
              <a:ext uri="{FF2B5EF4-FFF2-40B4-BE49-F238E27FC236}">
                <a16:creationId xmlns:a16="http://schemas.microsoft.com/office/drawing/2014/main" id="{FBAF2579-C5AD-49CD-8DDF-8CBF02D7A43D}"/>
              </a:ext>
            </a:extLst>
          </p:cNvPr>
          <p:cNvSpPr>
            <a:spLocks noGrp="1"/>
          </p:cNvSpPr>
          <p:nvPr>
            <p:ph type="ftr" sz="quarter" idx="12"/>
          </p:nvPr>
        </p:nvSpPr>
        <p:spPr>
          <a:xfrm>
            <a:off x="5354638" y="6505575"/>
            <a:ext cx="2497137" cy="249238"/>
          </a:xfrm>
          <a:prstGeom prst="rect">
            <a:avLst/>
          </a:prstGeom>
        </p:spPr>
        <p:txBody>
          <a:bodyPr/>
          <a:lstStyle>
            <a:lvl1pPr algn="ctr">
              <a:defRPr sz="1100">
                <a:solidFill>
                  <a:schemeClr val="bg1">
                    <a:lumMod val="75000"/>
                  </a:schemeClr>
                </a:solidFill>
              </a:defRPr>
            </a:lvl1pPr>
          </a:lstStyle>
          <a:p>
            <a:pPr>
              <a:defRPr/>
            </a:pPr>
            <a:endParaRPr lang="en-US"/>
          </a:p>
        </p:txBody>
      </p:sp>
    </p:spTree>
    <p:extLst>
      <p:ext uri="{BB962C8B-B14F-4D97-AF65-F5344CB8AC3E}">
        <p14:creationId xmlns:p14="http://schemas.microsoft.com/office/powerpoint/2010/main" val="2417664017"/>
      </p:ext>
    </p:extLst>
  </p:cSld>
  <p:clrMapOvr>
    <a:masterClrMapping/>
  </p:clrMapOvr>
  <p:hf hdr="0" dt="0"/>
</p:sldLayout>
</file>

<file path=ppt/slideLayouts/slideLayout3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BEC26B-9299-490B-B743-21E6155B6040}"/>
              </a:ext>
            </a:extLst>
          </p:cNvPr>
          <p:cNvSpPr>
            <a:spLocks noGrp="1"/>
          </p:cNvSpPr>
          <p:nvPr>
            <p:ph type="dt" sz="half" idx="10"/>
          </p:nvPr>
        </p:nvSpPr>
        <p:spPr>
          <a:xfrm>
            <a:off x="0" y="6530975"/>
            <a:ext cx="1773238" cy="322263"/>
          </a:xfrm>
        </p:spPr>
        <p:txBody>
          <a:bodyPr/>
          <a:lstStyle>
            <a:lvl1pPr>
              <a:defRPr/>
            </a:lvl1pPr>
          </a:lstStyle>
          <a:p>
            <a:pPr>
              <a:defRPr/>
            </a:pPr>
            <a:fld id="{EE514114-1B09-4F88-919C-314FA9E8340A}" type="datetime2">
              <a:rPr lang="en-US"/>
              <a:pPr>
                <a:defRPr/>
              </a:pPr>
              <a:t>Friday, June 13, 2025</a:t>
            </a:fld>
            <a:endParaRPr lang="en-US"/>
          </a:p>
        </p:txBody>
      </p:sp>
      <p:sp>
        <p:nvSpPr>
          <p:cNvPr id="3" name="Slide Number Placeholder 3">
            <a:extLst>
              <a:ext uri="{FF2B5EF4-FFF2-40B4-BE49-F238E27FC236}">
                <a16:creationId xmlns:a16="http://schemas.microsoft.com/office/drawing/2014/main" id="{C84462C9-07DE-42D9-BEB1-F82D6E901666}"/>
              </a:ext>
            </a:extLst>
          </p:cNvPr>
          <p:cNvSpPr>
            <a:spLocks noGrp="1"/>
          </p:cNvSpPr>
          <p:nvPr>
            <p:ph type="sldNum" sz="quarter" idx="11"/>
          </p:nvPr>
        </p:nvSpPr>
        <p:spPr/>
        <p:txBody>
          <a:bodyPr/>
          <a:lstStyle>
            <a:lvl1pPr>
              <a:defRPr/>
            </a:lvl1pPr>
          </a:lstStyle>
          <a:p>
            <a:pPr>
              <a:defRPr/>
            </a:pPr>
            <a:fld id="{C4AAF95C-2676-48C7-9844-6C314DC63D2F}" type="slidenum">
              <a:rPr lang="en-US"/>
              <a:pPr>
                <a:defRPr/>
              </a:pPr>
              <a:t>‹#›</a:t>
            </a:fld>
            <a:endParaRPr lang="en-US"/>
          </a:p>
        </p:txBody>
      </p:sp>
      <p:sp>
        <p:nvSpPr>
          <p:cNvPr id="4" name="Footer Placeholder 4">
            <a:extLst>
              <a:ext uri="{FF2B5EF4-FFF2-40B4-BE49-F238E27FC236}">
                <a16:creationId xmlns:a16="http://schemas.microsoft.com/office/drawing/2014/main" id="{91B54E55-4B59-48D0-A507-AC571312ED84}"/>
              </a:ext>
            </a:extLst>
          </p:cNvPr>
          <p:cNvSpPr>
            <a:spLocks noGrp="1"/>
          </p:cNvSpPr>
          <p:nvPr>
            <p:ph type="ftr" sz="quarter" idx="12"/>
          </p:nvPr>
        </p:nvSpPr>
        <p:spPr>
          <a:xfrm>
            <a:off x="5354638" y="6453188"/>
            <a:ext cx="2497137" cy="301625"/>
          </a:xfrm>
          <a:prstGeom prst="rect">
            <a:avLst/>
          </a:prstGeom>
        </p:spPr>
        <p:txBody>
          <a:bodyPr/>
          <a:lstStyle>
            <a:lvl1pPr algn="ctr">
              <a:defRPr>
                <a:solidFill>
                  <a:schemeClr val="bg1">
                    <a:lumMod val="75000"/>
                  </a:schemeClr>
                </a:solidFill>
              </a:defRPr>
            </a:lvl1pPr>
          </a:lstStyle>
          <a:p>
            <a:pPr>
              <a:defRPr/>
            </a:pPr>
            <a:endParaRPr lang="en-US"/>
          </a:p>
        </p:txBody>
      </p:sp>
    </p:spTree>
    <p:extLst>
      <p:ext uri="{BB962C8B-B14F-4D97-AF65-F5344CB8AC3E}">
        <p14:creationId xmlns:p14="http://schemas.microsoft.com/office/powerpoint/2010/main" val="91966640"/>
      </p:ext>
    </p:extLst>
  </p:cSld>
  <p:clrMapOvr>
    <a:masterClrMapping/>
  </p:clrMapOvr>
  <p:hf hdr="0" dt="0"/>
</p:sldLayout>
</file>

<file path=ppt/slideLayouts/slideLayout3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5962"/>
          </a:xfrm>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609600" y="1143001"/>
            <a:ext cx="53848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43001"/>
            <a:ext cx="53848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DA25FE-DB24-4268-A433-85CCDF31A766}" type="datetime2">
              <a:rPr lang="en-US" smtClean="0"/>
              <a:t>Friday, June 13,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Tree>
    <p:extLst>
      <p:ext uri="{BB962C8B-B14F-4D97-AF65-F5344CB8AC3E}">
        <p14:creationId xmlns:p14="http://schemas.microsoft.com/office/powerpoint/2010/main" val="105495612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609600"/>
          </a:xfrm>
        </p:spPr>
        <p:txBody>
          <a:bodyPr>
            <a:normAutofit/>
          </a:bodyPr>
          <a:lstStyle>
            <a:lvl1pPr>
              <a:defRPr sz="2400"/>
            </a:lvl1pPr>
          </a:lstStyle>
          <a:p>
            <a:r>
              <a:rPr lang="en-US"/>
              <a:t>Click to edit Master title style</a:t>
            </a:r>
          </a:p>
        </p:txBody>
      </p:sp>
      <p:sp>
        <p:nvSpPr>
          <p:cNvPr id="3" name="Content Placeholder 2"/>
          <p:cNvSpPr>
            <a:spLocks noGrp="1"/>
          </p:cNvSpPr>
          <p:nvPr>
            <p:ph sz="half" idx="1"/>
          </p:nvPr>
        </p:nvSpPr>
        <p:spPr>
          <a:xfrm>
            <a:off x="6399753" y="3714161"/>
            <a:ext cx="5486400" cy="24127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2DF3FB-89D9-46F5-A0C8-0400DCA08DC8}" type="datetime2">
              <a:rPr lang="en-US" smtClean="0"/>
              <a:t>Friday, June 13,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8" name="Content Placeholder 2">
            <a:extLst>
              <a:ext uri="{FF2B5EF4-FFF2-40B4-BE49-F238E27FC236}">
                <a16:creationId xmlns:a16="http://schemas.microsoft.com/office/drawing/2014/main" id="{D4CE9372-DE50-428F-BE01-D127FD665532}"/>
              </a:ext>
            </a:extLst>
          </p:cNvPr>
          <p:cNvSpPr>
            <a:spLocks noGrp="1"/>
          </p:cNvSpPr>
          <p:nvPr>
            <p:ph sz="half" idx="13"/>
          </p:nvPr>
        </p:nvSpPr>
        <p:spPr>
          <a:xfrm>
            <a:off x="660400" y="1143000"/>
            <a:ext cx="54864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8714290"/>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074400" cy="609600"/>
          </a:xfrm>
        </p:spPr>
        <p:txBody>
          <a:bodyPr>
            <a:normAutofit/>
          </a:bodyPr>
          <a:lstStyle>
            <a:lvl1pPr>
              <a:defRPr sz="2400"/>
            </a:lvl1pPr>
          </a:lstStyle>
          <a:p>
            <a:r>
              <a:rPr lang="en-US"/>
              <a:t>Click to edit Master title style</a:t>
            </a:r>
          </a:p>
        </p:txBody>
      </p:sp>
      <p:sp>
        <p:nvSpPr>
          <p:cNvPr id="3" name="Content Placeholder 2"/>
          <p:cNvSpPr>
            <a:spLocks noGrp="1"/>
          </p:cNvSpPr>
          <p:nvPr>
            <p:ph sz="half" idx="1"/>
          </p:nvPr>
        </p:nvSpPr>
        <p:spPr>
          <a:xfrm>
            <a:off x="6197600" y="990600"/>
            <a:ext cx="54864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5B6BC8-BED3-43D9-A459-18D4522E3B48}" type="datetime2">
              <a:rPr lang="en-US" smtClean="0"/>
              <a:t>Friday, June 13,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4" name="Rectangle 3">
            <a:extLst>
              <a:ext uri="{FF2B5EF4-FFF2-40B4-BE49-F238E27FC236}">
                <a16:creationId xmlns:a16="http://schemas.microsoft.com/office/drawing/2014/main" id="{48230E48-494A-41F9-8D20-5EF18E2DC5CF}"/>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
        <p:nvSpPr>
          <p:cNvPr id="8" name="Content Placeholder 2">
            <a:extLst>
              <a:ext uri="{FF2B5EF4-FFF2-40B4-BE49-F238E27FC236}">
                <a16:creationId xmlns:a16="http://schemas.microsoft.com/office/drawing/2014/main" id="{3024BC6B-5F51-4F53-961E-AAEF5EA23801}"/>
              </a:ext>
            </a:extLst>
          </p:cNvPr>
          <p:cNvSpPr>
            <a:spLocks noGrp="1"/>
          </p:cNvSpPr>
          <p:nvPr>
            <p:ph sz="half" idx="13"/>
          </p:nvPr>
        </p:nvSpPr>
        <p:spPr>
          <a:xfrm>
            <a:off x="508000" y="3713367"/>
            <a:ext cx="5486400" cy="24127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0373781"/>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1582400" cy="609600"/>
          </a:xfrm>
        </p:spPr>
        <p:txBody>
          <a:bodyPr>
            <a:normAutofit/>
          </a:bodyPr>
          <a:lstStyle>
            <a:lvl1pPr>
              <a:defRPr sz="2400"/>
            </a:lvl1pPr>
          </a:lstStyle>
          <a:p>
            <a:r>
              <a:rPr lang="en-US"/>
              <a:t>Click to edit Master title style</a:t>
            </a:r>
          </a:p>
        </p:txBody>
      </p:sp>
      <p:sp>
        <p:nvSpPr>
          <p:cNvPr id="3" name="Content Placeholder 2"/>
          <p:cNvSpPr>
            <a:spLocks noGrp="1"/>
          </p:cNvSpPr>
          <p:nvPr>
            <p:ph sz="half" idx="1"/>
          </p:nvPr>
        </p:nvSpPr>
        <p:spPr>
          <a:xfrm>
            <a:off x="0" y="796558"/>
            <a:ext cx="5486400" cy="52648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5B6BC8-BED3-43D9-A459-18D4522E3B48}" type="datetime2">
              <a:rPr lang="en-US" smtClean="0"/>
              <a:t>Friday, June 13,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8" name="Content Placeholder 2">
            <a:extLst>
              <a:ext uri="{FF2B5EF4-FFF2-40B4-BE49-F238E27FC236}">
                <a16:creationId xmlns:a16="http://schemas.microsoft.com/office/drawing/2014/main" id="{34EA82A0-1845-4801-840D-57B2BAF866F0}"/>
              </a:ext>
            </a:extLst>
          </p:cNvPr>
          <p:cNvSpPr>
            <a:spLocks noGrp="1"/>
          </p:cNvSpPr>
          <p:nvPr>
            <p:ph sz="half" idx="13"/>
          </p:nvPr>
        </p:nvSpPr>
        <p:spPr>
          <a:xfrm>
            <a:off x="5599521" y="796558"/>
            <a:ext cx="3030718" cy="52648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62DB10FF-3568-4CAA-9CAA-42246EE54BB4}"/>
              </a:ext>
            </a:extLst>
          </p:cNvPr>
          <p:cNvSpPr>
            <a:spLocks noGrp="1"/>
          </p:cNvSpPr>
          <p:nvPr>
            <p:ph sz="half" idx="14"/>
          </p:nvPr>
        </p:nvSpPr>
        <p:spPr>
          <a:xfrm>
            <a:off x="8856482" y="796558"/>
            <a:ext cx="3030718" cy="52648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1288365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074400" cy="609600"/>
          </a:xfrm>
        </p:spPr>
        <p:txBody>
          <a:bodyPr>
            <a:normAutofit/>
          </a:bodyPr>
          <a:lstStyle>
            <a:lvl1pPr>
              <a:defRPr sz="2400"/>
            </a:lvl1pPr>
          </a:lstStyle>
          <a:p>
            <a:r>
              <a:rPr lang="en-US"/>
              <a:t>Click to edit Master title style</a:t>
            </a:r>
          </a:p>
        </p:txBody>
      </p:sp>
      <p:sp>
        <p:nvSpPr>
          <p:cNvPr id="5" name="Date Placeholder 4"/>
          <p:cNvSpPr>
            <a:spLocks noGrp="1"/>
          </p:cNvSpPr>
          <p:nvPr>
            <p:ph type="dt" sz="half" idx="10"/>
          </p:nvPr>
        </p:nvSpPr>
        <p:spPr/>
        <p:txBody>
          <a:bodyPr/>
          <a:lstStyle/>
          <a:p>
            <a:fld id="{2179F64A-6BAB-4ED6-9DF0-758C65C9DF9A}" type="datetime2">
              <a:rPr lang="en-US" smtClean="0"/>
              <a:t>Friday, June 13,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E0DEB248-8BA6-4D7E-A04F-189A47981716}"/>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28939473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42133"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762003"/>
            <a:ext cx="5386917" cy="5364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429003"/>
            <a:ext cx="5592233" cy="269186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710704" y="6555598"/>
            <a:ext cx="1272994" cy="249385"/>
          </a:xfrm>
          <a:prstGeom prst="rect">
            <a:avLst/>
          </a:prstGeom>
        </p:spPr>
        <p:txBody>
          <a:bodyPr/>
          <a:lstStyle/>
          <a:p>
            <a:fld id="{41FC2B17-254D-45EB-A90F-302D0F9EDA16}" type="datetimeFigureOut">
              <a:rPr lang="en-US" smtClean="0"/>
              <a:t>6/13/25</a:t>
            </a:fld>
            <a:endParaRPr lang="en-US"/>
          </a:p>
        </p:txBody>
      </p:sp>
      <p:sp>
        <p:nvSpPr>
          <p:cNvPr id="14" name="Content Placeholder 5"/>
          <p:cNvSpPr>
            <a:spLocks noGrp="1"/>
          </p:cNvSpPr>
          <p:nvPr>
            <p:ph sz="quarter" idx="14"/>
          </p:nvPr>
        </p:nvSpPr>
        <p:spPr>
          <a:xfrm>
            <a:off x="6197600" y="762001"/>
            <a:ext cx="55880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D5CA0051-5E3B-4C13-A8C7-C7696D579FDE}"/>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C93D28F-3592-4860-B031-B30EC6C67E1E}"/>
              </a:ext>
            </a:extLst>
          </p:cNvPr>
          <p:cNvSpPr/>
          <p:nvPr/>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a:extLst>
              <a:ext uri="{FF2B5EF4-FFF2-40B4-BE49-F238E27FC236}">
                <a16:creationId xmlns:a16="http://schemas.microsoft.com/office/drawing/2014/main" id="{D01536CE-CF94-45B7-80AD-24E2ECE1C29A}"/>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
        <p:nvSpPr>
          <p:cNvPr id="18" name="Rectangle 17">
            <a:extLst>
              <a:ext uri="{FF2B5EF4-FFF2-40B4-BE49-F238E27FC236}">
                <a16:creationId xmlns:a16="http://schemas.microsoft.com/office/drawing/2014/main" id="{DE6218AF-EF24-49E5-9691-8ED630A6420F}"/>
              </a:ext>
            </a:extLst>
          </p:cNvPr>
          <p:cNvSpPr/>
          <p:nvPr/>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C7FBCED2-AB78-40EC-8B91-B61A25561875}"/>
              </a:ext>
            </a:extLst>
          </p:cNvPr>
          <p:cNvSpPr/>
          <p:nvPr/>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2981730"/>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5962"/>
          </a:xfrm>
        </p:spPr>
        <p:txBody>
          <a:bodyPr>
            <a:normAutofit/>
          </a:bodyPr>
          <a:lstStyle>
            <a:lvl1pPr>
              <a:defRPr sz="3400"/>
            </a:lvl1pPr>
          </a:lstStyle>
          <a:p>
            <a:r>
              <a:rPr lang="en-US"/>
              <a:t>Click to edit Master title style</a:t>
            </a:r>
          </a:p>
        </p:txBody>
      </p:sp>
      <p:sp>
        <p:nvSpPr>
          <p:cNvPr id="3" name="Text Placeholder 2"/>
          <p:cNvSpPr>
            <a:spLocks noGrp="1"/>
          </p:cNvSpPr>
          <p:nvPr>
            <p:ph type="body" idx="1"/>
          </p:nvPr>
        </p:nvSpPr>
        <p:spPr>
          <a:xfrm>
            <a:off x="609600" y="1111252"/>
            <a:ext cx="10972800" cy="63976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981201"/>
            <a:ext cx="5386917"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981201"/>
            <a:ext cx="5389033"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BECD14-C166-49BC-9EB5-3FE0E6E8A471}" type="datetime2">
              <a:rPr lang="en-US" smtClean="0"/>
              <a:t>Friday, June 13,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6" name="Rectangle 15">
            <a:extLst>
              <a:ext uri="{FF2B5EF4-FFF2-40B4-BE49-F238E27FC236}">
                <a16:creationId xmlns:a16="http://schemas.microsoft.com/office/drawing/2014/main" id="{B9C35794-D1EA-4784-8ED8-0F42ADAFD327}"/>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761623945"/>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533400"/>
          </a:xfrm>
        </p:spPr>
        <p:txBody>
          <a:bodyPr>
            <a:normAutofit/>
          </a:bodyPr>
          <a:lstStyle>
            <a:lvl1pPr>
              <a:defRPr sz="3400"/>
            </a:lvl1pPr>
          </a:lstStyle>
          <a:p>
            <a:r>
              <a:rPr lang="en-US"/>
              <a:t>Click to edit Master title style</a:t>
            </a:r>
          </a:p>
        </p:txBody>
      </p:sp>
      <p:sp>
        <p:nvSpPr>
          <p:cNvPr id="4" name="Content Placeholder 3"/>
          <p:cNvSpPr>
            <a:spLocks noGrp="1"/>
          </p:cNvSpPr>
          <p:nvPr>
            <p:ph sz="half" idx="2"/>
          </p:nvPr>
        </p:nvSpPr>
        <p:spPr>
          <a:xfrm>
            <a:off x="609600" y="3429001"/>
            <a:ext cx="5386917" cy="2697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8" y="762001"/>
            <a:ext cx="5389033" cy="5364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BFBBBE-4747-4617-A010-5C1F16CF6445}" type="datetime2">
              <a:rPr lang="en-US" smtClean="0"/>
              <a:t>Friday, June 13,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605367" y="762001"/>
            <a:ext cx="5389033" cy="25907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a:extLst>
              <a:ext uri="{FF2B5EF4-FFF2-40B4-BE49-F238E27FC236}">
                <a16:creationId xmlns:a16="http://schemas.microsoft.com/office/drawing/2014/main" id="{A4E8FCB1-3B8C-4B7E-A629-57A43E8F762C}"/>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2187965157"/>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42133" cy="533400"/>
          </a:xfrm>
        </p:spPr>
        <p:txBody>
          <a:bodyPr>
            <a:normAutofit/>
          </a:bodyPr>
          <a:lstStyle>
            <a:lvl1pPr>
              <a:defRPr sz="3400"/>
            </a:lvl1pPr>
          </a:lstStyle>
          <a:p>
            <a:r>
              <a:rPr lang="en-US"/>
              <a:t>Click to edit Master title style</a:t>
            </a:r>
          </a:p>
        </p:txBody>
      </p:sp>
      <p:sp>
        <p:nvSpPr>
          <p:cNvPr id="4" name="Content Placeholder 3"/>
          <p:cNvSpPr>
            <a:spLocks noGrp="1"/>
          </p:cNvSpPr>
          <p:nvPr>
            <p:ph sz="half" idx="2"/>
          </p:nvPr>
        </p:nvSpPr>
        <p:spPr>
          <a:xfrm>
            <a:off x="609600" y="3429001"/>
            <a:ext cx="5386917" cy="2697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8" y="3429000"/>
            <a:ext cx="5592233" cy="27607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94AF96-2B07-483F-A1E9-B12CCB3C2329}" type="datetime2">
              <a:rPr lang="en-US" smtClean="0"/>
              <a:t>Friday, June 13,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605367" y="762001"/>
            <a:ext cx="5389033" cy="25907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762001"/>
            <a:ext cx="5588000" cy="259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FFE056FD-1C4E-4974-A2AA-A4639DD64FB7}"/>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1555863774"/>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2" y="152400"/>
            <a:ext cx="11218332" cy="533400"/>
          </a:xfrm>
        </p:spPr>
        <p:txBody>
          <a:bodyPr>
            <a:normAutofit/>
          </a:bodyPr>
          <a:lstStyle>
            <a:lvl1pPr>
              <a:defRPr sz="3400"/>
            </a:lvl1pPr>
          </a:lstStyle>
          <a:p>
            <a:r>
              <a:rPr lang="en-US"/>
              <a:t>Click to edit Master title style</a:t>
            </a:r>
          </a:p>
        </p:txBody>
      </p:sp>
      <p:sp>
        <p:nvSpPr>
          <p:cNvPr id="4" name="Content Placeholder 3"/>
          <p:cNvSpPr>
            <a:spLocks noGrp="1"/>
          </p:cNvSpPr>
          <p:nvPr>
            <p:ph sz="half" idx="2"/>
          </p:nvPr>
        </p:nvSpPr>
        <p:spPr>
          <a:xfrm>
            <a:off x="4442883" y="762001"/>
            <a:ext cx="3405717" cy="259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533401" y="3429000"/>
            <a:ext cx="11252201" cy="27607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94AF96-2B07-483F-A1E9-B12CCB3C2329}" type="datetime2">
              <a:rPr lang="en-US" smtClean="0"/>
              <a:t>Friday, June 13,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533401" y="762001"/>
            <a:ext cx="3632200" cy="25907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8305800" y="762001"/>
            <a:ext cx="3479800" cy="259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4212B14A-72F4-40B8-9A36-504B3DC35E31}"/>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4280511557"/>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42133" cy="533400"/>
          </a:xfrm>
        </p:spPr>
        <p:txBody>
          <a:bodyPr>
            <a:normAutofit/>
          </a:bodyPr>
          <a:lstStyle>
            <a:lvl1pPr>
              <a:defRPr sz="3400"/>
            </a:lvl1pPr>
          </a:lstStyle>
          <a:p>
            <a:r>
              <a:rPr lang="en-US"/>
              <a:t>Click to edit Master title style</a:t>
            </a:r>
          </a:p>
        </p:txBody>
      </p:sp>
      <p:sp>
        <p:nvSpPr>
          <p:cNvPr id="4" name="Content Placeholder 3"/>
          <p:cNvSpPr>
            <a:spLocks noGrp="1"/>
          </p:cNvSpPr>
          <p:nvPr>
            <p:ph sz="half" idx="2"/>
          </p:nvPr>
        </p:nvSpPr>
        <p:spPr>
          <a:xfrm>
            <a:off x="609600" y="762001"/>
            <a:ext cx="5386917" cy="5364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8" y="3429001"/>
            <a:ext cx="5592233" cy="26918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BE5D5D-D901-44E0-9A13-0B3D0CD3A7F6}" type="datetime2">
              <a:rPr lang="en-US" smtClean="0"/>
              <a:t>Friday, June 13,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4" name="Content Placeholder 5"/>
          <p:cNvSpPr>
            <a:spLocks noGrp="1"/>
          </p:cNvSpPr>
          <p:nvPr>
            <p:ph sz="quarter" idx="14"/>
          </p:nvPr>
        </p:nvSpPr>
        <p:spPr>
          <a:xfrm>
            <a:off x="6197600" y="762001"/>
            <a:ext cx="5588000" cy="259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a:extLst>
              <a:ext uri="{FF2B5EF4-FFF2-40B4-BE49-F238E27FC236}">
                <a16:creationId xmlns:a16="http://schemas.microsoft.com/office/drawing/2014/main" id="{71F89546-7598-4AE7-904A-C0CC89D91716}"/>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2603925726"/>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6401" y="152400"/>
            <a:ext cx="5384800" cy="990600"/>
          </a:xfrm>
        </p:spPr>
        <p:txBody>
          <a:bodyPr>
            <a:no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406401" y="12192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06401" y="1981201"/>
            <a:ext cx="5386917"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43952" y="6591906"/>
            <a:ext cx="1943037" cy="206104"/>
          </a:xfrm>
        </p:spPr>
        <p:txBody>
          <a:bodyPr/>
          <a:lstStyle/>
          <a:p>
            <a:fld id="{25B5D48B-D1D2-43E5-A247-6D5613CE9E98}" type="datetime2">
              <a:rPr lang="en-US" smtClean="0"/>
              <a:t>Friday, June 13,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3"/>
          <p:cNvSpPr>
            <a:spLocks noGrp="1"/>
          </p:cNvSpPr>
          <p:nvPr>
            <p:ph sz="half" idx="13"/>
          </p:nvPr>
        </p:nvSpPr>
        <p:spPr>
          <a:xfrm>
            <a:off x="6398683" y="152401"/>
            <a:ext cx="5386917" cy="589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a:extLst>
              <a:ext uri="{FF2B5EF4-FFF2-40B4-BE49-F238E27FC236}">
                <a16:creationId xmlns:a16="http://schemas.microsoft.com/office/drawing/2014/main" id="{8CE0D729-0A8C-4B9C-A770-D6857F3CE6EA}"/>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140861760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60202A-3381-4EB8-8CC8-7CD7E47D4EAE}" type="datetime2">
              <a:rPr lang="en-US" smtClean="0"/>
              <a:t>Friday, June 13,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A3AB16F4-F719-4851-B4D0-5EA2AD052870}"/>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3514461832"/>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277938-4894-4136-AD3F-DFA688FA1C9D}" type="datetime2">
              <a:rPr lang="en-US" smtClean="0"/>
              <a:t>Friday, June 13,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ED2F0-FE46-4240-B9CD-38EFCE339481}" type="slidenum">
              <a:rPr lang="en-US" smtClean="0"/>
              <a:t>‹#›</a:t>
            </a:fld>
            <a:endParaRPr lang="en-US"/>
          </a:p>
        </p:txBody>
      </p:sp>
      <p:sp>
        <p:nvSpPr>
          <p:cNvPr id="13" name="Rectangle 12">
            <a:extLst>
              <a:ext uri="{FF2B5EF4-FFF2-40B4-BE49-F238E27FC236}">
                <a16:creationId xmlns:a16="http://schemas.microsoft.com/office/drawing/2014/main" id="{9B781BBF-24A0-43E2-8ACA-7F6F7C1631AF}"/>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4197791066"/>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5058" name="Rectangle 2"/>
          <p:cNvSpPr>
            <a:spLocks noGrp="1" noChangeArrowheads="1"/>
          </p:cNvSpPr>
          <p:nvPr>
            <p:ph type="ctrTitle" sz="quarter"/>
          </p:nvPr>
        </p:nvSpPr>
        <p:spPr>
          <a:xfrm>
            <a:off x="914400" y="1692276"/>
            <a:ext cx="10363200" cy="1736725"/>
          </a:xfrm>
        </p:spPr>
        <p:txBody>
          <a:bodyPr anchor="b"/>
          <a:lstStyle>
            <a:lvl1pPr>
              <a:defRPr sz="4400"/>
            </a:lvl1pPr>
          </a:lstStyle>
          <a:p>
            <a:r>
              <a:rPr lang="en-US"/>
              <a:t>Click to edit Master title style</a:t>
            </a:r>
            <a:endParaRPr lang="en-US" dirty="0"/>
          </a:p>
        </p:txBody>
      </p:sp>
      <p:sp>
        <p:nvSpPr>
          <p:cNvPr id="45059" name="Rectangle 3"/>
          <p:cNvSpPr>
            <a:spLocks noGrp="1" noChangeArrowheads="1"/>
          </p:cNvSpPr>
          <p:nvPr>
            <p:ph type="subTitle" sz="quarter" idx="1"/>
          </p:nvPr>
        </p:nvSpPr>
        <p:spPr>
          <a:xfrm>
            <a:off x="1828800" y="3886200"/>
            <a:ext cx="8534400" cy="990600"/>
          </a:xfrm>
        </p:spPr>
        <p:txBody>
          <a:bodyPr/>
          <a:lstStyle>
            <a:lvl1pPr marL="0" indent="0" algn="ctr">
              <a:buFont typeface="Wingdings" pitchFamily="2" charset="2"/>
              <a:buNone/>
              <a:defRPr/>
            </a:lvl1pPr>
          </a:lstStyle>
          <a:p>
            <a:r>
              <a:rPr lang="en-US"/>
              <a:t>Click to edit Master subtitle style</a:t>
            </a:r>
            <a:endParaRPr lang="en-US" dirty="0"/>
          </a:p>
        </p:txBody>
      </p:sp>
      <p:sp>
        <p:nvSpPr>
          <p:cNvPr id="3" name="Rectangle 2"/>
          <p:cNvSpPr/>
          <p:nvPr userDrawn="1"/>
        </p:nvSpPr>
        <p:spPr>
          <a:xfrm>
            <a:off x="0" y="0"/>
            <a:ext cx="12192000" cy="68580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0CA130C5-F9FC-4761-927E-2CEFC6BEA2CA}"/>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
        <p:nvSpPr>
          <p:cNvPr id="6" name="Date Placeholder 6">
            <a:extLst>
              <a:ext uri="{FF2B5EF4-FFF2-40B4-BE49-F238E27FC236}">
                <a16:creationId xmlns:a16="http://schemas.microsoft.com/office/drawing/2014/main" id="{4B2E7155-ACD7-459C-8B5E-28F0857AA714}"/>
              </a:ext>
            </a:extLst>
          </p:cNvPr>
          <p:cNvSpPr>
            <a:spLocks noGrp="1"/>
          </p:cNvSpPr>
          <p:nvPr>
            <p:ph type="dt" sz="half" idx="10"/>
          </p:nvPr>
        </p:nvSpPr>
        <p:spPr>
          <a:xfrm>
            <a:off x="1643952" y="6591906"/>
            <a:ext cx="1943037" cy="206104"/>
          </a:xfrm>
        </p:spPr>
        <p:txBody>
          <a:bodyPr/>
          <a:lstStyle/>
          <a:p>
            <a:fld id="{25B5D48B-D1D2-43E5-A247-6D5613CE9E98}" type="datetime2">
              <a:rPr lang="en-US" smtClean="0"/>
              <a:t>Friday, June 13, 2025</a:t>
            </a:fld>
            <a:endParaRPr lang="en-US"/>
          </a:p>
        </p:txBody>
      </p:sp>
    </p:spTree>
    <p:extLst>
      <p:ext uri="{BB962C8B-B14F-4D97-AF65-F5344CB8AC3E}">
        <p14:creationId xmlns:p14="http://schemas.microsoft.com/office/powerpoint/2010/main" val="32201311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ounded Rectangle 3"/>
          <p:cNvSpPr/>
          <p:nvPr/>
        </p:nvSpPr>
        <p:spPr bwMode="auto">
          <a:xfrm>
            <a:off x="0" y="1069975"/>
            <a:ext cx="12192000" cy="192088"/>
          </a:xfrm>
          <a:prstGeom prst="roundRect">
            <a:avLst/>
          </a:prstGeom>
          <a:solidFill>
            <a:schemeClr val="accent3"/>
          </a:solidFill>
          <a:ln w="9525" cap="flat" cmpd="sng" algn="ctr">
            <a:solidFill>
              <a:schemeClr val="accent3"/>
            </a:solidFill>
            <a:prstDash val="solid"/>
            <a:round/>
            <a:headEnd type="none" w="med" len="med"/>
            <a:tailEnd type="none" w="med" len="med"/>
          </a:ln>
          <a:effectLst/>
        </p:spPr>
        <p:txBody>
          <a:bodyPr lIns="80147" tIns="40074" rIns="80147" bIns="40074"/>
          <a:lstStyle/>
          <a:p>
            <a:pPr defTabSz="914179">
              <a:defRPr/>
            </a:pPr>
            <a:endParaRPr lang="en-US" sz="1800">
              <a:cs typeface="+mn-cs"/>
            </a:endParaRPr>
          </a:p>
        </p:txBody>
      </p:sp>
      <p:cxnSp>
        <p:nvCxnSpPr>
          <p:cNvPr id="5" name="Straight Connector 4"/>
          <p:cNvCxnSpPr>
            <a:stCxn id="5" idx="1"/>
          </p:cNvCxnSpPr>
          <p:nvPr/>
        </p:nvCxnSpPr>
        <p:spPr bwMode="auto">
          <a:xfrm rot="10800000" flipH="1" flipV="1">
            <a:off x="0" y="1166813"/>
            <a:ext cx="12192000" cy="11112"/>
          </a:xfrm>
          <a:prstGeom prst="line">
            <a:avLst/>
          </a:prstGeom>
          <a:ln>
            <a:solidFill>
              <a:srgbClr val="1E7FB8"/>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idx="1"/>
          </p:nvPr>
        </p:nvSpPr>
        <p:spPr>
          <a:xfrm>
            <a:off x="0" y="1226000"/>
            <a:ext cx="12192000" cy="5017636"/>
          </a:xfrm>
        </p:spPr>
        <p:txBody>
          <a:bodyPr/>
          <a:lstStyle>
            <a:lvl4pPr>
              <a:defRPr/>
            </a:lvl4pPr>
            <a:lvl5pPr marL="1843087"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p:cNvSpPr/>
          <p:nvPr/>
        </p:nvSpPr>
        <p:spPr bwMode="auto">
          <a:xfrm>
            <a:off x="0" y="1"/>
            <a:ext cx="12192000" cy="126206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a:ln>
                <a:noFill/>
              </a:ln>
              <a:solidFill>
                <a:srgbClr val="000066"/>
              </a:solidFill>
              <a:effectLst/>
              <a:latin typeface="Arial" charset="0"/>
              <a:cs typeface="Arial" charset="0"/>
            </a:endParaRPr>
          </a:p>
        </p:txBody>
      </p:sp>
      <p:sp>
        <p:nvSpPr>
          <p:cNvPr id="10" name="Rectangle 2"/>
          <p:cNvSpPr>
            <a:spLocks noGrp="1" noChangeArrowheads="1"/>
          </p:cNvSpPr>
          <p:nvPr>
            <p:ph type="title"/>
          </p:nvPr>
        </p:nvSpPr>
        <p:spPr bwMode="auto">
          <a:xfrm>
            <a:off x="0" y="57152"/>
            <a:ext cx="11988800" cy="820736"/>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defRPr b="1"/>
            </a:lvl1pPr>
          </a:lstStyle>
          <a:p>
            <a:pPr lvl="0"/>
            <a:r>
              <a:rPr lang="en-US"/>
              <a:t>Click to edit Master title style</a:t>
            </a:r>
            <a:endParaRPr lang="en-US" dirty="0"/>
          </a:p>
        </p:txBody>
      </p:sp>
      <p:sp>
        <p:nvSpPr>
          <p:cNvPr id="6" name="Rectangle 11"/>
          <p:cNvSpPr>
            <a:spLocks noChangeArrowheads="1"/>
          </p:cNvSpPr>
          <p:nvPr/>
        </p:nvSpPr>
        <p:spPr bwMode="auto">
          <a:xfrm>
            <a:off x="0" y="1"/>
            <a:ext cx="12192000" cy="6843713"/>
          </a:xfrm>
          <a:prstGeom prst="rect">
            <a:avLst/>
          </a:prstGeom>
          <a:noFill/>
          <a:ln w="381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80147" tIns="40074" rIns="80147" bIns="40074"/>
          <a:lstStyle/>
          <a:p>
            <a:pPr defTabSz="912813"/>
            <a:endParaRPr lang="en-US" sz="1800"/>
          </a:p>
        </p:txBody>
      </p:sp>
      <p:sp>
        <p:nvSpPr>
          <p:cNvPr id="12" name="Rectangle 11">
            <a:extLst>
              <a:ext uri="{FF2B5EF4-FFF2-40B4-BE49-F238E27FC236}">
                <a16:creationId xmlns:a16="http://schemas.microsoft.com/office/drawing/2014/main" id="{A665C6EE-59AC-49CF-BE4B-C7AD9EE779EF}"/>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
        <p:nvSpPr>
          <p:cNvPr id="9" name="Slide Number Placeholder 5">
            <a:extLst>
              <a:ext uri="{FF2B5EF4-FFF2-40B4-BE49-F238E27FC236}">
                <a16:creationId xmlns:a16="http://schemas.microsoft.com/office/drawing/2014/main" id="{E05525F1-9630-4A52-A77D-DDF26CAD00EC}"/>
              </a:ext>
            </a:extLst>
          </p:cNvPr>
          <p:cNvSpPr>
            <a:spLocks noGrp="1"/>
          </p:cNvSpPr>
          <p:nvPr>
            <p:ph type="sldNum" sz="quarter" idx="12"/>
          </p:nvPr>
        </p:nvSpPr>
        <p:spPr>
          <a:xfrm>
            <a:off x="9256074" y="6435724"/>
            <a:ext cx="2844800" cy="365125"/>
          </a:xfrm>
        </p:spPr>
        <p:txBody>
          <a:bodyPr/>
          <a:lstStyle/>
          <a:p>
            <a:fld id="{EDAED2F0-FE46-4240-B9CD-38EFCE339481}" type="slidenum">
              <a:rPr lang="en-US" smtClean="0"/>
              <a:t>‹#›</a:t>
            </a:fld>
            <a:endParaRPr lang="en-US"/>
          </a:p>
        </p:txBody>
      </p:sp>
      <p:sp>
        <p:nvSpPr>
          <p:cNvPr id="11" name="Date Placeholder 3">
            <a:extLst>
              <a:ext uri="{FF2B5EF4-FFF2-40B4-BE49-F238E27FC236}">
                <a16:creationId xmlns:a16="http://schemas.microsoft.com/office/drawing/2014/main" id="{26089BAC-14EA-4A2F-B831-8AC46B595767}"/>
              </a:ext>
            </a:extLst>
          </p:cNvPr>
          <p:cNvSpPr>
            <a:spLocks noGrp="1"/>
          </p:cNvSpPr>
          <p:nvPr>
            <p:ph type="dt" sz="half" idx="10"/>
          </p:nvPr>
        </p:nvSpPr>
        <p:spPr>
          <a:xfrm>
            <a:off x="1576253" y="6662057"/>
            <a:ext cx="1559972" cy="106324"/>
          </a:xfrm>
        </p:spPr>
        <p:txBody>
          <a:bodyPr/>
          <a:lstStyle>
            <a:lvl1pPr>
              <a:defRPr sz="1050"/>
            </a:lvl1pPr>
          </a:lstStyle>
          <a:p>
            <a:fld id="{EE514114-1B09-4F88-919C-314FA9E8340A}" type="datetime2">
              <a:rPr lang="en-US" smtClean="0"/>
              <a:pPr/>
              <a:t>Friday, June 13, 2025</a:t>
            </a:fld>
            <a:endParaRPr lang="en-US"/>
          </a:p>
        </p:txBody>
      </p:sp>
      <p:sp>
        <p:nvSpPr>
          <p:cNvPr id="13" name="Footer Placeholder 4">
            <a:extLst>
              <a:ext uri="{FF2B5EF4-FFF2-40B4-BE49-F238E27FC236}">
                <a16:creationId xmlns:a16="http://schemas.microsoft.com/office/drawing/2014/main" id="{49C480E3-9FF5-431F-8C36-235CE3C97DEC}"/>
              </a:ext>
            </a:extLst>
          </p:cNvPr>
          <p:cNvSpPr>
            <a:spLocks noGrp="1"/>
          </p:cNvSpPr>
          <p:nvPr>
            <p:ph type="ftr" sz="quarter" idx="11"/>
          </p:nvPr>
        </p:nvSpPr>
        <p:spPr>
          <a:xfrm>
            <a:off x="4363563" y="6403256"/>
            <a:ext cx="3860800" cy="365125"/>
          </a:xfrm>
        </p:spPr>
        <p:txBody>
          <a:bodyPr/>
          <a:lstStyle/>
          <a:p>
            <a:endParaRPr lang="en-US" dirty="0"/>
          </a:p>
        </p:txBody>
      </p:sp>
      <p:sp>
        <p:nvSpPr>
          <p:cNvPr id="14" name="Rectangle 13">
            <a:extLst>
              <a:ext uri="{FF2B5EF4-FFF2-40B4-BE49-F238E27FC236}">
                <a16:creationId xmlns:a16="http://schemas.microsoft.com/office/drawing/2014/main" id="{E27DFE64-1491-4E2A-8ADE-3C5B7738C02F}"/>
              </a:ext>
            </a:extLst>
          </p:cNvPr>
          <p:cNvSpPr/>
          <p:nvPr userDrawn="1"/>
        </p:nvSpPr>
        <p:spPr>
          <a:xfrm>
            <a:off x="23264" y="38572"/>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709886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6401" y="152400"/>
            <a:ext cx="5384800" cy="990600"/>
          </a:xfrm>
        </p:spPr>
        <p:txBody>
          <a:bodyPr>
            <a:noAutofit/>
          </a:bodyPr>
          <a:lstStyle>
            <a:lvl1pPr>
              <a:defRPr sz="2400"/>
            </a:lvl1pPr>
          </a:lstStyle>
          <a:p>
            <a:r>
              <a:rPr lang="en-US"/>
              <a:t>Click to edit Master title style</a:t>
            </a:r>
            <a:endParaRPr lang="en-US" dirty="0"/>
          </a:p>
        </p:txBody>
      </p:sp>
      <p:sp>
        <p:nvSpPr>
          <p:cNvPr id="4" name="Content Placeholder 3"/>
          <p:cNvSpPr>
            <a:spLocks noGrp="1"/>
          </p:cNvSpPr>
          <p:nvPr>
            <p:ph sz="half" idx="2"/>
          </p:nvPr>
        </p:nvSpPr>
        <p:spPr>
          <a:xfrm>
            <a:off x="406401" y="1222131"/>
            <a:ext cx="5386917" cy="490403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533389" y="6574788"/>
            <a:ext cx="1272994" cy="249385"/>
          </a:xfrm>
          <a:prstGeom prst="rect">
            <a:avLst/>
          </a:prstGeom>
        </p:spPr>
        <p:txBody>
          <a:bodyPr/>
          <a:lstStyle/>
          <a:p>
            <a:fld id="{41FC2B17-254D-45EB-A90F-302D0F9EDA16}" type="datetimeFigureOut">
              <a:rPr lang="en-US" smtClean="0"/>
              <a:t>6/13/25</a:t>
            </a:fld>
            <a:endParaRPr lang="en-US"/>
          </a:p>
        </p:txBody>
      </p:sp>
      <p:sp>
        <p:nvSpPr>
          <p:cNvPr id="8" name="Footer Placeholder 7"/>
          <p:cNvSpPr>
            <a:spLocks noGrp="1"/>
          </p:cNvSpPr>
          <p:nvPr>
            <p:ph type="ftr" sz="quarter" idx="11"/>
          </p:nvPr>
        </p:nvSpPr>
        <p:spPr>
          <a:xfrm>
            <a:off x="4348481" y="6452585"/>
            <a:ext cx="3860800" cy="301756"/>
          </a:xfrm>
          <a:prstGeom prst="rect">
            <a:avLst/>
          </a:prstGeom>
        </p:spPr>
        <p:txBody>
          <a:bodyPr/>
          <a:lstStyle/>
          <a:p>
            <a:endParaRPr lang="en-US"/>
          </a:p>
        </p:txBody>
      </p:sp>
      <p:sp>
        <p:nvSpPr>
          <p:cNvPr id="9" name="Slide Number Placeholder 8"/>
          <p:cNvSpPr>
            <a:spLocks noGrp="1"/>
          </p:cNvSpPr>
          <p:nvPr>
            <p:ph type="sldNum" sz="quarter" idx="12"/>
          </p:nvPr>
        </p:nvSpPr>
        <p:spPr>
          <a:xfrm>
            <a:off x="9082180" y="6574788"/>
            <a:ext cx="997085" cy="249385"/>
          </a:xfrm>
          <a:prstGeom prst="rect">
            <a:avLst/>
          </a:prstGeom>
        </p:spPr>
        <p:txBody>
          <a:bodyPr/>
          <a:lstStyle/>
          <a:p>
            <a:fld id="{EE049813-44FE-415D-9F79-5E8ACA974A91}" type="slidenum">
              <a:rPr lang="en-US" smtClean="0"/>
              <a:t>‹#›</a:t>
            </a:fld>
            <a:endParaRPr lang="en-US"/>
          </a:p>
        </p:txBody>
      </p:sp>
      <p:sp>
        <p:nvSpPr>
          <p:cNvPr id="13" name="Content Placeholder 3"/>
          <p:cNvSpPr>
            <a:spLocks noGrp="1"/>
          </p:cNvSpPr>
          <p:nvPr>
            <p:ph sz="half" idx="13"/>
          </p:nvPr>
        </p:nvSpPr>
        <p:spPr>
          <a:xfrm>
            <a:off x="6398684" y="152403"/>
            <a:ext cx="5386917" cy="58975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C4BDE807-C0D5-40A8-A7F0-3D846311DDC7}"/>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36207841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F39CB-5371-4433-A38A-CE6CDC3E3FEC}"/>
              </a:ext>
            </a:extLst>
          </p:cNvPr>
          <p:cNvSpPr>
            <a:spLocks noGrp="1"/>
          </p:cNvSpPr>
          <p:nvPr>
            <p:ph type="title"/>
          </p:nvPr>
        </p:nvSpPr>
        <p:spPr>
          <a:xfrm>
            <a:off x="150829" y="228600"/>
            <a:ext cx="11792932" cy="365125"/>
          </a:xfrm>
        </p:spPr>
        <p:txBody>
          <a:bodyPr/>
          <a:lstStyle>
            <a:lvl1pPr algn="l">
              <a:defRPr/>
            </a:lvl1pPr>
          </a:lstStyle>
          <a:p>
            <a:r>
              <a:rPr lang="en-US"/>
              <a:t>Click to edit Master title style</a:t>
            </a:r>
          </a:p>
        </p:txBody>
      </p:sp>
      <p:sp>
        <p:nvSpPr>
          <p:cNvPr id="3" name="Text Placeholder 2">
            <a:extLst>
              <a:ext uri="{FF2B5EF4-FFF2-40B4-BE49-F238E27FC236}">
                <a16:creationId xmlns:a16="http://schemas.microsoft.com/office/drawing/2014/main" id="{F4C3279D-AAB4-452F-B1BF-8D6A1E3480BF}"/>
              </a:ext>
            </a:extLst>
          </p:cNvPr>
          <p:cNvSpPr>
            <a:spLocks noGrp="1"/>
          </p:cNvSpPr>
          <p:nvPr>
            <p:ph type="body" idx="1"/>
          </p:nvPr>
        </p:nvSpPr>
        <p:spPr>
          <a:xfrm>
            <a:off x="150829" y="822325"/>
            <a:ext cx="11792932" cy="52673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FAAB13-D1AD-47B2-94FB-8B371FE2954E}"/>
              </a:ext>
            </a:extLst>
          </p:cNvPr>
          <p:cNvSpPr>
            <a:spLocks noGrp="1"/>
          </p:cNvSpPr>
          <p:nvPr>
            <p:ph type="dt" sz="half" idx="10"/>
          </p:nvPr>
        </p:nvSpPr>
        <p:spPr/>
        <p:txBody>
          <a:bodyPr/>
          <a:lstStyle/>
          <a:p>
            <a:fld id="{EE514114-1B09-4F88-919C-314FA9E8340A}" type="datetime2">
              <a:rPr lang="en-US" smtClean="0"/>
              <a:t>Friday, June 13, 2025</a:t>
            </a:fld>
            <a:endParaRPr lang="en-US"/>
          </a:p>
        </p:txBody>
      </p:sp>
      <p:sp>
        <p:nvSpPr>
          <p:cNvPr id="5" name="Footer Placeholder 4">
            <a:extLst>
              <a:ext uri="{FF2B5EF4-FFF2-40B4-BE49-F238E27FC236}">
                <a16:creationId xmlns:a16="http://schemas.microsoft.com/office/drawing/2014/main" id="{C0B22761-AAED-4646-8240-A8C81B2E2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A45B7-55DD-4FA0-82FC-31CF1A7A06BB}"/>
              </a:ext>
            </a:extLst>
          </p:cNvPr>
          <p:cNvSpPr>
            <a:spLocks noGrp="1"/>
          </p:cNvSpPr>
          <p:nvPr>
            <p:ph type="sldNum" sz="quarter" idx="12"/>
          </p:nvPr>
        </p:nvSpPr>
        <p:spPr/>
        <p:txBody>
          <a:bodyPr/>
          <a:lstStyle/>
          <a:p>
            <a:fld id="{EDAED2F0-FE46-4240-B9CD-38EFCE339481}" type="slidenum">
              <a:rPr lang="en-US" smtClean="0"/>
              <a:t>‹#›</a:t>
            </a:fld>
            <a:endParaRPr lang="en-US"/>
          </a:p>
        </p:txBody>
      </p:sp>
      <p:sp>
        <p:nvSpPr>
          <p:cNvPr id="8" name="Rectangle 7">
            <a:extLst>
              <a:ext uri="{FF2B5EF4-FFF2-40B4-BE49-F238E27FC236}">
                <a16:creationId xmlns:a16="http://schemas.microsoft.com/office/drawing/2014/main" id="{95942DBE-0960-4434-AB35-7EB8657ECEE5}"/>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299023345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woTxTwoObj" preserve="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374151"/>
          </a:xfrm>
        </p:spPr>
        <p:txBody>
          <a:bodyPr>
            <a:normAutofit/>
          </a:bodyPr>
          <a:lstStyle>
            <a:lvl1pPr>
              <a:defRPr sz="2550"/>
            </a:lvl1pPr>
          </a:lstStyle>
          <a:p>
            <a:r>
              <a:rPr lang="en-US"/>
              <a:t>Click to edit Master title style</a:t>
            </a:r>
          </a:p>
        </p:txBody>
      </p:sp>
      <p:sp>
        <p:nvSpPr>
          <p:cNvPr id="3" name="Text Placeholder 2"/>
          <p:cNvSpPr>
            <a:spLocks noGrp="1"/>
          </p:cNvSpPr>
          <p:nvPr>
            <p:ph type="body" idx="1"/>
          </p:nvPr>
        </p:nvSpPr>
        <p:spPr>
          <a:xfrm>
            <a:off x="609600" y="814252"/>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70412" y="1612847"/>
            <a:ext cx="5386917" cy="455945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814252"/>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54181" y="1612847"/>
            <a:ext cx="5389033" cy="455945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6" name="Rectangle 15">
            <a:extLst>
              <a:ext uri="{FF2B5EF4-FFF2-40B4-BE49-F238E27FC236}">
                <a16:creationId xmlns:a16="http://schemas.microsoft.com/office/drawing/2014/main" id="{24CF7BFA-A4C0-4447-B000-C6884D6A4C5F}"/>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6">
            <a:extLst>
              <a:ext uri="{FF2B5EF4-FFF2-40B4-BE49-F238E27FC236}">
                <a16:creationId xmlns:a16="http://schemas.microsoft.com/office/drawing/2014/main" id="{6DBC05D4-82F2-4791-9640-833AC25D4027}"/>
              </a:ext>
            </a:extLst>
          </p:cNvPr>
          <p:cNvSpPr>
            <a:spLocks noGrp="1"/>
          </p:cNvSpPr>
          <p:nvPr>
            <p:ph type="dt" sz="half" idx="10"/>
          </p:nvPr>
        </p:nvSpPr>
        <p:spPr>
          <a:xfrm>
            <a:off x="1643952" y="6609324"/>
            <a:ext cx="1943037" cy="206104"/>
          </a:xfrm>
        </p:spPr>
        <p:txBody>
          <a:bodyPr/>
          <a:lstStyle/>
          <a:p>
            <a:fld id="{25B5D48B-D1D2-43E5-A247-6D5613CE9E98}" type="datetime2">
              <a:rPr lang="en-US" smtClean="0"/>
              <a:t>Friday, June 13, 2025</a:t>
            </a:fld>
            <a:endParaRPr lang="en-US"/>
          </a:p>
        </p:txBody>
      </p:sp>
    </p:spTree>
    <p:custDataLst>
      <p:tags r:id="rId1"/>
    </p:custDataLst>
    <p:extLst>
      <p:ext uri="{BB962C8B-B14F-4D97-AF65-F5344CB8AC3E}">
        <p14:creationId xmlns:p14="http://schemas.microsoft.com/office/powerpoint/2010/main" val="63722560"/>
      </p:ext>
    </p:extLst>
  </p:cSld>
  <p:clrMapOvr>
    <a:masterClrMapping/>
  </p:clrMapOvr>
  <p:hf hdr="0" dt="0"/>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762003"/>
            <a:ext cx="5389033" cy="5364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514114-1B09-4F88-919C-314FA9E8340A}" type="datetime2">
              <a:rPr lang="en-US" smtClean="0"/>
              <a:t>Friday, June 13, 2025</a:t>
            </a:fld>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a:extLst>
              <a:ext uri="{FF2B5EF4-FFF2-40B4-BE49-F238E27FC236}">
                <a16:creationId xmlns:a16="http://schemas.microsoft.com/office/drawing/2014/main" id="{3D03EFED-9BA5-473E-98EF-AC19C2E8C4D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1883664128"/>
      </p:ext>
    </p:extLst>
  </p:cSld>
  <p:clrMapOvr>
    <a:masterClrMapping/>
  </p:clrMapOvr>
  <p:hf hdr="0" dt="0"/>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42133"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429000"/>
            <a:ext cx="5592233" cy="276071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514114-1B09-4F88-919C-314FA9E8340A}" type="datetime2">
              <a:rPr lang="en-US" smtClean="0"/>
              <a:t>Friday, June 13, 2025</a:t>
            </a:fld>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762001"/>
            <a:ext cx="55880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a:extLst>
              <a:ext uri="{FF2B5EF4-FFF2-40B4-BE49-F238E27FC236}">
                <a16:creationId xmlns:a16="http://schemas.microsoft.com/office/drawing/2014/main" id="{75E0CFA7-5E3D-4D80-8FCA-50B063C08960}"/>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06684732"/>
      </p:ext>
    </p:extLst>
  </p:cSld>
  <p:clrMapOvr>
    <a:masterClrMapping/>
  </p:clrMapOvr>
  <p:hf hdr="0" dt="0"/>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p:cSld name="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1142133" cy="304800"/>
          </a:xfrm>
        </p:spPr>
        <p:txBody>
          <a:bodyPr>
            <a:noAutofit/>
          </a:bodyPr>
          <a:lstStyle>
            <a:lvl1pPr>
              <a:defRPr sz="2100"/>
            </a:lvl1pPr>
          </a:lstStyle>
          <a:p>
            <a:r>
              <a:rPr lang="en-US"/>
              <a:t>Click to edit Master title style</a:t>
            </a:r>
            <a:endParaRPr lang="en-US" dirty="0"/>
          </a:p>
        </p:txBody>
      </p:sp>
      <p:sp>
        <p:nvSpPr>
          <p:cNvPr id="4" name="Content Placeholder 3"/>
          <p:cNvSpPr>
            <a:spLocks noGrp="1"/>
          </p:cNvSpPr>
          <p:nvPr>
            <p:ph sz="half" idx="2"/>
          </p:nvPr>
        </p:nvSpPr>
        <p:spPr>
          <a:xfrm>
            <a:off x="579488" y="3316858"/>
            <a:ext cx="5386917" cy="285534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200402"/>
            <a:ext cx="5592233" cy="288984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514114-1B09-4F88-919C-314FA9E8340A}" type="datetime2">
              <a:rPr lang="en-US" smtClean="0"/>
              <a:t>Friday, June 13, 2025</a:t>
            </a:fld>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605367" y="533402"/>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533401"/>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Content Placeholder 5"/>
          <p:cNvSpPr>
            <a:spLocks noGrp="1"/>
          </p:cNvSpPr>
          <p:nvPr>
            <p:ph sz="quarter" idx="15"/>
          </p:nvPr>
        </p:nvSpPr>
        <p:spPr>
          <a:xfrm>
            <a:off x="3399369" y="533402"/>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6"/>
          </p:nvPr>
        </p:nvSpPr>
        <p:spPr>
          <a:xfrm>
            <a:off x="9017000" y="533400"/>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a:extLst>
              <a:ext uri="{FF2B5EF4-FFF2-40B4-BE49-F238E27FC236}">
                <a16:creationId xmlns:a16="http://schemas.microsoft.com/office/drawing/2014/main" id="{6BC4B3E7-0DFC-45D3-A577-D5A93216ACDE}"/>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1698696839"/>
      </p:ext>
    </p:extLst>
  </p:cSld>
  <p:clrMapOvr>
    <a:masterClrMapping/>
  </p:clrMapOvr>
  <p:hf hdr="0" dt="0"/>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p:cSld name="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8642" y="76200"/>
            <a:ext cx="11483092" cy="304800"/>
          </a:xfrm>
        </p:spPr>
        <p:txBody>
          <a:bodyPr>
            <a:noAutofit/>
          </a:bodyPr>
          <a:lstStyle>
            <a:lvl1pPr>
              <a:defRPr sz="2100"/>
            </a:lvl1pPr>
          </a:lstStyle>
          <a:p>
            <a:r>
              <a:rPr lang="en-US"/>
              <a:t>Click to edit Master title style</a:t>
            </a:r>
            <a:endParaRPr lang="en-US" dirty="0"/>
          </a:p>
        </p:txBody>
      </p:sp>
      <p:sp>
        <p:nvSpPr>
          <p:cNvPr id="4" name="Content Placeholder 3"/>
          <p:cNvSpPr>
            <a:spLocks noGrp="1"/>
          </p:cNvSpPr>
          <p:nvPr>
            <p:ph sz="half" idx="2"/>
          </p:nvPr>
        </p:nvSpPr>
        <p:spPr>
          <a:xfrm>
            <a:off x="242762" y="3248543"/>
            <a:ext cx="2819881" cy="285534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70" y="3200402"/>
            <a:ext cx="2717800" cy="288984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514114-1B09-4F88-919C-314FA9E8340A}" type="datetime2">
              <a:rPr lang="en-US" smtClean="0"/>
              <a:t>Friday, June 13, 2025</a:t>
            </a:fld>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268641" y="465087"/>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533401"/>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Content Placeholder 5"/>
          <p:cNvSpPr>
            <a:spLocks noGrp="1"/>
          </p:cNvSpPr>
          <p:nvPr>
            <p:ph sz="quarter" idx="15"/>
          </p:nvPr>
        </p:nvSpPr>
        <p:spPr>
          <a:xfrm>
            <a:off x="3036764" y="465087"/>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6"/>
          </p:nvPr>
        </p:nvSpPr>
        <p:spPr>
          <a:xfrm>
            <a:off x="9017000" y="533400"/>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a:extLst>
              <a:ext uri="{FF2B5EF4-FFF2-40B4-BE49-F238E27FC236}">
                <a16:creationId xmlns:a16="http://schemas.microsoft.com/office/drawing/2014/main" id="{6BC4B3E7-0DFC-45D3-A577-D5A93216ACDE}"/>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Content Placeholder 3">
            <a:extLst>
              <a:ext uri="{FF2B5EF4-FFF2-40B4-BE49-F238E27FC236}">
                <a16:creationId xmlns:a16="http://schemas.microsoft.com/office/drawing/2014/main" id="{D2172A3F-51C2-4461-B565-C2ED81C73EC1}"/>
              </a:ext>
            </a:extLst>
          </p:cNvPr>
          <p:cNvSpPr>
            <a:spLocks noGrp="1"/>
          </p:cNvSpPr>
          <p:nvPr>
            <p:ph sz="half" idx="17"/>
          </p:nvPr>
        </p:nvSpPr>
        <p:spPr>
          <a:xfrm>
            <a:off x="3106845" y="3269564"/>
            <a:ext cx="2819881" cy="285534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5">
            <a:extLst>
              <a:ext uri="{FF2B5EF4-FFF2-40B4-BE49-F238E27FC236}">
                <a16:creationId xmlns:a16="http://schemas.microsoft.com/office/drawing/2014/main" id="{20B3D2C0-7C45-4543-9B4B-36C2128669F7}"/>
              </a:ext>
            </a:extLst>
          </p:cNvPr>
          <p:cNvSpPr>
            <a:spLocks noGrp="1"/>
          </p:cNvSpPr>
          <p:nvPr>
            <p:ph sz="quarter" idx="18"/>
          </p:nvPr>
        </p:nvSpPr>
        <p:spPr>
          <a:xfrm>
            <a:off x="9057450" y="3221427"/>
            <a:ext cx="2717800" cy="288984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63107437"/>
      </p:ext>
    </p:extLst>
  </p:cSld>
  <p:clrMapOvr>
    <a:masterClrMapping/>
  </p:clrMapOvr>
  <p:hf hdr="0" dt="0"/>
</p:sldLayout>
</file>

<file path=ppt/slideLayouts/slideLayout3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0629" y="136522"/>
            <a:ext cx="11859624" cy="403409"/>
          </a:xfrm>
        </p:spPr>
        <p:txBody>
          <a:bodyPr>
            <a:normAutofit/>
          </a:bodyPr>
          <a:lstStyle>
            <a:lvl1pPr>
              <a:defRPr sz="2700"/>
            </a:lvl1pPr>
          </a:lstStyle>
          <a:p>
            <a:r>
              <a:rPr lang="en-US"/>
              <a:t>Click to edit Master title style</a:t>
            </a:r>
          </a:p>
        </p:txBody>
      </p:sp>
      <p:sp>
        <p:nvSpPr>
          <p:cNvPr id="3" name="Content Placeholder 2"/>
          <p:cNvSpPr>
            <a:spLocks noGrp="1"/>
          </p:cNvSpPr>
          <p:nvPr>
            <p:ph sz="half" idx="1"/>
          </p:nvPr>
        </p:nvSpPr>
        <p:spPr>
          <a:xfrm>
            <a:off x="145488" y="653457"/>
            <a:ext cx="5595257" cy="547270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4550" y="644684"/>
            <a:ext cx="5895703" cy="547270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DA25FE-DB24-4268-A433-85CCDF31A766}" type="datetime2">
              <a:rPr lang="en-US" smtClean="0"/>
              <a:t>Friday, June 13, 2025</a:t>
            </a:fld>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1332883952"/>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69818" y="641759"/>
            <a:ext cx="3814354"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73440" y="641759"/>
            <a:ext cx="3592285"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514114-1B09-4F88-919C-314FA9E8340A}" type="datetime2">
              <a:rPr lang="en-US" smtClean="0"/>
              <a:t>Friday, June 13, 2025</a:t>
            </a:fld>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4419609" y="641760"/>
            <a:ext cx="3814354"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1117301421"/>
      </p:ext>
    </p:extLst>
  </p:cSld>
  <p:clrMapOvr>
    <a:masterClrMapping/>
  </p:clrMapOvr>
  <p:hf hdr="0" dt="0"/>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69818" y="641759"/>
            <a:ext cx="3814354"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73440" y="641760"/>
            <a:ext cx="3592285"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514114-1B09-4F88-919C-314FA9E8340A}" type="datetime2">
              <a:rPr lang="en-US" smtClean="0"/>
              <a:t>Friday, June 13, 2025</a:t>
            </a:fld>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4419609" y="641760"/>
            <a:ext cx="3814354"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A6077869-8650-4350-9B62-EFD1D3F0F989}"/>
              </a:ext>
            </a:extLst>
          </p:cNvPr>
          <p:cNvSpPr>
            <a:spLocks noGrp="1"/>
          </p:cNvSpPr>
          <p:nvPr>
            <p:ph sz="half" idx="14"/>
          </p:nvPr>
        </p:nvSpPr>
        <p:spPr>
          <a:xfrm>
            <a:off x="183063" y="3259112"/>
            <a:ext cx="3814354"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a:extLst>
              <a:ext uri="{FF2B5EF4-FFF2-40B4-BE49-F238E27FC236}">
                <a16:creationId xmlns:a16="http://schemas.microsoft.com/office/drawing/2014/main" id="{1B8BB119-8FD3-4F8F-BB15-085CB57AC90D}"/>
              </a:ext>
            </a:extLst>
          </p:cNvPr>
          <p:cNvSpPr>
            <a:spLocks noGrp="1"/>
          </p:cNvSpPr>
          <p:nvPr>
            <p:ph sz="half" idx="15"/>
          </p:nvPr>
        </p:nvSpPr>
        <p:spPr>
          <a:xfrm>
            <a:off x="8486685" y="3259113"/>
            <a:ext cx="3592285"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C05E1BB-15EB-4573-992E-755E124A42E8}"/>
              </a:ext>
            </a:extLst>
          </p:cNvPr>
          <p:cNvSpPr>
            <a:spLocks noGrp="1"/>
          </p:cNvSpPr>
          <p:nvPr>
            <p:ph sz="half" idx="16"/>
          </p:nvPr>
        </p:nvSpPr>
        <p:spPr>
          <a:xfrm>
            <a:off x="4432854" y="3259113"/>
            <a:ext cx="3814354"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236800439"/>
      </p:ext>
    </p:extLst>
  </p:cSld>
  <p:clrMapOvr>
    <a:masterClrMapping/>
  </p:clrMapOvr>
  <p:hf hdr="0" dt="0"/>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p:cSld name="8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296219" y="590823"/>
            <a:ext cx="2865781"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06054" y="626850"/>
            <a:ext cx="2698937"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514114-1B09-4F88-919C-314FA9E8340A}" type="datetime2">
              <a:rPr lang="en-US" smtClean="0"/>
              <a:t>Friday, June 13, 2025</a:t>
            </a:fld>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3348799" y="590824"/>
            <a:ext cx="2775717"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A6077869-8650-4350-9B62-EFD1D3F0F989}"/>
              </a:ext>
            </a:extLst>
          </p:cNvPr>
          <p:cNvSpPr>
            <a:spLocks noGrp="1"/>
          </p:cNvSpPr>
          <p:nvPr>
            <p:ph sz="half" idx="14"/>
          </p:nvPr>
        </p:nvSpPr>
        <p:spPr>
          <a:xfrm>
            <a:off x="309464" y="3224325"/>
            <a:ext cx="2865781"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a:extLst>
              <a:ext uri="{FF2B5EF4-FFF2-40B4-BE49-F238E27FC236}">
                <a16:creationId xmlns:a16="http://schemas.microsoft.com/office/drawing/2014/main" id="{1B8BB119-8FD3-4F8F-BB15-085CB57AC90D}"/>
              </a:ext>
            </a:extLst>
          </p:cNvPr>
          <p:cNvSpPr>
            <a:spLocks noGrp="1"/>
          </p:cNvSpPr>
          <p:nvPr>
            <p:ph sz="half" idx="15"/>
          </p:nvPr>
        </p:nvSpPr>
        <p:spPr>
          <a:xfrm>
            <a:off x="6319299" y="3244203"/>
            <a:ext cx="2698937"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C05E1BB-15EB-4573-992E-755E124A42E8}"/>
              </a:ext>
            </a:extLst>
          </p:cNvPr>
          <p:cNvSpPr>
            <a:spLocks noGrp="1"/>
          </p:cNvSpPr>
          <p:nvPr>
            <p:ph sz="half" idx="16"/>
          </p:nvPr>
        </p:nvSpPr>
        <p:spPr>
          <a:xfrm>
            <a:off x="3362044" y="3224326"/>
            <a:ext cx="2775717"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a:extLst>
              <a:ext uri="{FF2B5EF4-FFF2-40B4-BE49-F238E27FC236}">
                <a16:creationId xmlns:a16="http://schemas.microsoft.com/office/drawing/2014/main" id="{76C473F6-DE6B-4BD4-ABAA-A13F730B6B2F}"/>
              </a:ext>
            </a:extLst>
          </p:cNvPr>
          <p:cNvSpPr>
            <a:spLocks noGrp="1"/>
          </p:cNvSpPr>
          <p:nvPr>
            <p:ph sz="half" idx="17"/>
          </p:nvPr>
        </p:nvSpPr>
        <p:spPr>
          <a:xfrm>
            <a:off x="9147036" y="630158"/>
            <a:ext cx="2698937"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a:extLst>
              <a:ext uri="{FF2B5EF4-FFF2-40B4-BE49-F238E27FC236}">
                <a16:creationId xmlns:a16="http://schemas.microsoft.com/office/drawing/2014/main" id="{BB9D2870-865F-4B25-A4A7-168CF2ABD1F1}"/>
              </a:ext>
            </a:extLst>
          </p:cNvPr>
          <p:cNvSpPr>
            <a:spLocks noGrp="1"/>
          </p:cNvSpPr>
          <p:nvPr>
            <p:ph sz="half" idx="18"/>
          </p:nvPr>
        </p:nvSpPr>
        <p:spPr>
          <a:xfrm>
            <a:off x="9160281" y="3247511"/>
            <a:ext cx="2698937"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420337661"/>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6401" y="152400"/>
            <a:ext cx="5384800" cy="990600"/>
          </a:xfrm>
        </p:spPr>
        <p:txBody>
          <a:bodyPr>
            <a:noAutofit/>
          </a:bodyPr>
          <a:lstStyle>
            <a:lvl1pPr>
              <a:defRPr sz="2400"/>
            </a:lvl1pPr>
          </a:lstStyle>
          <a:p>
            <a:r>
              <a:rPr lang="en-US"/>
              <a:t>Click to edit Master title style</a:t>
            </a:r>
            <a:endParaRPr lang="en-US" dirty="0"/>
          </a:p>
        </p:txBody>
      </p:sp>
      <p:sp>
        <p:nvSpPr>
          <p:cNvPr id="3" name="Text Placeholder 2"/>
          <p:cNvSpPr>
            <a:spLocks noGrp="1"/>
          </p:cNvSpPr>
          <p:nvPr>
            <p:ph type="body" idx="1"/>
          </p:nvPr>
        </p:nvSpPr>
        <p:spPr>
          <a:xfrm>
            <a:off x="406401" y="1219200"/>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6401" y="1981203"/>
            <a:ext cx="5386917" cy="41449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533389" y="6574788"/>
            <a:ext cx="1272994" cy="249385"/>
          </a:xfrm>
          <a:prstGeom prst="rect">
            <a:avLst/>
          </a:prstGeom>
        </p:spPr>
        <p:txBody>
          <a:bodyPr/>
          <a:lstStyle/>
          <a:p>
            <a:fld id="{41FC2B17-254D-45EB-A90F-302D0F9EDA16}" type="datetimeFigureOut">
              <a:rPr lang="en-US" smtClean="0"/>
              <a:t>6/13/25</a:t>
            </a:fld>
            <a:endParaRPr lang="en-US"/>
          </a:p>
        </p:txBody>
      </p:sp>
      <p:sp>
        <p:nvSpPr>
          <p:cNvPr id="8" name="Footer Placeholder 7"/>
          <p:cNvSpPr>
            <a:spLocks noGrp="1"/>
          </p:cNvSpPr>
          <p:nvPr>
            <p:ph type="ftr" sz="quarter" idx="11"/>
          </p:nvPr>
        </p:nvSpPr>
        <p:spPr>
          <a:xfrm>
            <a:off x="4348481" y="6452585"/>
            <a:ext cx="3860800" cy="301756"/>
          </a:xfrm>
          <a:prstGeom prst="rect">
            <a:avLst/>
          </a:prstGeom>
        </p:spPr>
        <p:txBody>
          <a:bodyPr/>
          <a:lstStyle/>
          <a:p>
            <a:endParaRPr lang="en-US"/>
          </a:p>
        </p:txBody>
      </p:sp>
      <p:sp>
        <p:nvSpPr>
          <p:cNvPr id="9" name="Slide Number Placeholder 8"/>
          <p:cNvSpPr>
            <a:spLocks noGrp="1"/>
          </p:cNvSpPr>
          <p:nvPr>
            <p:ph type="sldNum" sz="quarter" idx="12"/>
          </p:nvPr>
        </p:nvSpPr>
        <p:spPr>
          <a:xfrm>
            <a:off x="9082180" y="6574788"/>
            <a:ext cx="997085" cy="249385"/>
          </a:xfrm>
          <a:prstGeom prst="rect">
            <a:avLst/>
          </a:prstGeom>
        </p:spPr>
        <p:txBody>
          <a:bodyPr/>
          <a:lstStyle/>
          <a:p>
            <a:fld id="{EE049813-44FE-415D-9F79-5E8ACA974A91}" type="slidenum">
              <a:rPr lang="en-US" smtClean="0"/>
              <a:t>‹#›</a:t>
            </a:fld>
            <a:endParaRPr lang="en-US"/>
          </a:p>
        </p:txBody>
      </p:sp>
      <p:sp>
        <p:nvSpPr>
          <p:cNvPr id="13" name="Content Placeholder 3"/>
          <p:cNvSpPr>
            <a:spLocks noGrp="1"/>
          </p:cNvSpPr>
          <p:nvPr>
            <p:ph sz="half" idx="13"/>
          </p:nvPr>
        </p:nvSpPr>
        <p:spPr>
          <a:xfrm>
            <a:off x="6398684" y="152403"/>
            <a:ext cx="5386917" cy="58975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C4BDE807-C0D5-40A8-A7F0-3D846311DDC7}"/>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2657048918"/>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p:cSld name="9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51470" y="590823"/>
            <a:ext cx="2368416" cy="2354889"/>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29464" y="626850"/>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p>
            <a:fld id="{EE514114-1B09-4F88-919C-314FA9E8340A}" type="datetime2">
              <a:rPr lang="en-US" smtClean="0"/>
              <a:t>Friday, June 13, 2025</a:t>
            </a:fld>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2490346" y="582976"/>
            <a:ext cx="2293981" cy="2389675"/>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2">
            <a:extLst>
              <a:ext uri="{FF2B5EF4-FFF2-40B4-BE49-F238E27FC236}">
                <a16:creationId xmlns:a16="http://schemas.microsoft.com/office/drawing/2014/main" id="{A6077869-8650-4350-9B62-EFD1D3F0F989}"/>
              </a:ext>
            </a:extLst>
          </p:cNvPr>
          <p:cNvSpPr>
            <a:spLocks noGrp="1"/>
          </p:cNvSpPr>
          <p:nvPr>
            <p:ph sz="half" idx="14"/>
          </p:nvPr>
        </p:nvSpPr>
        <p:spPr>
          <a:xfrm>
            <a:off x="-38225" y="3224325"/>
            <a:ext cx="2368416" cy="2354889"/>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1B8BB119-8FD3-4F8F-BB15-085CB57AC90D}"/>
              </a:ext>
            </a:extLst>
          </p:cNvPr>
          <p:cNvSpPr>
            <a:spLocks noGrp="1"/>
          </p:cNvSpPr>
          <p:nvPr>
            <p:ph sz="half" idx="15"/>
          </p:nvPr>
        </p:nvSpPr>
        <p:spPr>
          <a:xfrm>
            <a:off x="5077499" y="3244203"/>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Content Placeholder 2">
            <a:extLst>
              <a:ext uri="{FF2B5EF4-FFF2-40B4-BE49-F238E27FC236}">
                <a16:creationId xmlns:a16="http://schemas.microsoft.com/office/drawing/2014/main" id="{FC05E1BB-15EB-4573-992E-755E124A42E8}"/>
              </a:ext>
            </a:extLst>
          </p:cNvPr>
          <p:cNvSpPr>
            <a:spLocks noGrp="1"/>
          </p:cNvSpPr>
          <p:nvPr>
            <p:ph sz="half" idx="16"/>
          </p:nvPr>
        </p:nvSpPr>
        <p:spPr>
          <a:xfrm>
            <a:off x="2509840" y="3197770"/>
            <a:ext cx="2293981" cy="2389675"/>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Content Placeholder 3">
            <a:extLst>
              <a:ext uri="{FF2B5EF4-FFF2-40B4-BE49-F238E27FC236}">
                <a16:creationId xmlns:a16="http://schemas.microsoft.com/office/drawing/2014/main" id="{76C473F6-DE6B-4BD4-ABAA-A13F730B6B2F}"/>
              </a:ext>
            </a:extLst>
          </p:cNvPr>
          <p:cNvSpPr>
            <a:spLocks noGrp="1"/>
          </p:cNvSpPr>
          <p:nvPr>
            <p:ph sz="half" idx="17"/>
          </p:nvPr>
        </p:nvSpPr>
        <p:spPr>
          <a:xfrm>
            <a:off x="7468783" y="626850"/>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Content Placeholder 3">
            <a:extLst>
              <a:ext uri="{FF2B5EF4-FFF2-40B4-BE49-F238E27FC236}">
                <a16:creationId xmlns:a16="http://schemas.microsoft.com/office/drawing/2014/main" id="{BB9D2870-865F-4B25-A4A7-168CF2ABD1F1}"/>
              </a:ext>
            </a:extLst>
          </p:cNvPr>
          <p:cNvSpPr>
            <a:spLocks noGrp="1"/>
          </p:cNvSpPr>
          <p:nvPr>
            <p:ph sz="half" idx="18"/>
          </p:nvPr>
        </p:nvSpPr>
        <p:spPr>
          <a:xfrm>
            <a:off x="7520863" y="3241820"/>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Content Placeholder 3">
            <a:extLst>
              <a:ext uri="{FF2B5EF4-FFF2-40B4-BE49-F238E27FC236}">
                <a16:creationId xmlns:a16="http://schemas.microsoft.com/office/drawing/2014/main" id="{18D7E96C-C250-4A95-B668-2176DF3B0C6B}"/>
              </a:ext>
            </a:extLst>
          </p:cNvPr>
          <p:cNvSpPr>
            <a:spLocks noGrp="1"/>
          </p:cNvSpPr>
          <p:nvPr>
            <p:ph sz="half" idx="19"/>
          </p:nvPr>
        </p:nvSpPr>
        <p:spPr>
          <a:xfrm>
            <a:off x="9831768" y="633474"/>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Content Placeholder 3">
            <a:extLst>
              <a:ext uri="{FF2B5EF4-FFF2-40B4-BE49-F238E27FC236}">
                <a16:creationId xmlns:a16="http://schemas.microsoft.com/office/drawing/2014/main" id="{02A3485C-91BE-46F9-8AAA-54408076DFA8}"/>
              </a:ext>
            </a:extLst>
          </p:cNvPr>
          <p:cNvSpPr>
            <a:spLocks noGrp="1"/>
          </p:cNvSpPr>
          <p:nvPr>
            <p:ph sz="half" idx="20"/>
          </p:nvPr>
        </p:nvSpPr>
        <p:spPr>
          <a:xfrm>
            <a:off x="9845013" y="3250827"/>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1920394027"/>
      </p:ext>
    </p:extLst>
  </p:cSld>
  <p:clrMapOvr>
    <a:masterClrMapping/>
  </p:clrMapOvr>
  <p:hf hdr="0" dt="0"/>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69818" y="641759"/>
            <a:ext cx="3814354"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73440" y="641759"/>
            <a:ext cx="3592285"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24144" y="6549407"/>
            <a:ext cx="3633453" cy="249385"/>
          </a:xfrm>
        </p:spPr>
        <p:txBody>
          <a:bodyPr/>
          <a:lstStyle/>
          <a:p>
            <a:fld id="{EE514114-1B09-4F88-919C-314FA9E8340A}" type="datetime2">
              <a:rPr lang="en-US" smtClean="0"/>
              <a:t>Friday, June 13, 2025</a:t>
            </a:fld>
            <a:endParaRPr lang="en-US"/>
          </a:p>
        </p:txBody>
      </p:sp>
      <p:sp>
        <p:nvSpPr>
          <p:cNvPr id="6" name="Footer Placeholder 5"/>
          <p:cNvSpPr>
            <a:spLocks noGrp="1"/>
          </p:cNvSpPr>
          <p:nvPr>
            <p:ph type="ftr" sz="quarter" idx="11"/>
          </p:nvPr>
        </p:nvSpPr>
        <p:spPr>
          <a:xfrm>
            <a:off x="4348481" y="6549407"/>
            <a:ext cx="3860800" cy="204934"/>
          </a:xfrm>
          <a:prstGeom prst="rect">
            <a:avLst/>
          </a:prstGeom>
        </p:spPr>
        <p:txBody>
          <a:bodyPr/>
          <a:lstStyle>
            <a:lvl1pPr algn="ctr">
              <a:defRPr sz="1000">
                <a:solidFill>
                  <a:schemeClr val="bg1">
                    <a:lumMod val="75000"/>
                  </a:schemeClr>
                </a:solidFill>
              </a:defRPr>
            </a:lvl1pPr>
          </a:lstStyle>
          <a:p>
            <a:endParaRPr lang="en-US" dirty="0"/>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4419609" y="641761"/>
            <a:ext cx="3814354" cy="268491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093566A6-CED6-458D-BFF9-9E03C06943AC}"/>
              </a:ext>
            </a:extLst>
          </p:cNvPr>
          <p:cNvSpPr>
            <a:spLocks noGrp="1"/>
          </p:cNvSpPr>
          <p:nvPr>
            <p:ph sz="half" idx="14"/>
          </p:nvPr>
        </p:nvSpPr>
        <p:spPr>
          <a:xfrm>
            <a:off x="4437028" y="3376263"/>
            <a:ext cx="3814354" cy="268491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2405265750"/>
      </p:ext>
    </p:extLst>
  </p:cSld>
  <p:clrMapOvr>
    <a:masterClrMapping/>
  </p:clrMapOvr>
  <p:hf hdr="0" dt="0"/>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335280"/>
          </a:xfrm>
        </p:spPr>
        <p:txBody>
          <a:bodyPr>
            <a:normAutofit/>
          </a:bodyPr>
          <a:lstStyle>
            <a:lvl1pPr>
              <a:defRPr sz="1800"/>
            </a:lvl1pPr>
          </a:lstStyle>
          <a:p>
            <a:r>
              <a:rPr lang="en-US"/>
              <a:t>Click to edit Master title style</a:t>
            </a:r>
          </a:p>
        </p:txBody>
      </p:sp>
      <p:sp>
        <p:nvSpPr>
          <p:cNvPr id="3" name="Content Placeholder 2"/>
          <p:cNvSpPr>
            <a:spLocks noGrp="1"/>
          </p:cNvSpPr>
          <p:nvPr>
            <p:ph sz="half" idx="1"/>
          </p:nvPr>
        </p:nvSpPr>
        <p:spPr>
          <a:xfrm>
            <a:off x="152400" y="535652"/>
            <a:ext cx="5842000" cy="559051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5" name="Rectangle 14">
            <a:extLst>
              <a:ext uri="{FF2B5EF4-FFF2-40B4-BE49-F238E27FC236}">
                <a16:creationId xmlns:a16="http://schemas.microsoft.com/office/drawing/2014/main" id="{D5AFCE2D-5FA4-431C-A846-C6A43CC58CD1}"/>
              </a:ext>
            </a:extLst>
          </p:cNvPr>
          <p:cNvSpPr/>
          <p:nvPr/>
        </p:nvSpPr>
        <p:spPr>
          <a:xfrm>
            <a:off x="0" y="41672"/>
            <a:ext cx="12192000"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Date Placeholder 6">
            <a:extLst>
              <a:ext uri="{FF2B5EF4-FFF2-40B4-BE49-F238E27FC236}">
                <a16:creationId xmlns:a16="http://schemas.microsoft.com/office/drawing/2014/main" id="{7D2150BA-A337-4AD1-BD8F-97CCF2A1DAD0}"/>
              </a:ext>
            </a:extLst>
          </p:cNvPr>
          <p:cNvSpPr>
            <a:spLocks noGrp="1"/>
          </p:cNvSpPr>
          <p:nvPr>
            <p:ph type="dt" sz="half" idx="10"/>
          </p:nvPr>
        </p:nvSpPr>
        <p:spPr>
          <a:xfrm>
            <a:off x="1643952" y="6591906"/>
            <a:ext cx="1943037" cy="206104"/>
          </a:xfrm>
        </p:spPr>
        <p:txBody>
          <a:bodyPr/>
          <a:lstStyle/>
          <a:p>
            <a:fld id="{25B5D48B-D1D2-43E5-A247-6D5613CE9E98}" type="datetime2">
              <a:rPr lang="en-US" smtClean="0"/>
              <a:t>Friday, June 13, 2025</a:t>
            </a:fld>
            <a:endParaRPr lang="en-US"/>
          </a:p>
        </p:txBody>
      </p:sp>
    </p:spTree>
    <p:custDataLst>
      <p:tags r:id="rId1"/>
    </p:custDataLst>
    <p:extLst>
      <p:ext uri="{BB962C8B-B14F-4D97-AF65-F5344CB8AC3E}">
        <p14:creationId xmlns:p14="http://schemas.microsoft.com/office/powerpoint/2010/main" val="2325155187"/>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074400" cy="361406"/>
          </a:xfrm>
        </p:spPr>
        <p:txBody>
          <a:bodyPr>
            <a:normAutofit/>
          </a:bodyPr>
          <a:lstStyle>
            <a:lvl1pPr algn="l">
              <a:defRPr sz="1800"/>
            </a:lvl1pPr>
          </a:lstStyle>
          <a:p>
            <a:r>
              <a:rPr lang="en-US"/>
              <a:t>Click to edit Master title style</a:t>
            </a:r>
          </a:p>
        </p:txBody>
      </p:sp>
      <p:sp>
        <p:nvSpPr>
          <p:cNvPr id="3" name="Content Placeholder 2"/>
          <p:cNvSpPr>
            <a:spLocks noGrp="1"/>
          </p:cNvSpPr>
          <p:nvPr>
            <p:ph sz="half" idx="1"/>
          </p:nvPr>
        </p:nvSpPr>
        <p:spPr>
          <a:xfrm>
            <a:off x="6096000" y="561778"/>
            <a:ext cx="5588000" cy="556438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11961180-9722-47E0-9070-7F567C67BA8C}"/>
              </a:ext>
            </a:extLst>
          </p:cNvPr>
          <p:cNvSpPr/>
          <p:nvPr/>
        </p:nvSpPr>
        <p:spPr>
          <a:xfrm>
            <a:off x="61495" y="76937"/>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350" dirty="0"/>
          </a:p>
        </p:txBody>
      </p:sp>
      <p:sp>
        <p:nvSpPr>
          <p:cNvPr id="15" name="Rectangle 14">
            <a:extLst>
              <a:ext uri="{FF2B5EF4-FFF2-40B4-BE49-F238E27FC236}">
                <a16:creationId xmlns:a16="http://schemas.microsoft.com/office/drawing/2014/main" id="{9CC3363F-6116-410F-A361-2DA84B134FB3}"/>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
        <p:nvSpPr>
          <p:cNvPr id="8" name="Date Placeholder 6">
            <a:extLst>
              <a:ext uri="{FF2B5EF4-FFF2-40B4-BE49-F238E27FC236}">
                <a16:creationId xmlns:a16="http://schemas.microsoft.com/office/drawing/2014/main" id="{A1D83250-8A46-4E69-A592-FE6F8B8BF307}"/>
              </a:ext>
            </a:extLst>
          </p:cNvPr>
          <p:cNvSpPr>
            <a:spLocks noGrp="1"/>
          </p:cNvSpPr>
          <p:nvPr>
            <p:ph type="dt" sz="half" idx="10"/>
          </p:nvPr>
        </p:nvSpPr>
        <p:spPr>
          <a:xfrm>
            <a:off x="1643952" y="6591906"/>
            <a:ext cx="1943037" cy="206104"/>
          </a:xfrm>
        </p:spPr>
        <p:txBody>
          <a:bodyPr/>
          <a:lstStyle/>
          <a:p>
            <a:fld id="{25B5D48B-D1D2-43E5-A247-6D5613CE9E98}" type="datetime2">
              <a:rPr lang="en-US" smtClean="0"/>
              <a:t>Friday, June 13, 2025</a:t>
            </a:fld>
            <a:endParaRPr lang="en-US"/>
          </a:p>
        </p:txBody>
      </p:sp>
    </p:spTree>
    <p:custDataLst>
      <p:tags r:id="rId1"/>
    </p:custDataLst>
    <p:extLst>
      <p:ext uri="{BB962C8B-B14F-4D97-AF65-F5344CB8AC3E}">
        <p14:creationId xmlns:p14="http://schemas.microsoft.com/office/powerpoint/2010/main" val="3272440752"/>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1243" y="152400"/>
            <a:ext cx="11860923" cy="491926"/>
          </a:xfrm>
        </p:spPr>
        <p:txBody>
          <a:bodyPr>
            <a:normAutofit/>
          </a:bodyPr>
          <a:lstStyle>
            <a:lvl1pPr algn="l">
              <a:defRPr sz="1800"/>
            </a:lvl1pPr>
          </a:lstStyle>
          <a:p>
            <a:r>
              <a:rPr lang="en-US"/>
              <a:t>Click to edit Master title style</a:t>
            </a:r>
            <a:endParaRPr lang="en-US" dirty="0"/>
          </a:p>
        </p:txBody>
      </p:sp>
      <p:sp>
        <p:nvSpPr>
          <p:cNvPr id="5" name="Date Placeholder 4"/>
          <p:cNvSpPr>
            <a:spLocks noGrp="1"/>
          </p:cNvSpPr>
          <p:nvPr>
            <p:ph type="dt" sz="half" idx="10"/>
          </p:nvPr>
        </p:nvSpPr>
        <p:spPr>
          <a:xfrm>
            <a:off x="2037806" y="6635931"/>
            <a:ext cx="1619791" cy="162861"/>
          </a:xfrm>
        </p:spPr>
        <p:txBody>
          <a:bodyPr/>
          <a:lstStyle/>
          <a:p>
            <a:fld id="{EE514114-1B09-4F88-919C-314FA9E8340A}" type="datetime2">
              <a:rPr lang="en-US" smtClean="0"/>
              <a:t>Friday, June 13, 2025</a:t>
            </a:fld>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498069CA-F1F6-4C39-AA1C-654950A45F41}"/>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5">
            <a:extLst>
              <a:ext uri="{FF2B5EF4-FFF2-40B4-BE49-F238E27FC236}">
                <a16:creationId xmlns:a16="http://schemas.microsoft.com/office/drawing/2014/main" id="{7AC67A37-D4CF-4C15-89EE-718B5B848BEC}"/>
              </a:ext>
            </a:extLst>
          </p:cNvPr>
          <p:cNvSpPr>
            <a:spLocks noGrp="1"/>
          </p:cNvSpPr>
          <p:nvPr>
            <p:ph sz="quarter" idx="4"/>
          </p:nvPr>
        </p:nvSpPr>
        <p:spPr>
          <a:xfrm>
            <a:off x="203269" y="751558"/>
            <a:ext cx="11860923" cy="52225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1378766722"/>
      </p:ext>
    </p:extLst>
  </p:cSld>
  <p:clrMapOvr>
    <a:masterClrMapping/>
  </p:clrMapOvr>
  <p:hf hdr="0" dt="0"/>
</p:sldLayout>
</file>

<file path=ppt/slideLayouts/slideLayout3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02734"/>
            <a:ext cx="10972800" cy="450409"/>
          </a:xfrm>
        </p:spPr>
        <p:txBody>
          <a:bodyPr>
            <a:normAutofit/>
          </a:bodyPr>
          <a:lstStyle>
            <a:lvl1pPr>
              <a:defRPr sz="2550"/>
            </a:lvl1pPr>
          </a:lstStyle>
          <a:p>
            <a:r>
              <a:rPr lang="en-US"/>
              <a:t>Click to edit Master title style</a:t>
            </a:r>
          </a:p>
        </p:txBody>
      </p:sp>
      <p:sp>
        <p:nvSpPr>
          <p:cNvPr id="3" name="Text Placeholder 2"/>
          <p:cNvSpPr>
            <a:spLocks noGrp="1"/>
          </p:cNvSpPr>
          <p:nvPr>
            <p:ph type="body" idx="1"/>
          </p:nvPr>
        </p:nvSpPr>
        <p:spPr>
          <a:xfrm>
            <a:off x="609600" y="727167"/>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1440953"/>
            <a:ext cx="5386917" cy="468521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727167"/>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1440953"/>
            <a:ext cx="5389033" cy="468521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BECD14-C166-49BC-9EB5-3FE0E6E8A471}" type="datetime2">
              <a:rPr lang="en-US" smtClean="0"/>
              <a:t>Friday, June 13, 2025</a:t>
            </a:fld>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5" name="Rectangle 14">
            <a:extLst>
              <a:ext uri="{FF2B5EF4-FFF2-40B4-BE49-F238E27FC236}">
                <a16:creationId xmlns:a16="http://schemas.microsoft.com/office/drawing/2014/main" id="{4AFF07FC-8AA6-45CF-8773-5411B3786FF5}"/>
              </a:ext>
            </a:extLst>
          </p:cNvPr>
          <p:cNvSpPr/>
          <p:nvPr/>
        </p:nvSpPr>
        <p:spPr>
          <a:xfrm>
            <a:off x="32086" y="26128"/>
            <a:ext cx="12127831" cy="6795779"/>
          </a:xfrm>
          <a:prstGeom prst="rect">
            <a:avLst/>
          </a:prstGeom>
          <a:noFill/>
          <a:ln w="381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A1C37054-5265-4397-9BD4-2FA53965DA6C}"/>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a:extLst>
              <a:ext uri="{FF2B5EF4-FFF2-40B4-BE49-F238E27FC236}">
                <a16:creationId xmlns:a16="http://schemas.microsoft.com/office/drawing/2014/main" id="{7CC24007-D12F-4856-859F-5F5A6B44D920}"/>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custDataLst>
      <p:tags r:id="rId1"/>
    </p:custDataLst>
    <p:extLst>
      <p:ext uri="{BB962C8B-B14F-4D97-AF65-F5344CB8AC3E}">
        <p14:creationId xmlns:p14="http://schemas.microsoft.com/office/powerpoint/2010/main" val="413950718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762003"/>
            <a:ext cx="5389033" cy="5364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BFBBBE-4747-4617-A010-5C1F16CF6445}" type="datetime2">
              <a:rPr lang="en-US" smtClean="0"/>
              <a:t>Friday, June 13, 2025</a:t>
            </a:fld>
            <a:endParaRPr lang="en-US"/>
          </a:p>
        </p:txBody>
      </p:sp>
      <p:sp>
        <p:nvSpPr>
          <p:cNvPr id="8" name="Footer Placeholder 7"/>
          <p:cNvSpPr>
            <a:spLocks noGrp="1"/>
          </p:cNvSpPr>
          <p:nvPr>
            <p:ph type="ftr" sz="quarter" idx="11"/>
          </p:nvPr>
        </p:nvSpPr>
        <p:spPr>
          <a:xfrm>
            <a:off x="4348481" y="6452585"/>
            <a:ext cx="3860800" cy="301756"/>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a:extLst>
              <a:ext uri="{FF2B5EF4-FFF2-40B4-BE49-F238E27FC236}">
                <a16:creationId xmlns:a16="http://schemas.microsoft.com/office/drawing/2014/main" id="{BC6080C5-5997-4E5F-B650-059253FE48EF}"/>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custDataLst>
      <p:tags r:id="rId1"/>
    </p:custDataLst>
    <p:extLst>
      <p:ext uri="{BB962C8B-B14F-4D97-AF65-F5344CB8AC3E}">
        <p14:creationId xmlns:p14="http://schemas.microsoft.com/office/powerpoint/2010/main" val="3371811369"/>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42133"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429000"/>
            <a:ext cx="5592233" cy="276071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976846" y="6549407"/>
            <a:ext cx="1680751" cy="249385"/>
          </a:xfrm>
        </p:spPr>
        <p:txBody>
          <a:bodyPr/>
          <a:lstStyle/>
          <a:p>
            <a:fld id="{F294AF96-2B07-483F-A1E9-B12CCB3C2329}" type="datetime2">
              <a:rPr lang="en-US" smtClean="0"/>
              <a:t>Friday, June 13, 2025</a:t>
            </a:fld>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762001"/>
            <a:ext cx="55880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BE4329EB-1EF5-47E9-B087-BCA878114FA4}"/>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4D70C29E-8793-4AA7-B0C9-2666A820C608}"/>
              </a:ext>
            </a:extLst>
          </p:cNvPr>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30311B2-8C6D-4DF0-8011-CC79DCE3CBB2}"/>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custDataLst>
      <p:tags r:id="rId1"/>
    </p:custDataLst>
    <p:extLst>
      <p:ext uri="{BB962C8B-B14F-4D97-AF65-F5344CB8AC3E}">
        <p14:creationId xmlns:p14="http://schemas.microsoft.com/office/powerpoint/2010/main" val="2683975506"/>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42133"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762003"/>
            <a:ext cx="5386917" cy="5364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429003"/>
            <a:ext cx="5592233" cy="269186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950720" y="6549407"/>
            <a:ext cx="1706877" cy="249385"/>
          </a:xfrm>
        </p:spPr>
        <p:txBody>
          <a:bodyPr/>
          <a:lstStyle/>
          <a:p>
            <a:fld id="{9ABE5D5D-D901-44E0-9A13-0B3D0CD3A7F6}" type="datetime2">
              <a:rPr lang="en-US" smtClean="0"/>
              <a:t>Friday, June 13, 2025</a:t>
            </a:fld>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4" name="Content Placeholder 5"/>
          <p:cNvSpPr>
            <a:spLocks noGrp="1"/>
          </p:cNvSpPr>
          <p:nvPr>
            <p:ph sz="quarter" idx="14"/>
          </p:nvPr>
        </p:nvSpPr>
        <p:spPr>
          <a:xfrm>
            <a:off x="6197600" y="762001"/>
            <a:ext cx="55880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D5CA0051-5E3B-4C13-A8C7-C7696D579FDE}"/>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3F127866-57EA-4924-8113-DAAFE6514344}"/>
              </a:ext>
            </a:extLst>
          </p:cNvPr>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a:extLst>
              <a:ext uri="{FF2B5EF4-FFF2-40B4-BE49-F238E27FC236}">
                <a16:creationId xmlns:a16="http://schemas.microsoft.com/office/drawing/2014/main" id="{9E64EBE1-F26E-4E7A-B832-E53B9851F6D5}"/>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2242909101"/>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6401" y="152400"/>
            <a:ext cx="5384800" cy="990600"/>
          </a:xfrm>
        </p:spPr>
        <p:txBody>
          <a:bodyPr>
            <a:noAutofit/>
          </a:bodyPr>
          <a:lstStyle>
            <a:lvl1pPr algn="l">
              <a:defRPr sz="2400"/>
            </a:lvl1pPr>
          </a:lstStyle>
          <a:p>
            <a:r>
              <a:rPr lang="en-US"/>
              <a:t>Click to edit Master title style</a:t>
            </a:r>
            <a:endParaRPr lang="en-US" dirty="0"/>
          </a:p>
        </p:txBody>
      </p:sp>
      <p:sp>
        <p:nvSpPr>
          <p:cNvPr id="3" name="Text Placeholder 2"/>
          <p:cNvSpPr>
            <a:spLocks noGrp="1"/>
          </p:cNvSpPr>
          <p:nvPr>
            <p:ph type="body" idx="1"/>
          </p:nvPr>
        </p:nvSpPr>
        <p:spPr>
          <a:xfrm>
            <a:off x="406401" y="1219200"/>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6401" y="1981203"/>
            <a:ext cx="5386917" cy="41449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B5D48B-D1D2-43E5-A247-6D5613CE9E98}" type="datetime2">
              <a:rPr lang="en-US" smtClean="0"/>
              <a:t>Friday, June 13, 2025</a:t>
            </a:fld>
            <a:endParaRPr lang="en-US"/>
          </a:p>
        </p:txBody>
      </p:sp>
      <p:sp>
        <p:nvSpPr>
          <p:cNvPr id="8" name="Footer Placeholder 7"/>
          <p:cNvSpPr>
            <a:spLocks noGrp="1"/>
          </p:cNvSpPr>
          <p:nvPr>
            <p:ph type="ftr" sz="quarter" idx="11"/>
          </p:nvPr>
        </p:nvSpPr>
        <p:spPr>
          <a:xfrm>
            <a:off x="4348481" y="6452585"/>
            <a:ext cx="3860800" cy="301756"/>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3"/>
          <p:cNvSpPr>
            <a:spLocks noGrp="1"/>
          </p:cNvSpPr>
          <p:nvPr>
            <p:ph sz="half" idx="13"/>
          </p:nvPr>
        </p:nvSpPr>
        <p:spPr>
          <a:xfrm>
            <a:off x="6398684" y="152403"/>
            <a:ext cx="5386917" cy="58975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647AA89C-2DC8-42B6-AC86-C348305B1293}"/>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28900494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1580076" y="6584950"/>
            <a:ext cx="1272994" cy="249385"/>
          </a:xfrm>
          <a:prstGeom prst="rect">
            <a:avLst/>
          </a:prstGeom>
        </p:spPr>
        <p:txBody>
          <a:bodyPr/>
          <a:lstStyle/>
          <a:p>
            <a:fld id="{41FC2B17-254D-45EB-A90F-302D0F9EDA16}" type="datetimeFigureOut">
              <a:rPr lang="en-US" smtClean="0"/>
              <a:t>6/13/25</a:t>
            </a:fld>
            <a:endParaRPr lang="en-US"/>
          </a:p>
        </p:txBody>
      </p:sp>
      <p:sp>
        <p:nvSpPr>
          <p:cNvPr id="14" name="Rectangle 13">
            <a:extLst>
              <a:ext uri="{FF2B5EF4-FFF2-40B4-BE49-F238E27FC236}">
                <a16:creationId xmlns:a16="http://schemas.microsoft.com/office/drawing/2014/main" id="{AB865A67-4547-468F-B9BF-386DD104FC5E}"/>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
        <p:nvSpPr>
          <p:cNvPr id="15" name="Rectangle 14">
            <a:extLst>
              <a:ext uri="{FF2B5EF4-FFF2-40B4-BE49-F238E27FC236}">
                <a16:creationId xmlns:a16="http://schemas.microsoft.com/office/drawing/2014/main" id="{6AEEF167-FDD5-4B7D-A04B-3A30B3DA3162}"/>
              </a:ext>
            </a:extLst>
          </p:cNvPr>
          <p:cNvSpPr/>
          <p:nvPr/>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9042557"/>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2002971" y="6584950"/>
            <a:ext cx="1654626" cy="213842"/>
          </a:xfrm>
        </p:spPr>
        <p:txBody>
          <a:bodyPr/>
          <a:lstStyle/>
          <a:p>
            <a:fld id="{8760202A-3381-4EB8-8CC8-7CD7E47D4EAE}" type="datetime2">
              <a:rPr lang="en-US" smtClean="0"/>
              <a:t>Friday, June 13, 2025</a:t>
            </a:fld>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3BE42D3D-AECE-4476-BDD6-5750E7FE479D}"/>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3210323849"/>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046514" y="6653349"/>
            <a:ext cx="1611083" cy="145443"/>
          </a:xfrm>
        </p:spPr>
        <p:txBody>
          <a:bodyPr/>
          <a:lstStyle/>
          <a:p>
            <a:fld id="{B6277938-4894-4136-AD3F-DFA688FA1C9D}" type="datetime2">
              <a:rPr lang="en-US" smtClean="0"/>
              <a:t>Friday, June 13, 2025</a:t>
            </a:fld>
            <a:endParaRPr lang="en-US"/>
          </a:p>
        </p:txBody>
      </p:sp>
      <p:sp>
        <p:nvSpPr>
          <p:cNvPr id="6" name="Slide Number Placeholder 5"/>
          <p:cNvSpPr>
            <a:spLocks noGrp="1"/>
          </p:cNvSpPr>
          <p:nvPr>
            <p:ph type="sldNum" sz="quarter" idx="12"/>
          </p:nvPr>
        </p:nvSpPr>
        <p:spPr/>
        <p:txBody>
          <a:bodyPr/>
          <a:lstStyle/>
          <a:p>
            <a:fld id="{EDAED2F0-FE46-4240-B9CD-38EFCE339481}" type="slidenum">
              <a:rPr lang="en-US" smtClean="0"/>
              <a:t>‹#›</a:t>
            </a:fld>
            <a:endParaRPr lang="en-US"/>
          </a:p>
        </p:txBody>
      </p:sp>
      <p:sp>
        <p:nvSpPr>
          <p:cNvPr id="13" name="Rectangle 12">
            <a:extLst>
              <a:ext uri="{FF2B5EF4-FFF2-40B4-BE49-F238E27FC236}">
                <a16:creationId xmlns:a16="http://schemas.microsoft.com/office/drawing/2014/main" id="{047C7EE6-2C81-4B78-8D7D-0B67C459956C}"/>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2782979090"/>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7393A-495D-4812-9D53-CFB2BBDAB03B}" type="datetime2">
              <a:rPr lang="en-US" smtClean="0"/>
              <a:t>Friday, June 13, 2025</a:t>
            </a:fld>
            <a:endParaRPr lang="en-US"/>
          </a:p>
        </p:txBody>
      </p:sp>
      <p:sp>
        <p:nvSpPr>
          <p:cNvPr id="5" name="Footer Placeholder 4"/>
          <p:cNvSpPr>
            <a:spLocks noGrp="1"/>
          </p:cNvSpPr>
          <p:nvPr>
            <p:ph type="ftr" sz="quarter" idx="11"/>
          </p:nvPr>
        </p:nvSpPr>
        <p:spPr>
          <a:xfrm>
            <a:off x="4348481" y="6452585"/>
            <a:ext cx="3860800" cy="301756"/>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DAED2F0-FE46-4240-B9CD-38EFCE339481}" type="slidenum">
              <a:rPr lang="en-US" smtClean="0"/>
              <a:t>‹#›</a:t>
            </a:fld>
            <a:endParaRPr lang="en-US"/>
          </a:p>
        </p:txBody>
      </p:sp>
      <p:sp>
        <p:nvSpPr>
          <p:cNvPr id="10" name="Rectangle 9">
            <a:extLst>
              <a:ext uri="{FF2B5EF4-FFF2-40B4-BE49-F238E27FC236}">
                <a16:creationId xmlns:a16="http://schemas.microsoft.com/office/drawing/2014/main" id="{BE5FD0CA-D979-45D2-AFA1-4EF74D743FCA}"/>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755232212"/>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085" y="85056"/>
            <a:ext cx="12035245" cy="415687"/>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87085" y="566058"/>
            <a:ext cx="12035245" cy="5483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EA4F5366-F021-C440-B975-9BD644C7DDA9}" type="slidenum">
              <a:rPr lang="en-US" smtClean="0"/>
              <a:pPr/>
              <a:t>‹#›</a:t>
            </a:fld>
            <a:endParaRPr lang="en-US"/>
          </a:p>
        </p:txBody>
      </p:sp>
      <p:sp>
        <p:nvSpPr>
          <p:cNvPr id="8" name="Rectangle 7">
            <a:extLst>
              <a:ext uri="{FF2B5EF4-FFF2-40B4-BE49-F238E27FC236}">
                <a16:creationId xmlns:a16="http://schemas.microsoft.com/office/drawing/2014/main" id="{89D7B728-6B20-4C58-BE0F-F313B811104B}"/>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
        <p:nvSpPr>
          <p:cNvPr id="9" name="Footer Placeholder 4">
            <a:extLst>
              <a:ext uri="{FF2B5EF4-FFF2-40B4-BE49-F238E27FC236}">
                <a16:creationId xmlns:a16="http://schemas.microsoft.com/office/drawing/2014/main" id="{40D528AA-B540-41E0-9B95-294D87ADE490}"/>
              </a:ext>
            </a:extLst>
          </p:cNvPr>
          <p:cNvSpPr>
            <a:spLocks noGrp="1"/>
          </p:cNvSpPr>
          <p:nvPr>
            <p:ph type="ftr" sz="quarter" idx="11"/>
          </p:nvPr>
        </p:nvSpPr>
        <p:spPr>
          <a:xfrm>
            <a:off x="5363852" y="6415937"/>
            <a:ext cx="2662548" cy="365125"/>
          </a:xfrm>
          <a:prstGeom prst="rect">
            <a:avLst/>
          </a:prstGeom>
        </p:spPr>
        <p:txBody>
          <a:bodyPr anchor="ctr"/>
          <a:lstStyle>
            <a:lvl1pPr algn="ctr">
              <a:defRPr sz="1000">
                <a:solidFill>
                  <a:schemeClr val="bg1">
                    <a:lumMod val="75000"/>
                  </a:schemeClr>
                </a:solidFill>
              </a:defRPr>
            </a:lvl1pPr>
          </a:lstStyle>
          <a:p>
            <a:endParaRPr lang="en-US" dirty="0"/>
          </a:p>
        </p:txBody>
      </p:sp>
      <p:sp>
        <p:nvSpPr>
          <p:cNvPr id="10" name="Date Placeholder 6">
            <a:extLst>
              <a:ext uri="{FF2B5EF4-FFF2-40B4-BE49-F238E27FC236}">
                <a16:creationId xmlns:a16="http://schemas.microsoft.com/office/drawing/2014/main" id="{D62793AE-4F0B-4168-AB19-9491C45564AC}"/>
              </a:ext>
            </a:extLst>
          </p:cNvPr>
          <p:cNvSpPr>
            <a:spLocks noGrp="1"/>
          </p:cNvSpPr>
          <p:nvPr>
            <p:ph type="dt" sz="half" idx="10"/>
          </p:nvPr>
        </p:nvSpPr>
        <p:spPr>
          <a:xfrm>
            <a:off x="1643952" y="6591906"/>
            <a:ext cx="1943037" cy="206104"/>
          </a:xfrm>
        </p:spPr>
        <p:txBody>
          <a:bodyPr/>
          <a:lstStyle/>
          <a:p>
            <a:fld id="{25B5D48B-D1D2-43E5-A247-6D5613CE9E98}" type="datetime2">
              <a:rPr lang="en-US" smtClean="0"/>
              <a:t>Friday, June 13, 2025</a:t>
            </a:fld>
            <a:endParaRPr lang="en-US"/>
          </a:p>
        </p:txBody>
      </p:sp>
    </p:spTree>
    <p:custDataLst>
      <p:tags r:id="rId1"/>
    </p:custDataLst>
    <p:extLst>
      <p:ext uri="{BB962C8B-B14F-4D97-AF65-F5344CB8AC3E}">
        <p14:creationId xmlns:p14="http://schemas.microsoft.com/office/powerpoint/2010/main" val="3766649958"/>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085" y="85056"/>
            <a:ext cx="12035245" cy="415687"/>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87085" y="566058"/>
            <a:ext cx="12035245" cy="45526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EA4F5366-F021-C440-B975-9BD644C7DDA9}" type="slidenum">
              <a:rPr lang="en-US" smtClean="0"/>
              <a:pPr/>
              <a:t>‹#›</a:t>
            </a:fld>
            <a:endParaRPr lang="en-US"/>
          </a:p>
        </p:txBody>
      </p:sp>
      <p:sp>
        <p:nvSpPr>
          <p:cNvPr id="8" name="Rectangle 7">
            <a:extLst>
              <a:ext uri="{FF2B5EF4-FFF2-40B4-BE49-F238E27FC236}">
                <a16:creationId xmlns:a16="http://schemas.microsoft.com/office/drawing/2014/main" id="{89D7B728-6B20-4C58-BE0F-F313B811104B}"/>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
        <p:nvSpPr>
          <p:cNvPr id="9" name="Footer Placeholder 4">
            <a:extLst>
              <a:ext uri="{FF2B5EF4-FFF2-40B4-BE49-F238E27FC236}">
                <a16:creationId xmlns:a16="http://schemas.microsoft.com/office/drawing/2014/main" id="{40D528AA-B540-41E0-9B95-294D87ADE490}"/>
              </a:ext>
            </a:extLst>
          </p:cNvPr>
          <p:cNvSpPr>
            <a:spLocks noGrp="1"/>
          </p:cNvSpPr>
          <p:nvPr>
            <p:ph type="ftr" sz="quarter" idx="11"/>
          </p:nvPr>
        </p:nvSpPr>
        <p:spPr>
          <a:xfrm>
            <a:off x="5363852" y="6415937"/>
            <a:ext cx="2662548" cy="365125"/>
          </a:xfrm>
          <a:prstGeom prst="rect">
            <a:avLst/>
          </a:prstGeom>
        </p:spPr>
        <p:txBody>
          <a:bodyPr anchor="ctr"/>
          <a:lstStyle>
            <a:lvl1pPr algn="ctr">
              <a:defRPr sz="1000">
                <a:solidFill>
                  <a:schemeClr val="bg1">
                    <a:lumMod val="75000"/>
                  </a:schemeClr>
                </a:solidFill>
              </a:defRPr>
            </a:lvl1pPr>
          </a:lstStyle>
          <a:p>
            <a:endParaRPr lang="en-US" dirty="0"/>
          </a:p>
        </p:txBody>
      </p:sp>
      <p:sp>
        <p:nvSpPr>
          <p:cNvPr id="10" name="Content Placeholder 2">
            <a:extLst>
              <a:ext uri="{FF2B5EF4-FFF2-40B4-BE49-F238E27FC236}">
                <a16:creationId xmlns:a16="http://schemas.microsoft.com/office/drawing/2014/main" id="{243BC349-5ABC-4747-B5EC-DBF24B6760D9}"/>
              </a:ext>
            </a:extLst>
          </p:cNvPr>
          <p:cNvSpPr>
            <a:spLocks noGrp="1"/>
          </p:cNvSpPr>
          <p:nvPr>
            <p:ph idx="13"/>
          </p:nvPr>
        </p:nvSpPr>
        <p:spPr>
          <a:xfrm>
            <a:off x="70475" y="5627802"/>
            <a:ext cx="12035245" cy="580530"/>
          </a:xfrm>
        </p:spPr>
        <p:txBody>
          <a:bodyPr>
            <a:noAutofit/>
          </a:bodyPr>
          <a:lstStyle>
            <a:lvl1pPr>
              <a:defRPr sz="1600"/>
            </a:lvl1pPr>
            <a:lvl2pPr>
              <a:defRPr sz="1600"/>
            </a:lvl2pPr>
          </a:lstStyle>
          <a:p>
            <a:pPr lvl="0"/>
            <a:r>
              <a:rPr lang="en-US"/>
              <a:t>Click to edit Master text styles</a:t>
            </a:r>
          </a:p>
          <a:p>
            <a:pPr lvl="1"/>
            <a:r>
              <a:rPr lang="en-US"/>
              <a:t>Second level</a:t>
            </a:r>
          </a:p>
        </p:txBody>
      </p:sp>
      <p:sp>
        <p:nvSpPr>
          <p:cNvPr id="11" name="Date Placeholder 6">
            <a:extLst>
              <a:ext uri="{FF2B5EF4-FFF2-40B4-BE49-F238E27FC236}">
                <a16:creationId xmlns:a16="http://schemas.microsoft.com/office/drawing/2014/main" id="{56779EFA-1719-4037-B6E0-A84D87D5A1DF}"/>
              </a:ext>
            </a:extLst>
          </p:cNvPr>
          <p:cNvSpPr>
            <a:spLocks noGrp="1"/>
          </p:cNvSpPr>
          <p:nvPr>
            <p:ph type="dt" sz="half" idx="10"/>
          </p:nvPr>
        </p:nvSpPr>
        <p:spPr>
          <a:xfrm>
            <a:off x="1643952" y="6591906"/>
            <a:ext cx="1943037" cy="206104"/>
          </a:xfrm>
        </p:spPr>
        <p:txBody>
          <a:bodyPr/>
          <a:lstStyle/>
          <a:p>
            <a:fld id="{25B5D48B-D1D2-43E5-A247-6D5613CE9E98}" type="datetime2">
              <a:rPr lang="en-US" smtClean="0"/>
              <a:t>Friday, June 13, 2025</a:t>
            </a:fld>
            <a:endParaRPr lang="en-US"/>
          </a:p>
        </p:txBody>
      </p:sp>
    </p:spTree>
    <p:custDataLst>
      <p:tags r:id="rId1"/>
    </p:custDataLst>
    <p:extLst>
      <p:ext uri="{BB962C8B-B14F-4D97-AF65-F5344CB8AC3E}">
        <p14:creationId xmlns:p14="http://schemas.microsoft.com/office/powerpoint/2010/main" val="2462701647"/>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BC75B-2F55-4B78-B3FA-3347841F4F23}"/>
              </a:ext>
            </a:extLst>
          </p:cNvPr>
          <p:cNvSpPr>
            <a:spLocks noGrp="1"/>
          </p:cNvSpPr>
          <p:nvPr>
            <p:ph type="title"/>
          </p:nvPr>
        </p:nvSpPr>
        <p:spPr>
          <a:xfrm>
            <a:off x="117566" y="52251"/>
            <a:ext cx="11991720" cy="492035"/>
          </a:xfrm>
        </p:spPr>
        <p:txBody>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146CB8F-0A6B-46B5-888F-12DCAE2E58E9}"/>
              </a:ext>
            </a:extLst>
          </p:cNvPr>
          <p:cNvSpPr>
            <a:spLocks noGrp="1"/>
          </p:cNvSpPr>
          <p:nvPr>
            <p:ph type="body" idx="1"/>
          </p:nvPr>
        </p:nvSpPr>
        <p:spPr>
          <a:xfrm>
            <a:off x="117566" y="627018"/>
            <a:ext cx="5625737" cy="5422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FB9D6A-420F-4E28-8643-038C510F3423}"/>
              </a:ext>
            </a:extLst>
          </p:cNvPr>
          <p:cNvSpPr>
            <a:spLocks noGrp="1"/>
          </p:cNvSpPr>
          <p:nvPr>
            <p:ph type="dt" sz="half" idx="10"/>
          </p:nvPr>
        </p:nvSpPr>
        <p:spPr>
          <a:xfrm>
            <a:off x="2063931" y="6549407"/>
            <a:ext cx="1593666" cy="249385"/>
          </a:xfrm>
        </p:spPr>
        <p:txBody>
          <a:bodyPr/>
          <a:lstStyle/>
          <a:p>
            <a:fld id="{EE514114-1B09-4F88-919C-314FA9E8340A}" type="datetime2">
              <a:rPr lang="en-US" smtClean="0"/>
              <a:t>Friday, June 13, 2025</a:t>
            </a:fld>
            <a:endParaRPr lang="en-US"/>
          </a:p>
        </p:txBody>
      </p:sp>
      <p:sp>
        <p:nvSpPr>
          <p:cNvPr id="6" name="Slide Number Placeholder 5">
            <a:extLst>
              <a:ext uri="{FF2B5EF4-FFF2-40B4-BE49-F238E27FC236}">
                <a16:creationId xmlns:a16="http://schemas.microsoft.com/office/drawing/2014/main" id="{E53A7057-EAA3-4C3A-BF2B-77054E8EC0C7}"/>
              </a:ext>
            </a:extLst>
          </p:cNvPr>
          <p:cNvSpPr>
            <a:spLocks noGrp="1"/>
          </p:cNvSpPr>
          <p:nvPr>
            <p:ph type="sldNum" sz="quarter" idx="12"/>
          </p:nvPr>
        </p:nvSpPr>
        <p:spPr/>
        <p:txBody>
          <a:bodyPr/>
          <a:lstStyle/>
          <a:p>
            <a:fld id="{EDAED2F0-FE46-4240-B9CD-38EFCE339481}" type="slidenum">
              <a:rPr lang="en-US" smtClean="0"/>
              <a:t>‹#›</a:t>
            </a:fld>
            <a:endParaRPr lang="en-US"/>
          </a:p>
        </p:txBody>
      </p:sp>
      <p:sp>
        <p:nvSpPr>
          <p:cNvPr id="8" name="Text Placeholder 2">
            <a:extLst>
              <a:ext uri="{FF2B5EF4-FFF2-40B4-BE49-F238E27FC236}">
                <a16:creationId xmlns:a16="http://schemas.microsoft.com/office/drawing/2014/main" id="{E821508E-B23C-408A-A069-24BF1CA9369A}"/>
              </a:ext>
            </a:extLst>
          </p:cNvPr>
          <p:cNvSpPr>
            <a:spLocks noGrp="1"/>
          </p:cNvSpPr>
          <p:nvPr>
            <p:ph type="body" idx="13"/>
          </p:nvPr>
        </p:nvSpPr>
        <p:spPr>
          <a:xfrm>
            <a:off x="5921829" y="640082"/>
            <a:ext cx="6187457" cy="5422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4090607637"/>
      </p:ext>
    </p:extLst>
  </p:cSld>
  <p:clrMapOvr>
    <a:masterClrMapping/>
  </p:clrMapOvr>
  <p:hf hdr="0" dt="0"/>
</p:sldLayout>
</file>

<file path=ppt/slideLayouts/slideLayout3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4601"/>
            <a:ext cx="10363200" cy="762001"/>
          </a:xfrm>
        </p:spPr>
        <p:txBody>
          <a:bodyPr>
            <a:normAutofit/>
          </a:bodyPr>
          <a:lstStyle>
            <a:lvl1pPr>
              <a:defRPr sz="4000"/>
            </a:lvl1pPr>
          </a:lstStyle>
          <a:p>
            <a:r>
              <a:rPr lang="en-US"/>
              <a:t>Click to edit Master title style</a:t>
            </a:r>
            <a:endParaRPr lang="en-US" dirty="0"/>
          </a:p>
        </p:txBody>
      </p:sp>
      <p:sp>
        <p:nvSpPr>
          <p:cNvPr id="3" name="Subtitle 2"/>
          <p:cNvSpPr>
            <a:spLocks noGrp="1"/>
          </p:cNvSpPr>
          <p:nvPr>
            <p:ph type="subTitle" idx="1"/>
          </p:nvPr>
        </p:nvSpPr>
        <p:spPr>
          <a:xfrm>
            <a:off x="1117600" y="3429000"/>
            <a:ext cx="10058400" cy="609600"/>
          </a:xfrm>
        </p:spPr>
        <p:txBody>
          <a:bodyPr>
            <a:noAutofit/>
          </a:bodyPr>
          <a:lstStyle>
            <a:lvl1pPr marL="0" indent="0" algn="ctr">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5354425" y="6452585"/>
            <a:ext cx="2498103" cy="301756"/>
          </a:xfrm>
          <a:prstGeom prst="rect">
            <a:avLst/>
          </a:prstGeom>
        </p:spPr>
        <p:txBody>
          <a:bodyPr/>
          <a:lstStyle>
            <a:lvl1pPr algn="ctr">
              <a:defRPr>
                <a:solidFill>
                  <a:schemeClr val="bg1">
                    <a:lumMod val="75000"/>
                  </a:schemeClr>
                </a:solidFill>
              </a:defRPr>
            </a:lvl1pPr>
          </a:lstStyle>
          <a:p>
            <a:endParaRPr lang="en-US"/>
          </a:p>
        </p:txBody>
      </p:sp>
      <p:sp>
        <p:nvSpPr>
          <p:cNvPr id="6" name="Slide Number Placeholder 5"/>
          <p:cNvSpPr>
            <a:spLocks noGrp="1"/>
          </p:cNvSpPr>
          <p:nvPr>
            <p:ph type="sldNum" sz="quarter" idx="12"/>
          </p:nvPr>
        </p:nvSpPr>
        <p:spPr/>
        <p:txBody>
          <a:bodyPr/>
          <a:lstStyle/>
          <a:p>
            <a:fld id="{EDAED2F0-FE46-4240-B9CD-38EFCE339481}" type="slidenum">
              <a:rPr lang="en-US" smtClean="0"/>
              <a:t>‹#›</a:t>
            </a:fld>
            <a:endParaRPr lang="en-US"/>
          </a:p>
        </p:txBody>
      </p:sp>
      <p:sp>
        <p:nvSpPr>
          <p:cNvPr id="7" name="Date Placeholder 6">
            <a:extLst>
              <a:ext uri="{FF2B5EF4-FFF2-40B4-BE49-F238E27FC236}">
                <a16:creationId xmlns:a16="http://schemas.microsoft.com/office/drawing/2014/main" id="{6DF5AB3D-6C6A-4B08-AFAC-32E4B6F6373E}"/>
              </a:ext>
            </a:extLst>
          </p:cNvPr>
          <p:cNvSpPr>
            <a:spLocks noGrp="1"/>
          </p:cNvSpPr>
          <p:nvPr>
            <p:ph type="dt" sz="half" idx="10"/>
          </p:nvPr>
        </p:nvSpPr>
        <p:spPr>
          <a:xfrm>
            <a:off x="1643952" y="6591906"/>
            <a:ext cx="1943037" cy="206104"/>
          </a:xfrm>
        </p:spPr>
        <p:txBody>
          <a:bodyPr/>
          <a:lstStyle/>
          <a:p>
            <a:fld id="{25B5D48B-D1D2-43E5-A247-6D5613CE9E98}" type="datetime2">
              <a:rPr lang="en-US" smtClean="0"/>
              <a:t>Friday, June 13, 2025</a:t>
            </a:fld>
            <a:endParaRPr lang="en-US"/>
          </a:p>
        </p:txBody>
      </p:sp>
    </p:spTree>
    <p:custDataLst>
      <p:tags r:id="rId1"/>
    </p:custDataLst>
    <p:extLst>
      <p:ext uri="{BB962C8B-B14F-4D97-AF65-F5344CB8AC3E}">
        <p14:creationId xmlns:p14="http://schemas.microsoft.com/office/powerpoint/2010/main" val="1616469138"/>
      </p:ext>
    </p:extLst>
  </p:cSld>
  <p:clrMapOvr>
    <a:masterClrMapping/>
  </p:clrMapOvr>
  <p:hf hdr="0" dt="0"/>
</p:sldLayout>
</file>

<file path=ppt/slideLayouts/slideLayout357.xml><?xml version="1.0" encoding="utf-8"?>
<p:sldLayout xmlns:a="http://schemas.openxmlformats.org/drawingml/2006/main" xmlns:r="http://schemas.openxmlformats.org/officeDocument/2006/relationships" xmlns:p="http://schemas.openxmlformats.org/presentationml/2006/main" type="tx" preserve="1">
  <p:cSld name="1_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AE45-96E2-480B-B1E9-ED994B2F0560}"/>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D083799-3FD8-4833-983C-EBAEF532511B}"/>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6CC78B0-C9BC-4F56-910B-0EFB2DC0C3E4}"/>
              </a:ext>
            </a:extLst>
          </p:cNvPr>
          <p:cNvSpPr>
            <a:spLocks noGrp="1"/>
          </p:cNvSpPr>
          <p:nvPr>
            <p:ph type="sldNum" sz="quarter" idx="12"/>
          </p:nvPr>
        </p:nvSpPr>
        <p:spPr/>
        <p:txBody>
          <a:bodyPr/>
          <a:lstStyle/>
          <a:p>
            <a:fld id="{EDAED2F0-FE46-4240-B9CD-38EFCE339481}" type="slidenum">
              <a:rPr lang="en-US" smtClean="0"/>
              <a:t>‹#›</a:t>
            </a:fld>
            <a:endParaRPr lang="en-US"/>
          </a:p>
        </p:txBody>
      </p:sp>
      <p:sp>
        <p:nvSpPr>
          <p:cNvPr id="7" name="Footer Placeholder 4">
            <a:extLst>
              <a:ext uri="{FF2B5EF4-FFF2-40B4-BE49-F238E27FC236}">
                <a16:creationId xmlns:a16="http://schemas.microsoft.com/office/drawing/2014/main" id="{7BF006B0-9F1C-4DCB-A730-FDE88D81B852}"/>
              </a:ext>
            </a:extLst>
          </p:cNvPr>
          <p:cNvSpPr>
            <a:spLocks noGrp="1"/>
          </p:cNvSpPr>
          <p:nvPr>
            <p:ph type="ftr" sz="quarter" idx="11"/>
          </p:nvPr>
        </p:nvSpPr>
        <p:spPr>
          <a:xfrm>
            <a:off x="5354425" y="6504955"/>
            <a:ext cx="2498103" cy="249386"/>
          </a:xfrm>
          <a:prstGeom prst="rect">
            <a:avLst/>
          </a:prstGeom>
        </p:spPr>
        <p:txBody>
          <a:bodyPr/>
          <a:lstStyle>
            <a:lvl1pPr algn="ctr">
              <a:defRPr sz="1100">
                <a:solidFill>
                  <a:schemeClr val="bg1">
                    <a:lumMod val="75000"/>
                  </a:schemeClr>
                </a:solidFill>
              </a:defRPr>
            </a:lvl1pPr>
          </a:lstStyle>
          <a:p>
            <a:endParaRPr lang="en-US"/>
          </a:p>
        </p:txBody>
      </p:sp>
      <p:sp>
        <p:nvSpPr>
          <p:cNvPr id="8" name="Date Placeholder 6">
            <a:extLst>
              <a:ext uri="{FF2B5EF4-FFF2-40B4-BE49-F238E27FC236}">
                <a16:creationId xmlns:a16="http://schemas.microsoft.com/office/drawing/2014/main" id="{F4FE7C77-086A-408E-9FCE-0F7D167AABE6}"/>
              </a:ext>
            </a:extLst>
          </p:cNvPr>
          <p:cNvSpPr>
            <a:spLocks noGrp="1"/>
          </p:cNvSpPr>
          <p:nvPr>
            <p:ph type="dt" sz="half" idx="10"/>
          </p:nvPr>
        </p:nvSpPr>
        <p:spPr>
          <a:xfrm>
            <a:off x="1643952" y="6591906"/>
            <a:ext cx="1943037" cy="206104"/>
          </a:xfrm>
        </p:spPr>
        <p:txBody>
          <a:bodyPr/>
          <a:lstStyle/>
          <a:p>
            <a:fld id="{25B5D48B-D1D2-43E5-A247-6D5613CE9E98}" type="datetime2">
              <a:rPr lang="en-US" smtClean="0"/>
              <a:t>Friday, June 13, 2025</a:t>
            </a:fld>
            <a:endParaRPr lang="en-US"/>
          </a:p>
        </p:txBody>
      </p:sp>
    </p:spTree>
    <p:extLst>
      <p:ext uri="{BB962C8B-B14F-4D97-AF65-F5344CB8AC3E}">
        <p14:creationId xmlns:p14="http://schemas.microsoft.com/office/powerpoint/2010/main" val="3880469198"/>
      </p:ext>
    </p:extLst>
  </p:cSld>
  <p:clrMapOvr>
    <a:masterClrMapping/>
  </p:clrMapOvr>
  <p:hf hdr="0" dt="0"/>
</p:sldLayout>
</file>

<file path=ppt/slideLayouts/slideLayout3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AED2F0-FE46-4240-B9CD-38EFCE339481}" type="slidenum">
              <a:rPr lang="en-US" smtClean="0"/>
              <a:t>‹#›</a:t>
            </a:fld>
            <a:endParaRPr lang="en-US"/>
          </a:p>
        </p:txBody>
      </p:sp>
      <p:sp>
        <p:nvSpPr>
          <p:cNvPr id="5" name="Footer Placeholder 4">
            <a:extLst>
              <a:ext uri="{FF2B5EF4-FFF2-40B4-BE49-F238E27FC236}">
                <a16:creationId xmlns:a16="http://schemas.microsoft.com/office/drawing/2014/main" id="{D87A23C8-A457-4459-BA8D-5A38923D9259}"/>
              </a:ext>
            </a:extLst>
          </p:cNvPr>
          <p:cNvSpPr>
            <a:spLocks noGrp="1"/>
          </p:cNvSpPr>
          <p:nvPr>
            <p:ph type="ftr" sz="quarter" idx="11"/>
          </p:nvPr>
        </p:nvSpPr>
        <p:spPr>
          <a:xfrm>
            <a:off x="5354425" y="6452585"/>
            <a:ext cx="2498103" cy="301756"/>
          </a:xfrm>
          <a:prstGeom prst="rect">
            <a:avLst/>
          </a:prstGeom>
        </p:spPr>
        <p:txBody>
          <a:bodyPr/>
          <a:lstStyle>
            <a:lvl1pPr algn="ctr">
              <a:defRPr>
                <a:solidFill>
                  <a:schemeClr val="bg1">
                    <a:lumMod val="75000"/>
                  </a:schemeClr>
                </a:solidFill>
              </a:defRPr>
            </a:lvl1pPr>
          </a:lstStyle>
          <a:p>
            <a:endParaRPr lang="en-US"/>
          </a:p>
        </p:txBody>
      </p:sp>
      <p:sp>
        <p:nvSpPr>
          <p:cNvPr id="6" name="Date Placeholder 6">
            <a:extLst>
              <a:ext uri="{FF2B5EF4-FFF2-40B4-BE49-F238E27FC236}">
                <a16:creationId xmlns:a16="http://schemas.microsoft.com/office/drawing/2014/main" id="{18394ACB-83FA-4AA4-8045-212C48E92CF1}"/>
              </a:ext>
            </a:extLst>
          </p:cNvPr>
          <p:cNvSpPr>
            <a:spLocks noGrp="1"/>
          </p:cNvSpPr>
          <p:nvPr>
            <p:ph type="dt" sz="half" idx="10"/>
          </p:nvPr>
        </p:nvSpPr>
        <p:spPr>
          <a:xfrm>
            <a:off x="1643952" y="6591906"/>
            <a:ext cx="1943037" cy="206104"/>
          </a:xfrm>
        </p:spPr>
        <p:txBody>
          <a:bodyPr/>
          <a:lstStyle/>
          <a:p>
            <a:fld id="{25B5D48B-D1D2-43E5-A247-6D5613CE9E98}" type="datetime2">
              <a:rPr lang="en-US" smtClean="0"/>
              <a:t>Friday, June 13, 2025</a:t>
            </a:fld>
            <a:endParaRPr lang="en-US"/>
          </a:p>
        </p:txBody>
      </p:sp>
    </p:spTree>
    <p:extLst>
      <p:ext uri="{BB962C8B-B14F-4D97-AF65-F5344CB8AC3E}">
        <p14:creationId xmlns:p14="http://schemas.microsoft.com/office/powerpoint/2010/main" val="2069249716"/>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537213" y="6574787"/>
            <a:ext cx="1272994" cy="249385"/>
          </a:xfrm>
          <a:prstGeom prst="rect">
            <a:avLst/>
          </a:prstGeom>
        </p:spPr>
        <p:txBody>
          <a:bodyPr/>
          <a:lstStyle/>
          <a:p>
            <a:fld id="{41FC2B17-254D-45EB-A90F-302D0F9EDA16}" type="datetimeFigureOut">
              <a:rPr lang="en-US" smtClean="0"/>
              <a:t>6/13/25</a:t>
            </a:fld>
            <a:endParaRPr lang="en-US"/>
          </a:p>
        </p:txBody>
      </p:sp>
      <p:sp>
        <p:nvSpPr>
          <p:cNvPr id="5" name="Footer Placeholder 4"/>
          <p:cNvSpPr>
            <a:spLocks noGrp="1"/>
          </p:cNvSpPr>
          <p:nvPr>
            <p:ph type="ftr" sz="quarter" idx="11"/>
          </p:nvPr>
        </p:nvSpPr>
        <p:spPr>
          <a:xfrm>
            <a:off x="4348481" y="6452585"/>
            <a:ext cx="3860800" cy="301756"/>
          </a:xfrm>
          <a:prstGeom prst="rect">
            <a:avLst/>
          </a:prstGeom>
        </p:spPr>
        <p:txBody>
          <a:bodyPr/>
          <a:lstStyle/>
          <a:p>
            <a:endParaRPr lang="en-US"/>
          </a:p>
        </p:txBody>
      </p:sp>
      <p:sp>
        <p:nvSpPr>
          <p:cNvPr id="10" name="Rectangle 9">
            <a:extLst>
              <a:ext uri="{FF2B5EF4-FFF2-40B4-BE49-F238E27FC236}">
                <a16:creationId xmlns:a16="http://schemas.microsoft.com/office/drawing/2014/main" id="{161AAEE9-AF86-4F35-A70B-4DA0B77D5043}"/>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
        <p:nvSpPr>
          <p:cNvPr id="12" name="Rectangle 11">
            <a:extLst>
              <a:ext uri="{FF2B5EF4-FFF2-40B4-BE49-F238E27FC236}">
                <a16:creationId xmlns:a16="http://schemas.microsoft.com/office/drawing/2014/main" id="{A46502BF-4584-4912-93DD-B1405A738C72}"/>
              </a:ext>
            </a:extLst>
          </p:cNvPr>
          <p:cNvSpPr/>
          <p:nvPr/>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0140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085" y="85056"/>
            <a:ext cx="12035245" cy="415687"/>
          </a:xfrm>
        </p:spPr>
        <p:txBody>
          <a:bodyPr/>
          <a:lstStyle/>
          <a:p>
            <a:r>
              <a:rPr lang="en-US"/>
              <a:t>Click to edit Master title style</a:t>
            </a:r>
            <a:endParaRPr lang="en-US" dirty="0"/>
          </a:p>
        </p:txBody>
      </p:sp>
      <p:sp>
        <p:nvSpPr>
          <p:cNvPr id="3" name="Content Placeholder 2"/>
          <p:cNvSpPr>
            <a:spLocks noGrp="1"/>
          </p:cNvSpPr>
          <p:nvPr>
            <p:ph idx="1"/>
          </p:nvPr>
        </p:nvSpPr>
        <p:spPr>
          <a:xfrm>
            <a:off x="87085" y="566058"/>
            <a:ext cx="12035245" cy="5483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xfrm>
            <a:off x="1553949" y="6523559"/>
            <a:ext cx="1272994" cy="249385"/>
          </a:xfrm>
          <a:prstGeom prst="rect">
            <a:avLst/>
          </a:prstGeom>
          <a:ln/>
        </p:spPr>
        <p:txBody>
          <a:bodyPr/>
          <a:lstStyle>
            <a:lvl1pPr>
              <a:defRPr/>
            </a:lvl1pPr>
          </a:lstStyle>
          <a:p>
            <a:fld id="{41FC2B17-254D-45EB-A90F-302D0F9EDA16}" type="datetimeFigureOut">
              <a:rPr lang="en-US" smtClean="0"/>
              <a:t>6/13/25</a:t>
            </a:fld>
            <a:endParaRPr lang="en-US"/>
          </a:p>
        </p:txBody>
      </p:sp>
      <p:sp>
        <p:nvSpPr>
          <p:cNvPr id="6" name="Rectangle 6"/>
          <p:cNvSpPr>
            <a:spLocks noGrp="1" noChangeArrowheads="1"/>
          </p:cNvSpPr>
          <p:nvPr>
            <p:ph type="sldNum" sz="quarter" idx="12"/>
          </p:nvPr>
        </p:nvSpPr>
        <p:spPr>
          <a:xfrm>
            <a:off x="5505254" y="6523559"/>
            <a:ext cx="1463167" cy="249385"/>
          </a:xfrm>
          <a:prstGeom prst="rect">
            <a:avLst/>
          </a:prstGeom>
          <a:ln/>
        </p:spPr>
        <p:txBody>
          <a:bodyPr/>
          <a:lstStyle>
            <a:lvl1pPr algn="ctr">
              <a:defRPr sz="900">
                <a:solidFill>
                  <a:schemeClr val="bg1">
                    <a:lumMod val="75000"/>
                  </a:schemeClr>
                </a:solidFill>
              </a:defRPr>
            </a:lvl1pPr>
          </a:lstStyle>
          <a:p>
            <a:fld id="{EE049813-44FE-415D-9F79-5E8ACA974A91}" type="slidenum">
              <a:rPr lang="en-US" smtClean="0"/>
              <a:t>‹#›</a:t>
            </a:fld>
            <a:endParaRPr lang="en-US"/>
          </a:p>
        </p:txBody>
      </p:sp>
      <p:sp>
        <p:nvSpPr>
          <p:cNvPr id="8" name="Rectangle 7">
            <a:extLst>
              <a:ext uri="{FF2B5EF4-FFF2-40B4-BE49-F238E27FC236}">
                <a16:creationId xmlns:a16="http://schemas.microsoft.com/office/drawing/2014/main" id="{72592345-01A4-4BBE-9ADB-F8CFA22F32C5}"/>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custDataLst>
      <p:tags r:id="rId1"/>
    </p:custDataLst>
    <p:extLst>
      <p:ext uri="{BB962C8B-B14F-4D97-AF65-F5344CB8AC3E}">
        <p14:creationId xmlns:p14="http://schemas.microsoft.com/office/powerpoint/2010/main" val="30586282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BC75B-2F55-4B78-B3FA-3347841F4F23}"/>
              </a:ext>
            </a:extLst>
          </p:cNvPr>
          <p:cNvSpPr>
            <a:spLocks noGrp="1"/>
          </p:cNvSpPr>
          <p:nvPr>
            <p:ph type="title"/>
          </p:nvPr>
        </p:nvSpPr>
        <p:spPr>
          <a:xfrm>
            <a:off x="117566" y="52251"/>
            <a:ext cx="11991720" cy="492035"/>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46CB8F-0A6B-46B5-888F-12DCAE2E58E9}"/>
              </a:ext>
            </a:extLst>
          </p:cNvPr>
          <p:cNvSpPr>
            <a:spLocks noGrp="1"/>
          </p:cNvSpPr>
          <p:nvPr>
            <p:ph type="body" idx="1"/>
          </p:nvPr>
        </p:nvSpPr>
        <p:spPr>
          <a:xfrm>
            <a:off x="117566" y="627018"/>
            <a:ext cx="5625737" cy="5422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FB9D6A-420F-4E28-8643-038C510F3423}"/>
              </a:ext>
            </a:extLst>
          </p:cNvPr>
          <p:cNvSpPr>
            <a:spLocks noGrp="1"/>
          </p:cNvSpPr>
          <p:nvPr>
            <p:ph type="dt" sz="half" idx="10"/>
          </p:nvPr>
        </p:nvSpPr>
        <p:spPr>
          <a:xfrm>
            <a:off x="125744" y="6491065"/>
            <a:ext cx="1272994" cy="249385"/>
          </a:xfrm>
          <a:prstGeom prst="rect">
            <a:avLst/>
          </a:prstGeom>
        </p:spPr>
        <p:txBody>
          <a:bodyPr/>
          <a:lstStyle/>
          <a:p>
            <a:fld id="{41FC2B17-254D-45EB-A90F-302D0F9EDA16}" type="datetimeFigureOut">
              <a:rPr lang="en-US" smtClean="0"/>
              <a:t>6/13/25</a:t>
            </a:fld>
            <a:endParaRPr lang="en-US"/>
          </a:p>
        </p:txBody>
      </p:sp>
      <p:sp>
        <p:nvSpPr>
          <p:cNvPr id="6" name="Slide Number Placeholder 5">
            <a:extLst>
              <a:ext uri="{FF2B5EF4-FFF2-40B4-BE49-F238E27FC236}">
                <a16:creationId xmlns:a16="http://schemas.microsoft.com/office/drawing/2014/main" id="{E53A7057-EAA3-4C3A-BF2B-77054E8EC0C7}"/>
              </a:ext>
            </a:extLst>
          </p:cNvPr>
          <p:cNvSpPr>
            <a:spLocks noGrp="1"/>
          </p:cNvSpPr>
          <p:nvPr>
            <p:ph type="sldNum" sz="quarter" idx="12"/>
          </p:nvPr>
        </p:nvSpPr>
        <p:spPr>
          <a:xfrm>
            <a:off x="9082180" y="6574788"/>
            <a:ext cx="997085" cy="249385"/>
          </a:xfrm>
          <a:prstGeom prst="rect">
            <a:avLst/>
          </a:prstGeom>
        </p:spPr>
        <p:txBody>
          <a:bodyPr/>
          <a:lstStyle/>
          <a:p>
            <a:fld id="{EE049813-44FE-415D-9F79-5E8ACA974A91}" type="slidenum">
              <a:rPr lang="en-US" smtClean="0"/>
              <a:t>‹#›</a:t>
            </a:fld>
            <a:endParaRPr lang="en-US"/>
          </a:p>
        </p:txBody>
      </p:sp>
      <p:sp>
        <p:nvSpPr>
          <p:cNvPr id="8" name="Text Placeholder 2">
            <a:extLst>
              <a:ext uri="{FF2B5EF4-FFF2-40B4-BE49-F238E27FC236}">
                <a16:creationId xmlns:a16="http://schemas.microsoft.com/office/drawing/2014/main" id="{E821508E-B23C-408A-A069-24BF1CA9369A}"/>
              </a:ext>
            </a:extLst>
          </p:cNvPr>
          <p:cNvSpPr>
            <a:spLocks noGrp="1"/>
          </p:cNvSpPr>
          <p:nvPr>
            <p:ph type="body" idx="13"/>
          </p:nvPr>
        </p:nvSpPr>
        <p:spPr>
          <a:xfrm>
            <a:off x="5921829" y="640082"/>
            <a:ext cx="6187457" cy="5422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0296406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89920" y="3102456"/>
            <a:ext cx="10363200" cy="1698333"/>
          </a:xfrm>
        </p:spPr>
        <p:txBody>
          <a:bodyPr>
            <a:normAutofit/>
          </a:bodyPr>
          <a:lstStyle>
            <a:lvl1pPr>
              <a:defRPr sz="4000"/>
            </a:lvl1pPr>
          </a:lstStyle>
          <a:p>
            <a:r>
              <a:rPr lang="en-US"/>
              <a:t>Click to edit Master title style</a:t>
            </a:r>
            <a:endParaRPr lang="en-US" dirty="0"/>
          </a:p>
        </p:txBody>
      </p:sp>
      <p:sp>
        <p:nvSpPr>
          <p:cNvPr id="3" name="Subtitle 2"/>
          <p:cNvSpPr>
            <a:spLocks noGrp="1"/>
          </p:cNvSpPr>
          <p:nvPr>
            <p:ph type="subTitle" idx="1"/>
          </p:nvPr>
        </p:nvSpPr>
        <p:spPr>
          <a:xfrm>
            <a:off x="1208308" y="5078692"/>
            <a:ext cx="10058400" cy="609600"/>
          </a:xfrm>
        </p:spPr>
        <p:txBody>
          <a:bodyPr>
            <a:noAutofit/>
          </a:bodyPr>
          <a:lstStyle>
            <a:lvl1pPr marL="0" indent="0" algn="ctr">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1492990" y="6603463"/>
            <a:ext cx="1272994" cy="249385"/>
          </a:xfrm>
          <a:prstGeom prst="rect">
            <a:avLst/>
          </a:prstGeom>
        </p:spPr>
        <p:txBody>
          <a:bodyPr/>
          <a:lstStyle/>
          <a:p>
            <a:fld id="{41FC2B17-254D-45EB-A90F-302D0F9EDA16}" type="datetimeFigureOut">
              <a:rPr lang="en-US" smtClean="0"/>
              <a:t>6/13/25</a:t>
            </a:fld>
            <a:endParaRPr lang="en-US"/>
          </a:p>
        </p:txBody>
      </p:sp>
      <p:sp>
        <p:nvSpPr>
          <p:cNvPr id="5" name="Footer Placeholder 4"/>
          <p:cNvSpPr>
            <a:spLocks noGrp="1"/>
          </p:cNvSpPr>
          <p:nvPr>
            <p:ph type="ftr" sz="quarter" idx="11"/>
          </p:nvPr>
        </p:nvSpPr>
        <p:spPr>
          <a:xfrm>
            <a:off x="4348481" y="6452585"/>
            <a:ext cx="3860800" cy="301756"/>
          </a:xfrm>
          <a:prstGeom prst="rect">
            <a:avLst/>
          </a:prstGeom>
        </p:spPr>
        <p:txBody>
          <a:bodyPr/>
          <a:lstStyle/>
          <a:p>
            <a:endParaRPr lang="en-US"/>
          </a:p>
        </p:txBody>
      </p:sp>
      <p:sp>
        <p:nvSpPr>
          <p:cNvPr id="8" name="Content Placeholder 3">
            <a:extLst>
              <a:ext uri="{FF2B5EF4-FFF2-40B4-BE49-F238E27FC236}">
                <a16:creationId xmlns:a16="http://schemas.microsoft.com/office/drawing/2014/main" id="{51A7D4AF-D233-4F9C-8FCD-ECB5BBD0CAE0}"/>
              </a:ext>
            </a:extLst>
          </p:cNvPr>
          <p:cNvSpPr>
            <a:spLocks noGrp="1"/>
          </p:cNvSpPr>
          <p:nvPr>
            <p:ph sz="half" idx="2"/>
          </p:nvPr>
        </p:nvSpPr>
        <p:spPr>
          <a:xfrm>
            <a:off x="3903747" y="137030"/>
            <a:ext cx="5023438" cy="268752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p:txBody>
      </p:sp>
    </p:spTree>
    <p:custDataLst>
      <p:tags r:id="rId1"/>
    </p:custDataLst>
    <p:extLst>
      <p:ext uri="{BB962C8B-B14F-4D97-AF65-F5344CB8AC3E}">
        <p14:creationId xmlns:p14="http://schemas.microsoft.com/office/powerpoint/2010/main" val="3736192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6400" y="152400"/>
            <a:ext cx="11402142" cy="533400"/>
          </a:xfrm>
        </p:spPr>
        <p:txBody>
          <a:bodyPr anchor="t">
            <a:normAutofit/>
          </a:bodyPr>
          <a:lstStyle>
            <a:lvl1pPr algn="l">
              <a:defRPr sz="3400"/>
            </a:lvl1pPr>
          </a:lstStyle>
          <a:p>
            <a:r>
              <a:rPr lang="en-US"/>
              <a:t>Click to edit Master title style</a:t>
            </a:r>
            <a:endParaRPr lang="en-US" dirty="0"/>
          </a:p>
        </p:txBody>
      </p:sp>
      <p:sp>
        <p:nvSpPr>
          <p:cNvPr id="4" name="Content Placeholder 3"/>
          <p:cNvSpPr>
            <a:spLocks noGrp="1"/>
          </p:cNvSpPr>
          <p:nvPr>
            <p:ph sz="half" idx="2"/>
          </p:nvPr>
        </p:nvSpPr>
        <p:spPr>
          <a:xfrm>
            <a:off x="406400" y="815205"/>
            <a:ext cx="2425700" cy="5310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6195485" y="4876800"/>
            <a:ext cx="5590116" cy="11076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7" name="Date Placeholder 6"/>
          <p:cNvSpPr>
            <a:spLocks noGrp="1"/>
          </p:cNvSpPr>
          <p:nvPr>
            <p:ph type="dt" sz="half" idx="10"/>
          </p:nvPr>
        </p:nvSpPr>
        <p:spPr/>
        <p:txBody>
          <a:bodyPr/>
          <a:lstStyle/>
          <a:p>
            <a:fld id="{41FC2B17-254D-45EB-A90F-302D0F9EDA16}" type="datetimeFigureOut">
              <a:rPr lang="en-US" smtClean="0"/>
              <a:t>6/13/25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11629171" y="6492875"/>
            <a:ext cx="56282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049813-44FE-415D-9F79-5E8ACA974A91}" type="slidenum">
              <a:rPr lang="en-US" smtClean="0"/>
              <a:t>‹#›</a:t>
            </a:fld>
            <a:endParaRPr lang="en-US"/>
          </a:p>
        </p:txBody>
      </p:sp>
      <p:sp>
        <p:nvSpPr>
          <p:cNvPr id="13" name="Content Placeholder 5"/>
          <p:cNvSpPr>
            <a:spLocks noGrp="1"/>
          </p:cNvSpPr>
          <p:nvPr>
            <p:ph sz="quarter" idx="13"/>
          </p:nvPr>
        </p:nvSpPr>
        <p:spPr>
          <a:xfrm>
            <a:off x="2971800" y="815203"/>
            <a:ext cx="3022600" cy="51692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Content Placeholder 5"/>
          <p:cNvSpPr>
            <a:spLocks noGrp="1"/>
          </p:cNvSpPr>
          <p:nvPr>
            <p:ph sz="quarter" idx="14"/>
          </p:nvPr>
        </p:nvSpPr>
        <p:spPr>
          <a:xfrm>
            <a:off x="6197599" y="762000"/>
            <a:ext cx="5588001" cy="40297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BE4329EB-1EF5-47E9-B087-BCA878114FA4}"/>
              </a:ext>
            </a:extLst>
          </p:cNvPr>
          <p:cNvSpPr/>
          <p:nvPr/>
        </p:nvSpPr>
        <p:spPr>
          <a:xfrm>
            <a:off x="24142"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12" name="Oval 11">
            <a:extLst>
              <a:ext uri="{FF2B5EF4-FFF2-40B4-BE49-F238E27FC236}">
                <a16:creationId xmlns:a16="http://schemas.microsoft.com/office/drawing/2014/main" id="{0CA62C85-AAF4-4DAB-9CDE-6D522EE99338}"/>
              </a:ext>
            </a:extLst>
          </p:cNvPr>
          <p:cNvSpPr/>
          <p:nvPr/>
        </p:nvSpPr>
        <p:spPr>
          <a:xfrm>
            <a:off x="11201400" y="6520307"/>
            <a:ext cx="304800" cy="288925"/>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23039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reserve="1">
  <p:cSld name="1_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AE45-96E2-480B-B1E9-ED994B2F0560}"/>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CD083799-3FD8-4833-983C-EBAEF532511B}"/>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9E46ED-977A-4166-B89A-6F13E3183283}"/>
              </a:ext>
            </a:extLst>
          </p:cNvPr>
          <p:cNvSpPr>
            <a:spLocks noGrp="1"/>
          </p:cNvSpPr>
          <p:nvPr>
            <p:ph type="dt" sz="half" idx="10"/>
          </p:nvPr>
        </p:nvSpPr>
        <p:spPr>
          <a:xfrm>
            <a:off x="2076159" y="6550404"/>
            <a:ext cx="1981200" cy="249385"/>
          </a:xfrm>
          <a:prstGeom prst="rect">
            <a:avLst/>
          </a:prstGeom>
        </p:spPr>
        <p:txBody>
          <a:bodyPr/>
          <a:lstStyle/>
          <a:p>
            <a:fld id="{41FC2B17-254D-45EB-A90F-302D0F9EDA16}" type="datetimeFigureOut">
              <a:rPr lang="en-US" smtClean="0"/>
              <a:t>6/13/25</a:t>
            </a:fld>
            <a:endParaRPr lang="en-US"/>
          </a:p>
        </p:txBody>
      </p:sp>
      <p:sp>
        <p:nvSpPr>
          <p:cNvPr id="6" name="Slide Number Placeholder 5">
            <a:extLst>
              <a:ext uri="{FF2B5EF4-FFF2-40B4-BE49-F238E27FC236}">
                <a16:creationId xmlns:a16="http://schemas.microsoft.com/office/drawing/2014/main" id="{36CC78B0-C9BC-4F56-910B-0EFB2DC0C3E4}"/>
              </a:ext>
            </a:extLst>
          </p:cNvPr>
          <p:cNvSpPr>
            <a:spLocks noGrp="1"/>
          </p:cNvSpPr>
          <p:nvPr>
            <p:ph type="sldNum" sz="quarter" idx="12"/>
          </p:nvPr>
        </p:nvSpPr>
        <p:spPr>
          <a:xfrm>
            <a:off x="9082180" y="6574788"/>
            <a:ext cx="997085" cy="249385"/>
          </a:xfrm>
          <a:prstGeom prst="rect">
            <a:avLst/>
          </a:prstGeom>
        </p:spPr>
        <p:txBody>
          <a:bodyPr/>
          <a:lstStyle>
            <a:lvl1pPr algn="r">
              <a:defRPr sz="1100">
                <a:solidFill>
                  <a:schemeClr val="bg1">
                    <a:lumMod val="75000"/>
                  </a:schemeClr>
                </a:solidFill>
              </a:defRPr>
            </a:lvl1pPr>
          </a:lstStyle>
          <a:p>
            <a:fld id="{EE049813-44FE-415D-9F79-5E8ACA974A91}" type="slidenum">
              <a:rPr lang="en-US" smtClean="0"/>
              <a:t>‹#›</a:t>
            </a:fld>
            <a:endParaRPr lang="en-US"/>
          </a:p>
        </p:txBody>
      </p:sp>
    </p:spTree>
    <p:extLst>
      <p:ext uri="{BB962C8B-B14F-4D97-AF65-F5344CB8AC3E}">
        <p14:creationId xmlns:p14="http://schemas.microsoft.com/office/powerpoint/2010/main" val="32722635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25"/>
            <a:ext cx="11125200" cy="595311"/>
          </a:xfrm>
        </p:spPr>
        <p:txBody>
          <a:bodyPr/>
          <a:lstStyle>
            <a:lvl1pPr>
              <a:defRPr sz="2400"/>
            </a:lvl1pPr>
          </a:lstStyle>
          <a:p>
            <a:r>
              <a:rPr lang="en-US"/>
              <a:t>Click to edit Master title style</a:t>
            </a:r>
            <a:endParaRPr lang="en-US" dirty="0"/>
          </a:p>
        </p:txBody>
      </p:sp>
      <p:sp>
        <p:nvSpPr>
          <p:cNvPr id="3" name="Content Placeholder 2"/>
          <p:cNvSpPr>
            <a:spLocks noGrp="1"/>
          </p:cNvSpPr>
          <p:nvPr>
            <p:ph sz="half" idx="1"/>
          </p:nvPr>
        </p:nvSpPr>
        <p:spPr>
          <a:xfrm>
            <a:off x="457200" y="762003"/>
            <a:ext cx="2667000" cy="27135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87958" y="762001"/>
            <a:ext cx="2632242" cy="27135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67AB6499-D51A-43C3-82A2-19A4511C4B32}"/>
              </a:ext>
            </a:extLst>
          </p:cNvPr>
          <p:cNvSpPr>
            <a:spLocks noGrp="1"/>
          </p:cNvSpPr>
          <p:nvPr>
            <p:ph type="dt" sz="half" idx="10"/>
          </p:nvPr>
        </p:nvSpPr>
        <p:spPr>
          <a:xfrm>
            <a:off x="1597492" y="6596782"/>
            <a:ext cx="1272994" cy="249385"/>
          </a:xfrm>
          <a:prstGeom prst="rect">
            <a:avLst/>
          </a:prstGeom>
        </p:spPr>
        <p:txBody>
          <a:bodyPr/>
          <a:lstStyle>
            <a:lvl1pPr>
              <a:defRPr/>
            </a:lvl1pPr>
          </a:lstStyle>
          <a:p>
            <a:fld id="{41FC2B17-254D-45EB-A90F-302D0F9EDA16}" type="datetimeFigureOut">
              <a:rPr lang="en-US" smtClean="0"/>
              <a:t>6/13/25</a:t>
            </a:fld>
            <a:endParaRPr lang="en-US"/>
          </a:p>
        </p:txBody>
      </p:sp>
      <p:sp>
        <p:nvSpPr>
          <p:cNvPr id="6" name="Footer Placeholder 4">
            <a:extLst>
              <a:ext uri="{FF2B5EF4-FFF2-40B4-BE49-F238E27FC236}">
                <a16:creationId xmlns:a16="http://schemas.microsoft.com/office/drawing/2014/main" id="{4EE362A1-040C-4EFB-B24C-9B260BD37752}"/>
              </a:ext>
            </a:extLst>
          </p:cNvPr>
          <p:cNvSpPr>
            <a:spLocks noGrp="1"/>
          </p:cNvSpPr>
          <p:nvPr>
            <p:ph type="ftr" sz="quarter" idx="11"/>
          </p:nvPr>
        </p:nvSpPr>
        <p:spPr>
          <a:xfrm>
            <a:off x="5806912" y="6491064"/>
            <a:ext cx="1659118" cy="307727"/>
          </a:xfrm>
          <a:prstGeom prst="rect">
            <a:avLst/>
          </a:prstGeom>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AE52C1D2-C2C7-4E55-B7FF-58607537A0CE}"/>
              </a:ext>
            </a:extLst>
          </p:cNvPr>
          <p:cNvSpPr>
            <a:spLocks noGrp="1"/>
          </p:cNvSpPr>
          <p:nvPr>
            <p:ph type="sldNum" sz="quarter" idx="12"/>
          </p:nvPr>
        </p:nvSpPr>
        <p:spPr>
          <a:xfrm>
            <a:off x="9082180" y="6574788"/>
            <a:ext cx="997085" cy="249385"/>
          </a:xfrm>
          <a:prstGeom prst="rect">
            <a:avLst/>
          </a:prstGeom>
        </p:spPr>
        <p:txBody>
          <a:bodyPr/>
          <a:lstStyle>
            <a:lvl1pPr algn="r">
              <a:defRPr sz="1000">
                <a:solidFill>
                  <a:schemeClr val="bg1">
                    <a:lumMod val="75000"/>
                  </a:schemeClr>
                </a:solidFill>
              </a:defRPr>
            </a:lvl1pPr>
          </a:lstStyle>
          <a:p>
            <a:fld id="{EE049813-44FE-415D-9F79-5E8ACA974A91}" type="slidenum">
              <a:rPr lang="en-US" smtClean="0"/>
              <a:t>‹#›</a:t>
            </a:fld>
            <a:endParaRPr lang="en-US"/>
          </a:p>
        </p:txBody>
      </p:sp>
      <p:sp>
        <p:nvSpPr>
          <p:cNvPr id="8" name="Content Placeholder 2">
            <a:extLst>
              <a:ext uri="{FF2B5EF4-FFF2-40B4-BE49-F238E27FC236}">
                <a16:creationId xmlns:a16="http://schemas.microsoft.com/office/drawing/2014/main" id="{205E63DC-FEAF-43DC-A2A6-95AFC7EC1D65}"/>
              </a:ext>
            </a:extLst>
          </p:cNvPr>
          <p:cNvSpPr>
            <a:spLocks noGrp="1"/>
          </p:cNvSpPr>
          <p:nvPr>
            <p:ph sz="half" idx="13"/>
          </p:nvPr>
        </p:nvSpPr>
        <p:spPr>
          <a:xfrm>
            <a:off x="3276600" y="762002"/>
            <a:ext cx="3158958" cy="27135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3">
            <a:extLst>
              <a:ext uri="{FF2B5EF4-FFF2-40B4-BE49-F238E27FC236}">
                <a16:creationId xmlns:a16="http://schemas.microsoft.com/office/drawing/2014/main" id="{CB3211D1-56FF-46F8-A0BF-2FC09C1FC1AC}"/>
              </a:ext>
            </a:extLst>
          </p:cNvPr>
          <p:cNvSpPr>
            <a:spLocks noGrp="1"/>
          </p:cNvSpPr>
          <p:nvPr>
            <p:ph sz="half" idx="14"/>
          </p:nvPr>
        </p:nvSpPr>
        <p:spPr>
          <a:xfrm>
            <a:off x="9372600" y="762000"/>
            <a:ext cx="2632242" cy="27135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73E19B3A-3F7B-4343-83D7-75729DD2E813}"/>
              </a:ext>
            </a:extLst>
          </p:cNvPr>
          <p:cNvSpPr>
            <a:spLocks noGrp="1"/>
          </p:cNvSpPr>
          <p:nvPr>
            <p:ph sz="half" idx="15"/>
          </p:nvPr>
        </p:nvSpPr>
        <p:spPr>
          <a:xfrm>
            <a:off x="439822" y="3611039"/>
            <a:ext cx="2667000" cy="27135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1" name="Content Placeholder 3">
            <a:extLst>
              <a:ext uri="{FF2B5EF4-FFF2-40B4-BE49-F238E27FC236}">
                <a16:creationId xmlns:a16="http://schemas.microsoft.com/office/drawing/2014/main" id="{A0001518-1D9A-42E0-AA5B-545C44574B04}"/>
              </a:ext>
            </a:extLst>
          </p:cNvPr>
          <p:cNvSpPr>
            <a:spLocks noGrp="1"/>
          </p:cNvSpPr>
          <p:nvPr>
            <p:ph sz="half" idx="16"/>
          </p:nvPr>
        </p:nvSpPr>
        <p:spPr>
          <a:xfrm>
            <a:off x="6570580" y="3611037"/>
            <a:ext cx="2632242" cy="27135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2">
            <a:extLst>
              <a:ext uri="{FF2B5EF4-FFF2-40B4-BE49-F238E27FC236}">
                <a16:creationId xmlns:a16="http://schemas.microsoft.com/office/drawing/2014/main" id="{7A72671F-D138-4E76-9FBF-E2D941AF9960}"/>
              </a:ext>
            </a:extLst>
          </p:cNvPr>
          <p:cNvSpPr>
            <a:spLocks noGrp="1"/>
          </p:cNvSpPr>
          <p:nvPr>
            <p:ph sz="half" idx="17"/>
          </p:nvPr>
        </p:nvSpPr>
        <p:spPr>
          <a:xfrm>
            <a:off x="3259222" y="3611038"/>
            <a:ext cx="3158958" cy="27135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C391FD9C-9F7F-4DA0-A0A6-3F800EB61EC7}"/>
              </a:ext>
            </a:extLst>
          </p:cNvPr>
          <p:cNvSpPr>
            <a:spLocks noGrp="1"/>
          </p:cNvSpPr>
          <p:nvPr>
            <p:ph sz="half" idx="18"/>
          </p:nvPr>
        </p:nvSpPr>
        <p:spPr>
          <a:xfrm>
            <a:off x="9355222" y="3611036"/>
            <a:ext cx="2632242" cy="27135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870805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4B5C4A0-2208-4061-B364-3E568F97C746}"/>
              </a:ext>
            </a:extLst>
          </p:cNvPr>
          <p:cNvSpPr>
            <a:spLocks noGrp="1"/>
          </p:cNvSpPr>
          <p:nvPr>
            <p:ph type="dt" sz="half" idx="10"/>
          </p:nvPr>
        </p:nvSpPr>
        <p:spPr/>
        <p:txBody>
          <a:bodyPr/>
          <a:lstStyle>
            <a:lvl1pPr>
              <a:defRPr/>
            </a:lvl1pPr>
          </a:lstStyle>
          <a:p>
            <a:fld id="{41FC2B17-254D-45EB-A90F-302D0F9EDA16}" type="datetimeFigureOut">
              <a:rPr lang="en-US" smtClean="0"/>
              <a:t>6/13/25</a:t>
            </a:fld>
            <a:endParaRPr lang="en-US"/>
          </a:p>
        </p:txBody>
      </p:sp>
      <p:sp>
        <p:nvSpPr>
          <p:cNvPr id="5" name="Footer Placeholder 4">
            <a:extLst>
              <a:ext uri="{FF2B5EF4-FFF2-40B4-BE49-F238E27FC236}">
                <a16:creationId xmlns:a16="http://schemas.microsoft.com/office/drawing/2014/main" id="{292C813A-8401-4F20-9431-F4F6703CDB7A}"/>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937BB535-48D3-42BA-A468-1418EEA93C7D}"/>
              </a:ext>
            </a:extLst>
          </p:cNvPr>
          <p:cNvSpPr>
            <a:spLocks noGrp="1"/>
          </p:cNvSpPr>
          <p:nvPr>
            <p:ph type="sldNum" sz="quarter" idx="12"/>
          </p:nvPr>
        </p:nvSpPr>
        <p:spPr>
          <a:xfrm>
            <a:off x="0" y="0"/>
            <a:ext cx="0" cy="0"/>
          </a:xfrm>
        </p:spPr>
        <p:txBody>
          <a:bodyPr/>
          <a:lstStyle>
            <a:lvl1pPr>
              <a:defRPr/>
            </a:lvl1pPr>
          </a:lstStyle>
          <a:p>
            <a:fld id="{EE049813-44FE-415D-9F79-5E8ACA974A91}" type="slidenum">
              <a:rPr lang="en-US" smtClean="0"/>
              <a:t>‹#›</a:t>
            </a:fld>
            <a:endParaRPr lang="en-US"/>
          </a:p>
        </p:txBody>
      </p:sp>
    </p:spTree>
    <p:extLst>
      <p:ext uri="{BB962C8B-B14F-4D97-AF65-F5344CB8AC3E}">
        <p14:creationId xmlns:p14="http://schemas.microsoft.com/office/powerpoint/2010/main" val="20625075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7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25"/>
            <a:ext cx="11125200" cy="595311"/>
          </a:xfrm>
        </p:spPr>
        <p:txBody>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457200" y="838201"/>
            <a:ext cx="5537200" cy="5287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838201"/>
            <a:ext cx="5384800" cy="25907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67AB6499-D51A-43C3-82A2-19A4511C4B32}"/>
              </a:ext>
            </a:extLst>
          </p:cNvPr>
          <p:cNvSpPr>
            <a:spLocks noGrp="1"/>
          </p:cNvSpPr>
          <p:nvPr>
            <p:ph type="dt" sz="half" idx="10"/>
          </p:nvPr>
        </p:nvSpPr>
        <p:spPr/>
        <p:txBody>
          <a:bodyPr/>
          <a:lstStyle>
            <a:lvl1pPr>
              <a:defRPr/>
            </a:lvl1pPr>
          </a:lstStyle>
          <a:p>
            <a:fld id="{41FC2B17-254D-45EB-A90F-302D0F9EDA16}" type="datetimeFigureOut">
              <a:rPr lang="en-US" smtClean="0"/>
              <a:t>6/13/25</a:t>
            </a:fld>
            <a:endParaRPr lang="en-US"/>
          </a:p>
        </p:txBody>
      </p:sp>
      <p:sp>
        <p:nvSpPr>
          <p:cNvPr id="6" name="Footer Placeholder 4">
            <a:extLst>
              <a:ext uri="{FF2B5EF4-FFF2-40B4-BE49-F238E27FC236}">
                <a16:creationId xmlns:a16="http://schemas.microsoft.com/office/drawing/2014/main" id="{4EE362A1-040C-4EFB-B24C-9B260BD37752}"/>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AE52C1D2-C2C7-4E55-B7FF-58607537A0CE}"/>
              </a:ext>
            </a:extLst>
          </p:cNvPr>
          <p:cNvSpPr>
            <a:spLocks noGrp="1"/>
          </p:cNvSpPr>
          <p:nvPr>
            <p:ph type="sldNum" sz="quarter" idx="12"/>
          </p:nvPr>
        </p:nvSpPr>
        <p:spPr/>
        <p:txBody>
          <a:bodyPr/>
          <a:lstStyle>
            <a:lvl1pPr>
              <a:defRPr/>
            </a:lvl1pPr>
          </a:lstStyle>
          <a:p>
            <a:fld id="{EE049813-44FE-415D-9F79-5E8ACA974A91}" type="slidenum">
              <a:rPr lang="en-US" smtClean="0"/>
              <a:t>‹#›</a:t>
            </a:fld>
            <a:endParaRPr lang="en-US"/>
          </a:p>
        </p:txBody>
      </p:sp>
      <p:sp>
        <p:nvSpPr>
          <p:cNvPr id="8" name="Content Placeholder 3">
            <a:extLst>
              <a:ext uri="{FF2B5EF4-FFF2-40B4-BE49-F238E27FC236}">
                <a16:creationId xmlns:a16="http://schemas.microsoft.com/office/drawing/2014/main" id="{5A689DFB-4869-4558-BB48-1C08FEC9B918}"/>
              </a:ext>
            </a:extLst>
          </p:cNvPr>
          <p:cNvSpPr>
            <a:spLocks noGrp="1"/>
          </p:cNvSpPr>
          <p:nvPr>
            <p:ph sz="half" idx="13"/>
          </p:nvPr>
        </p:nvSpPr>
        <p:spPr>
          <a:xfrm>
            <a:off x="6197600" y="3535366"/>
            <a:ext cx="5384800" cy="25907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01504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18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25"/>
            <a:ext cx="11125200" cy="595311"/>
          </a:xfrm>
        </p:spPr>
        <p:txBody>
          <a:bodyPr/>
          <a:lstStyle>
            <a:lvl1pPr>
              <a:defRPr sz="2400"/>
            </a:lvl1pPr>
          </a:lstStyle>
          <a:p>
            <a:r>
              <a:rPr lang="en-US"/>
              <a:t>Click to edit Master title style</a:t>
            </a:r>
            <a:endParaRPr lang="en-US" dirty="0"/>
          </a:p>
        </p:txBody>
      </p:sp>
      <p:sp>
        <p:nvSpPr>
          <p:cNvPr id="3" name="Content Placeholder 2"/>
          <p:cNvSpPr>
            <a:spLocks noGrp="1"/>
          </p:cNvSpPr>
          <p:nvPr>
            <p:ph sz="half" idx="1"/>
          </p:nvPr>
        </p:nvSpPr>
        <p:spPr>
          <a:xfrm>
            <a:off x="457200" y="838201"/>
            <a:ext cx="2667000" cy="5287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87958" y="838200"/>
            <a:ext cx="2632242" cy="5287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67AB6499-D51A-43C3-82A2-19A4511C4B32}"/>
              </a:ext>
            </a:extLst>
          </p:cNvPr>
          <p:cNvSpPr>
            <a:spLocks noGrp="1"/>
          </p:cNvSpPr>
          <p:nvPr>
            <p:ph type="dt" sz="half" idx="10"/>
          </p:nvPr>
        </p:nvSpPr>
        <p:spPr/>
        <p:txBody>
          <a:bodyPr/>
          <a:lstStyle>
            <a:lvl1pPr>
              <a:defRPr/>
            </a:lvl1pPr>
          </a:lstStyle>
          <a:p>
            <a:fld id="{41FC2B17-254D-45EB-A90F-302D0F9EDA16}" type="datetimeFigureOut">
              <a:rPr lang="en-US" smtClean="0"/>
              <a:t>6/13/25</a:t>
            </a:fld>
            <a:endParaRPr lang="en-US"/>
          </a:p>
        </p:txBody>
      </p:sp>
      <p:sp>
        <p:nvSpPr>
          <p:cNvPr id="6" name="Footer Placeholder 4">
            <a:extLst>
              <a:ext uri="{FF2B5EF4-FFF2-40B4-BE49-F238E27FC236}">
                <a16:creationId xmlns:a16="http://schemas.microsoft.com/office/drawing/2014/main" id="{4EE362A1-040C-4EFB-B24C-9B260BD37752}"/>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AE52C1D2-C2C7-4E55-B7FF-58607537A0CE}"/>
              </a:ext>
            </a:extLst>
          </p:cNvPr>
          <p:cNvSpPr>
            <a:spLocks noGrp="1"/>
          </p:cNvSpPr>
          <p:nvPr>
            <p:ph type="sldNum" sz="quarter" idx="12"/>
          </p:nvPr>
        </p:nvSpPr>
        <p:spPr/>
        <p:txBody>
          <a:bodyPr/>
          <a:lstStyle>
            <a:lvl1pPr>
              <a:defRPr/>
            </a:lvl1pPr>
          </a:lstStyle>
          <a:p>
            <a:fld id="{EE049813-44FE-415D-9F79-5E8ACA974A91}" type="slidenum">
              <a:rPr lang="en-US" smtClean="0"/>
              <a:t>‹#›</a:t>
            </a:fld>
            <a:endParaRPr lang="en-US"/>
          </a:p>
        </p:txBody>
      </p:sp>
      <p:sp>
        <p:nvSpPr>
          <p:cNvPr id="8" name="Content Placeholder 2">
            <a:extLst>
              <a:ext uri="{FF2B5EF4-FFF2-40B4-BE49-F238E27FC236}">
                <a16:creationId xmlns:a16="http://schemas.microsoft.com/office/drawing/2014/main" id="{205E63DC-FEAF-43DC-A2A6-95AFC7EC1D65}"/>
              </a:ext>
            </a:extLst>
          </p:cNvPr>
          <p:cNvSpPr>
            <a:spLocks noGrp="1"/>
          </p:cNvSpPr>
          <p:nvPr>
            <p:ph sz="half" idx="13"/>
          </p:nvPr>
        </p:nvSpPr>
        <p:spPr>
          <a:xfrm>
            <a:off x="3276600" y="838200"/>
            <a:ext cx="3158958" cy="5287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3">
            <a:extLst>
              <a:ext uri="{FF2B5EF4-FFF2-40B4-BE49-F238E27FC236}">
                <a16:creationId xmlns:a16="http://schemas.microsoft.com/office/drawing/2014/main" id="{CB3211D1-56FF-46F8-A0BF-2FC09C1FC1AC}"/>
              </a:ext>
            </a:extLst>
          </p:cNvPr>
          <p:cNvSpPr>
            <a:spLocks noGrp="1"/>
          </p:cNvSpPr>
          <p:nvPr>
            <p:ph sz="half" idx="14"/>
          </p:nvPr>
        </p:nvSpPr>
        <p:spPr>
          <a:xfrm>
            <a:off x="9372600" y="838199"/>
            <a:ext cx="2632242" cy="5287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23109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9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25"/>
            <a:ext cx="11125200" cy="595311"/>
          </a:xfrm>
        </p:spPr>
        <p:txBody>
          <a:bodyPr/>
          <a:lstStyle>
            <a:lvl1pPr>
              <a:defRPr sz="3200"/>
            </a:lvl1pPr>
          </a:lstStyle>
          <a:p>
            <a:r>
              <a:rPr lang="en-US"/>
              <a:t>Click to edit Master title style</a:t>
            </a:r>
            <a:endParaRPr lang="en-US" dirty="0"/>
          </a:p>
        </p:txBody>
      </p:sp>
      <p:sp>
        <p:nvSpPr>
          <p:cNvPr id="3" name="Content Placeholder 2"/>
          <p:cNvSpPr>
            <a:spLocks noGrp="1"/>
          </p:cNvSpPr>
          <p:nvPr>
            <p:ph sz="half" idx="1"/>
          </p:nvPr>
        </p:nvSpPr>
        <p:spPr>
          <a:xfrm>
            <a:off x="457200" y="838201"/>
            <a:ext cx="11201400" cy="190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 y="2878792"/>
            <a:ext cx="11277600" cy="21637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67AB6499-D51A-43C3-82A2-19A4511C4B32}"/>
              </a:ext>
            </a:extLst>
          </p:cNvPr>
          <p:cNvSpPr>
            <a:spLocks noGrp="1"/>
          </p:cNvSpPr>
          <p:nvPr>
            <p:ph type="dt" sz="half" idx="10"/>
          </p:nvPr>
        </p:nvSpPr>
        <p:spPr/>
        <p:txBody>
          <a:bodyPr/>
          <a:lstStyle>
            <a:lvl1pPr>
              <a:defRPr/>
            </a:lvl1pPr>
          </a:lstStyle>
          <a:p>
            <a:fld id="{41FC2B17-254D-45EB-A90F-302D0F9EDA16}" type="datetimeFigureOut">
              <a:rPr lang="en-US" smtClean="0"/>
              <a:t>6/13/25</a:t>
            </a:fld>
            <a:endParaRPr lang="en-US"/>
          </a:p>
        </p:txBody>
      </p:sp>
      <p:sp>
        <p:nvSpPr>
          <p:cNvPr id="6" name="Footer Placeholder 4">
            <a:extLst>
              <a:ext uri="{FF2B5EF4-FFF2-40B4-BE49-F238E27FC236}">
                <a16:creationId xmlns:a16="http://schemas.microsoft.com/office/drawing/2014/main" id="{4EE362A1-040C-4EFB-B24C-9B260BD37752}"/>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AE52C1D2-C2C7-4E55-B7FF-58607537A0CE}"/>
              </a:ext>
            </a:extLst>
          </p:cNvPr>
          <p:cNvSpPr>
            <a:spLocks noGrp="1"/>
          </p:cNvSpPr>
          <p:nvPr>
            <p:ph type="sldNum" sz="quarter" idx="12"/>
          </p:nvPr>
        </p:nvSpPr>
        <p:spPr/>
        <p:txBody>
          <a:bodyPr/>
          <a:lstStyle>
            <a:lvl1pPr>
              <a:defRPr/>
            </a:lvl1pPr>
          </a:lstStyle>
          <a:p>
            <a:fld id="{EE049813-44FE-415D-9F79-5E8ACA974A91}" type="slidenum">
              <a:rPr lang="en-US" smtClean="0"/>
              <a:t>‹#›</a:t>
            </a:fld>
            <a:endParaRPr lang="en-US"/>
          </a:p>
        </p:txBody>
      </p:sp>
      <p:sp>
        <p:nvSpPr>
          <p:cNvPr id="8" name="Content Placeholder 3">
            <a:extLst>
              <a:ext uri="{FF2B5EF4-FFF2-40B4-BE49-F238E27FC236}">
                <a16:creationId xmlns:a16="http://schemas.microsoft.com/office/drawing/2014/main" id="{10BAB13E-0552-462D-81B7-5F775FCF5654}"/>
              </a:ext>
            </a:extLst>
          </p:cNvPr>
          <p:cNvSpPr>
            <a:spLocks noGrp="1"/>
          </p:cNvSpPr>
          <p:nvPr>
            <p:ph sz="half" idx="13"/>
          </p:nvPr>
        </p:nvSpPr>
        <p:spPr>
          <a:xfrm>
            <a:off x="427973" y="5178148"/>
            <a:ext cx="11277600" cy="9940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54657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0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63562"/>
          </a:xfrm>
        </p:spPr>
        <p:txBody>
          <a:bodyPr/>
          <a:lstStyle>
            <a:lvl1pPr>
              <a:defRPr sz="3200"/>
            </a:lvl1pPr>
          </a:lstStyle>
          <a:p>
            <a:r>
              <a:rPr lang="en-US"/>
              <a:t>Click to edit Master title style</a:t>
            </a:r>
            <a:endParaRPr lang="en-US" dirty="0"/>
          </a:p>
        </p:txBody>
      </p:sp>
      <p:sp>
        <p:nvSpPr>
          <p:cNvPr id="3" name="Content Placeholder 2"/>
          <p:cNvSpPr>
            <a:spLocks noGrp="1"/>
          </p:cNvSpPr>
          <p:nvPr>
            <p:ph sz="half" idx="1"/>
          </p:nvPr>
        </p:nvSpPr>
        <p:spPr>
          <a:xfrm>
            <a:off x="609600" y="1068387"/>
            <a:ext cx="5384800" cy="2360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068385"/>
            <a:ext cx="5384800" cy="50577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7AB6499-D51A-43C3-82A2-19A4511C4B32}"/>
              </a:ext>
            </a:extLst>
          </p:cNvPr>
          <p:cNvSpPr>
            <a:spLocks noGrp="1"/>
          </p:cNvSpPr>
          <p:nvPr>
            <p:ph type="dt" sz="half" idx="10"/>
          </p:nvPr>
        </p:nvSpPr>
        <p:spPr/>
        <p:txBody>
          <a:bodyPr/>
          <a:lstStyle>
            <a:lvl1pPr>
              <a:defRPr/>
            </a:lvl1pPr>
          </a:lstStyle>
          <a:p>
            <a:fld id="{41FC2B17-254D-45EB-A90F-302D0F9EDA16}" type="datetimeFigureOut">
              <a:rPr lang="en-US" smtClean="0"/>
              <a:t>6/13/25</a:t>
            </a:fld>
            <a:endParaRPr lang="en-US"/>
          </a:p>
        </p:txBody>
      </p:sp>
      <p:sp>
        <p:nvSpPr>
          <p:cNvPr id="6" name="Footer Placeholder 4">
            <a:extLst>
              <a:ext uri="{FF2B5EF4-FFF2-40B4-BE49-F238E27FC236}">
                <a16:creationId xmlns:a16="http://schemas.microsoft.com/office/drawing/2014/main" id="{4EE362A1-040C-4EFB-B24C-9B260BD37752}"/>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AE52C1D2-C2C7-4E55-B7FF-58607537A0CE}"/>
              </a:ext>
            </a:extLst>
          </p:cNvPr>
          <p:cNvSpPr>
            <a:spLocks noGrp="1"/>
          </p:cNvSpPr>
          <p:nvPr>
            <p:ph type="sldNum" sz="quarter" idx="12"/>
          </p:nvPr>
        </p:nvSpPr>
        <p:spPr>
          <a:xfrm>
            <a:off x="8737600" y="6356350"/>
            <a:ext cx="2844800" cy="365125"/>
          </a:xfrm>
          <a:prstGeom prst="rect">
            <a:avLst/>
          </a:prstGeom>
        </p:spPr>
        <p:txBody>
          <a:bodyPr/>
          <a:lstStyle>
            <a:lvl1pPr>
              <a:defRPr/>
            </a:lvl1pPr>
          </a:lstStyle>
          <a:p>
            <a:fld id="{EE049813-44FE-415D-9F79-5E8ACA974A91}" type="slidenum">
              <a:rPr lang="en-US" smtClean="0"/>
              <a:t>‹#›</a:t>
            </a:fld>
            <a:endParaRPr lang="en-US"/>
          </a:p>
        </p:txBody>
      </p:sp>
      <p:sp>
        <p:nvSpPr>
          <p:cNvPr id="8" name="Content Placeholder 2">
            <a:extLst>
              <a:ext uri="{FF2B5EF4-FFF2-40B4-BE49-F238E27FC236}">
                <a16:creationId xmlns:a16="http://schemas.microsoft.com/office/drawing/2014/main" id="{337BDE28-6B87-4DB3-932D-7E9C3CB21E13}"/>
              </a:ext>
            </a:extLst>
          </p:cNvPr>
          <p:cNvSpPr>
            <a:spLocks noGrp="1"/>
          </p:cNvSpPr>
          <p:nvPr>
            <p:ph sz="half" idx="13"/>
          </p:nvPr>
        </p:nvSpPr>
        <p:spPr>
          <a:xfrm>
            <a:off x="609600" y="3613151"/>
            <a:ext cx="5384800" cy="2513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005787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25"/>
            <a:ext cx="11125200" cy="595311"/>
          </a:xfrm>
        </p:spPr>
        <p:txBody>
          <a:bodyPr/>
          <a:lstStyle>
            <a:lvl1pPr>
              <a:defRPr sz="2400"/>
            </a:lvl1pPr>
          </a:lstStyle>
          <a:p>
            <a:r>
              <a:rPr lang="en-US"/>
              <a:t>Click to edit Master title style</a:t>
            </a:r>
            <a:endParaRPr lang="en-US" dirty="0"/>
          </a:p>
        </p:txBody>
      </p:sp>
      <p:sp>
        <p:nvSpPr>
          <p:cNvPr id="3" name="Content Placeholder 2"/>
          <p:cNvSpPr>
            <a:spLocks noGrp="1"/>
          </p:cNvSpPr>
          <p:nvPr>
            <p:ph sz="half" idx="1"/>
          </p:nvPr>
        </p:nvSpPr>
        <p:spPr>
          <a:xfrm>
            <a:off x="457200" y="762003"/>
            <a:ext cx="2667000" cy="27135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87958" y="762001"/>
            <a:ext cx="2632242" cy="27135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67AB6499-D51A-43C3-82A2-19A4511C4B32}"/>
              </a:ext>
            </a:extLst>
          </p:cNvPr>
          <p:cNvSpPr>
            <a:spLocks noGrp="1"/>
          </p:cNvSpPr>
          <p:nvPr>
            <p:ph type="dt" sz="half" idx="10"/>
          </p:nvPr>
        </p:nvSpPr>
        <p:spPr/>
        <p:txBody>
          <a:bodyPr/>
          <a:lstStyle>
            <a:lvl1pPr>
              <a:defRPr/>
            </a:lvl1pPr>
          </a:lstStyle>
          <a:p>
            <a:fld id="{41FC2B17-254D-45EB-A90F-302D0F9EDA16}" type="datetimeFigureOut">
              <a:rPr lang="en-US" smtClean="0"/>
              <a:t>6/13/25</a:t>
            </a:fld>
            <a:endParaRPr lang="en-US"/>
          </a:p>
        </p:txBody>
      </p:sp>
      <p:sp>
        <p:nvSpPr>
          <p:cNvPr id="6" name="Footer Placeholder 4">
            <a:extLst>
              <a:ext uri="{FF2B5EF4-FFF2-40B4-BE49-F238E27FC236}">
                <a16:creationId xmlns:a16="http://schemas.microsoft.com/office/drawing/2014/main" id="{4EE362A1-040C-4EFB-B24C-9B260BD37752}"/>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AE52C1D2-C2C7-4E55-B7FF-58607537A0CE}"/>
              </a:ext>
            </a:extLst>
          </p:cNvPr>
          <p:cNvSpPr>
            <a:spLocks noGrp="1"/>
          </p:cNvSpPr>
          <p:nvPr>
            <p:ph type="sldNum" sz="quarter" idx="12"/>
          </p:nvPr>
        </p:nvSpPr>
        <p:spPr>
          <a:xfrm>
            <a:off x="8737600" y="6356350"/>
            <a:ext cx="2844800" cy="365125"/>
          </a:xfrm>
          <a:prstGeom prst="rect">
            <a:avLst/>
          </a:prstGeom>
        </p:spPr>
        <p:txBody>
          <a:bodyPr/>
          <a:lstStyle>
            <a:lvl1pPr>
              <a:defRPr/>
            </a:lvl1pPr>
          </a:lstStyle>
          <a:p>
            <a:fld id="{EE049813-44FE-415D-9F79-5E8ACA974A91}" type="slidenum">
              <a:rPr lang="en-US" smtClean="0"/>
              <a:t>‹#›</a:t>
            </a:fld>
            <a:endParaRPr lang="en-US"/>
          </a:p>
        </p:txBody>
      </p:sp>
      <p:sp>
        <p:nvSpPr>
          <p:cNvPr id="8" name="Content Placeholder 2">
            <a:extLst>
              <a:ext uri="{FF2B5EF4-FFF2-40B4-BE49-F238E27FC236}">
                <a16:creationId xmlns:a16="http://schemas.microsoft.com/office/drawing/2014/main" id="{205E63DC-FEAF-43DC-A2A6-95AFC7EC1D65}"/>
              </a:ext>
            </a:extLst>
          </p:cNvPr>
          <p:cNvSpPr>
            <a:spLocks noGrp="1"/>
          </p:cNvSpPr>
          <p:nvPr>
            <p:ph sz="half" idx="13"/>
          </p:nvPr>
        </p:nvSpPr>
        <p:spPr>
          <a:xfrm>
            <a:off x="3276600" y="762002"/>
            <a:ext cx="3158958" cy="27135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3">
            <a:extLst>
              <a:ext uri="{FF2B5EF4-FFF2-40B4-BE49-F238E27FC236}">
                <a16:creationId xmlns:a16="http://schemas.microsoft.com/office/drawing/2014/main" id="{CB3211D1-56FF-46F8-A0BF-2FC09C1FC1AC}"/>
              </a:ext>
            </a:extLst>
          </p:cNvPr>
          <p:cNvSpPr>
            <a:spLocks noGrp="1"/>
          </p:cNvSpPr>
          <p:nvPr>
            <p:ph sz="half" idx="14"/>
          </p:nvPr>
        </p:nvSpPr>
        <p:spPr>
          <a:xfrm>
            <a:off x="9372600" y="762000"/>
            <a:ext cx="2632242" cy="27135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73E19B3A-3F7B-4343-83D7-75729DD2E813}"/>
              </a:ext>
            </a:extLst>
          </p:cNvPr>
          <p:cNvSpPr>
            <a:spLocks noGrp="1"/>
          </p:cNvSpPr>
          <p:nvPr>
            <p:ph sz="half" idx="15"/>
          </p:nvPr>
        </p:nvSpPr>
        <p:spPr>
          <a:xfrm>
            <a:off x="439822" y="3611039"/>
            <a:ext cx="2667000" cy="27135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1" name="Content Placeholder 3">
            <a:extLst>
              <a:ext uri="{FF2B5EF4-FFF2-40B4-BE49-F238E27FC236}">
                <a16:creationId xmlns:a16="http://schemas.microsoft.com/office/drawing/2014/main" id="{A0001518-1D9A-42E0-AA5B-545C44574B04}"/>
              </a:ext>
            </a:extLst>
          </p:cNvPr>
          <p:cNvSpPr>
            <a:spLocks noGrp="1"/>
          </p:cNvSpPr>
          <p:nvPr>
            <p:ph sz="half" idx="16"/>
          </p:nvPr>
        </p:nvSpPr>
        <p:spPr>
          <a:xfrm>
            <a:off x="6570580" y="3611037"/>
            <a:ext cx="2632242" cy="27135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2">
            <a:extLst>
              <a:ext uri="{FF2B5EF4-FFF2-40B4-BE49-F238E27FC236}">
                <a16:creationId xmlns:a16="http://schemas.microsoft.com/office/drawing/2014/main" id="{7A72671F-D138-4E76-9FBF-E2D941AF9960}"/>
              </a:ext>
            </a:extLst>
          </p:cNvPr>
          <p:cNvSpPr>
            <a:spLocks noGrp="1"/>
          </p:cNvSpPr>
          <p:nvPr>
            <p:ph sz="half" idx="17"/>
          </p:nvPr>
        </p:nvSpPr>
        <p:spPr>
          <a:xfrm>
            <a:off x="3259222" y="3611038"/>
            <a:ext cx="3158958" cy="27135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C391FD9C-9F7F-4DA0-A0A6-3F800EB61EC7}"/>
              </a:ext>
            </a:extLst>
          </p:cNvPr>
          <p:cNvSpPr>
            <a:spLocks noGrp="1"/>
          </p:cNvSpPr>
          <p:nvPr>
            <p:ph sz="half" idx="18"/>
          </p:nvPr>
        </p:nvSpPr>
        <p:spPr>
          <a:xfrm>
            <a:off x="9355222" y="3611036"/>
            <a:ext cx="2632242" cy="27135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514020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2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69817" y="1195719"/>
            <a:ext cx="4120763" cy="49831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73440" y="1195719"/>
            <a:ext cx="3592285" cy="49831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FC2B17-254D-45EB-A90F-302D0F9EDA16}" type="datetimeFigureOut">
              <a:rPr lang="en-US" smtClean="0"/>
              <a:t>6/13/25</a:t>
            </a:fld>
            <a:endParaRPr lang="en-US"/>
          </a:p>
        </p:txBody>
      </p:sp>
      <p:sp>
        <p:nvSpPr>
          <p:cNvPr id="6" name="Footer Placeholder 5"/>
          <p:cNvSpPr>
            <a:spLocks noGrp="1"/>
          </p:cNvSpPr>
          <p:nvPr>
            <p:ph type="ftr" sz="quarter" idx="11"/>
          </p:nvPr>
        </p:nvSpPr>
        <p:spPr>
          <a:xfrm>
            <a:off x="4348481" y="6452585"/>
            <a:ext cx="3860800" cy="301756"/>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E049813-44FE-415D-9F79-5E8ACA974A91}" type="slidenum">
              <a:rPr lang="en-US" smtClean="0"/>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4419609" y="1195720"/>
            <a:ext cx="3814354" cy="498316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21B34CD3-74C5-425C-B21D-BAD527D2A7CC}"/>
              </a:ext>
            </a:extLst>
          </p:cNvPr>
          <p:cNvSpPr>
            <a:spLocks noGrp="1"/>
          </p:cNvSpPr>
          <p:nvPr>
            <p:ph sz="half" idx="14"/>
          </p:nvPr>
        </p:nvSpPr>
        <p:spPr>
          <a:xfrm>
            <a:off x="169817" y="636006"/>
            <a:ext cx="4096081" cy="519914"/>
          </a:xfrm>
        </p:spPr>
        <p:txBody>
          <a:bodyPr/>
          <a:lstStyle>
            <a:lvl1pPr marL="0" indent="0">
              <a:buNone/>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
        <p:nvSpPr>
          <p:cNvPr id="12" name="Content Placeholder 2">
            <a:extLst>
              <a:ext uri="{FF2B5EF4-FFF2-40B4-BE49-F238E27FC236}">
                <a16:creationId xmlns:a16="http://schemas.microsoft.com/office/drawing/2014/main" id="{D5A16673-A1C7-437B-B046-4AE394DF29C9}"/>
              </a:ext>
            </a:extLst>
          </p:cNvPr>
          <p:cNvSpPr>
            <a:spLocks noGrp="1"/>
          </p:cNvSpPr>
          <p:nvPr>
            <p:ph sz="half" idx="15"/>
          </p:nvPr>
        </p:nvSpPr>
        <p:spPr>
          <a:xfrm>
            <a:off x="4394927" y="685556"/>
            <a:ext cx="3814354" cy="425181"/>
          </a:xfrm>
        </p:spPr>
        <p:txBody>
          <a:bodyPr/>
          <a:lstStyle>
            <a:lvl1pPr marL="0" indent="0">
              <a:buNone/>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
        <p:nvSpPr>
          <p:cNvPr id="13" name="Content Placeholder 3">
            <a:extLst>
              <a:ext uri="{FF2B5EF4-FFF2-40B4-BE49-F238E27FC236}">
                <a16:creationId xmlns:a16="http://schemas.microsoft.com/office/drawing/2014/main" id="{0A7F0C21-9A63-4824-B21A-8547DFC1077A}"/>
              </a:ext>
            </a:extLst>
          </p:cNvPr>
          <p:cNvSpPr>
            <a:spLocks noGrp="1"/>
          </p:cNvSpPr>
          <p:nvPr>
            <p:ph sz="half" idx="17"/>
          </p:nvPr>
        </p:nvSpPr>
        <p:spPr>
          <a:xfrm>
            <a:off x="8473440" y="685557"/>
            <a:ext cx="3592285" cy="451902"/>
          </a:xfrm>
        </p:spPr>
        <p:txBody>
          <a:bodyPr/>
          <a:lstStyle>
            <a:lvl1pPr marL="0" indent="0">
              <a:buNone/>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Tree>
    <p:custDataLst>
      <p:tags r:id="rId1"/>
    </p:custDataLst>
    <p:extLst>
      <p:ext uri="{BB962C8B-B14F-4D97-AF65-F5344CB8AC3E}">
        <p14:creationId xmlns:p14="http://schemas.microsoft.com/office/powerpoint/2010/main" val="35868453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2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074400" cy="609600"/>
          </a:xfrm>
        </p:spPr>
        <p:txBody>
          <a:bodyPr>
            <a:normAutofit/>
          </a:bodyPr>
          <a:lstStyle>
            <a:lvl1pPr>
              <a:defRPr sz="2400"/>
            </a:lvl1pPr>
          </a:lstStyle>
          <a:p>
            <a:r>
              <a:rPr lang="en-US"/>
              <a:t>Click to edit Master title style</a:t>
            </a:r>
          </a:p>
        </p:txBody>
      </p:sp>
      <p:sp>
        <p:nvSpPr>
          <p:cNvPr id="14" name="Rectangle 13">
            <a:extLst>
              <a:ext uri="{FF2B5EF4-FFF2-40B4-BE49-F238E27FC236}">
                <a16:creationId xmlns:a16="http://schemas.microsoft.com/office/drawing/2014/main" id="{D00B2C77-18E2-475B-BE0C-ACAE98CD88D9}"/>
              </a:ext>
            </a:extLst>
          </p:cNvPr>
          <p:cNvSpPr/>
          <p:nvPr/>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8667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1" y="48768"/>
            <a:ext cx="11732342" cy="1475232"/>
          </a:xfrm>
        </p:spPr>
        <p:txBody>
          <a:bodyPr anchor="t">
            <a:normAutofit/>
          </a:bodyPr>
          <a:lstStyle>
            <a:lvl1pPr algn="l">
              <a:defRPr sz="2000"/>
            </a:lvl1pPr>
          </a:lstStyle>
          <a:p>
            <a:r>
              <a:rPr lang="en-US"/>
              <a:t>Click to edit Master title style</a:t>
            </a:r>
            <a:endParaRPr lang="en-US" dirty="0"/>
          </a:p>
        </p:txBody>
      </p:sp>
      <p:sp>
        <p:nvSpPr>
          <p:cNvPr id="4" name="Content Placeholder 3"/>
          <p:cNvSpPr>
            <a:spLocks noGrp="1"/>
          </p:cNvSpPr>
          <p:nvPr>
            <p:ph sz="half" idx="2"/>
          </p:nvPr>
        </p:nvSpPr>
        <p:spPr>
          <a:xfrm>
            <a:off x="152400" y="1676400"/>
            <a:ext cx="4851400" cy="2438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7010399" y="4876801"/>
            <a:ext cx="4775201" cy="762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7" name="Date Placeholder 6"/>
          <p:cNvSpPr>
            <a:spLocks noGrp="1"/>
          </p:cNvSpPr>
          <p:nvPr>
            <p:ph type="dt" sz="half" idx="10"/>
          </p:nvPr>
        </p:nvSpPr>
        <p:spPr/>
        <p:txBody>
          <a:bodyPr/>
          <a:lstStyle/>
          <a:p>
            <a:fld id="{41FC2B17-254D-45EB-A90F-302D0F9EDA16}" type="datetimeFigureOut">
              <a:rPr lang="en-US" smtClean="0"/>
              <a:t>6/13/25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11629171" y="6492875"/>
            <a:ext cx="56282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049813-44FE-415D-9F79-5E8ACA974A91}" type="slidenum">
              <a:rPr lang="en-US" smtClean="0"/>
              <a:t>‹#›</a:t>
            </a:fld>
            <a:endParaRPr lang="en-US"/>
          </a:p>
        </p:txBody>
      </p:sp>
      <p:sp>
        <p:nvSpPr>
          <p:cNvPr id="13" name="Content Placeholder 5"/>
          <p:cNvSpPr>
            <a:spLocks noGrp="1"/>
          </p:cNvSpPr>
          <p:nvPr>
            <p:ph sz="quarter" idx="13"/>
          </p:nvPr>
        </p:nvSpPr>
        <p:spPr>
          <a:xfrm>
            <a:off x="228600" y="4216588"/>
            <a:ext cx="6248399" cy="218421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Content Placeholder 5"/>
          <p:cNvSpPr>
            <a:spLocks noGrp="1"/>
          </p:cNvSpPr>
          <p:nvPr>
            <p:ph sz="quarter" idx="14"/>
          </p:nvPr>
        </p:nvSpPr>
        <p:spPr>
          <a:xfrm>
            <a:off x="7010400" y="1676400"/>
            <a:ext cx="4775200" cy="31153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BE4329EB-1EF5-47E9-B087-BCA878114FA4}"/>
              </a:ext>
            </a:extLst>
          </p:cNvPr>
          <p:cNvSpPr/>
          <p:nvPr/>
        </p:nvSpPr>
        <p:spPr>
          <a:xfrm>
            <a:off x="24142"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12" name="Oval 11">
            <a:extLst>
              <a:ext uri="{FF2B5EF4-FFF2-40B4-BE49-F238E27FC236}">
                <a16:creationId xmlns:a16="http://schemas.microsoft.com/office/drawing/2014/main" id="{0CA62C85-AAF4-4DAB-9CDE-6D522EE99338}"/>
              </a:ext>
            </a:extLst>
          </p:cNvPr>
          <p:cNvSpPr/>
          <p:nvPr/>
        </p:nvSpPr>
        <p:spPr>
          <a:xfrm>
            <a:off x="11201400" y="6520307"/>
            <a:ext cx="304800" cy="288925"/>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23299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2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11582400" cy="385297"/>
          </a:xfrm>
        </p:spPr>
        <p:txBody>
          <a:bodyPr>
            <a:normAutofit/>
          </a:bodyPr>
          <a:lstStyle>
            <a:lvl1pPr>
              <a:defRPr sz="2400"/>
            </a:lvl1pPr>
          </a:lstStyle>
          <a:p>
            <a:r>
              <a:rPr lang="en-US"/>
              <a:t>Click to edit Master title style</a:t>
            </a:r>
            <a:endParaRPr lang="en-US" dirty="0"/>
          </a:p>
        </p:txBody>
      </p:sp>
      <p:sp>
        <p:nvSpPr>
          <p:cNvPr id="3" name="Content Placeholder 2"/>
          <p:cNvSpPr>
            <a:spLocks noGrp="1"/>
          </p:cNvSpPr>
          <p:nvPr>
            <p:ph sz="half" idx="1"/>
          </p:nvPr>
        </p:nvSpPr>
        <p:spPr>
          <a:xfrm>
            <a:off x="304800" y="695982"/>
            <a:ext cx="11582400" cy="54301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a:extLst>
              <a:ext uri="{FF2B5EF4-FFF2-40B4-BE49-F238E27FC236}">
                <a16:creationId xmlns:a16="http://schemas.microsoft.com/office/drawing/2014/main" id="{FCC6234C-DA86-4590-BF60-3FD5ADD19293}"/>
              </a:ext>
            </a:extLst>
          </p:cNvPr>
          <p:cNvSpPr/>
          <p:nvPr/>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43212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2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074400" cy="361406"/>
          </a:xfrm>
        </p:spPr>
        <p:txBody>
          <a:bodyPr>
            <a:normAutofit/>
          </a:bodyPr>
          <a:lstStyle>
            <a:lvl1pPr>
              <a:defRPr sz="1800"/>
            </a:lvl1pPr>
          </a:lstStyle>
          <a:p>
            <a:r>
              <a:rPr lang="en-US"/>
              <a:t>Click to edit Master title style</a:t>
            </a:r>
          </a:p>
        </p:txBody>
      </p:sp>
      <p:sp>
        <p:nvSpPr>
          <p:cNvPr id="3" name="Content Placeholder 2"/>
          <p:cNvSpPr>
            <a:spLocks noGrp="1"/>
          </p:cNvSpPr>
          <p:nvPr>
            <p:ph sz="half" idx="1"/>
          </p:nvPr>
        </p:nvSpPr>
        <p:spPr>
          <a:xfrm>
            <a:off x="6096000" y="561778"/>
            <a:ext cx="5588000" cy="556438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FC2B17-254D-45EB-A90F-302D0F9EDA16}" type="datetimeFigureOut">
              <a:rPr lang="en-US" smtClean="0"/>
              <a:t>6/13/25</a:t>
            </a:fld>
            <a:endParaRPr lang="en-US"/>
          </a:p>
        </p:txBody>
      </p:sp>
      <p:sp>
        <p:nvSpPr>
          <p:cNvPr id="7" name="Slide Number Placeholder 6"/>
          <p:cNvSpPr>
            <a:spLocks noGrp="1"/>
          </p:cNvSpPr>
          <p:nvPr>
            <p:ph type="sldNum" sz="quarter" idx="12"/>
          </p:nvPr>
        </p:nvSpPr>
        <p:spPr/>
        <p:txBody>
          <a:bodyPr/>
          <a:lstStyle/>
          <a:p>
            <a:fld id="{EE049813-44FE-415D-9F79-5E8ACA974A91}" type="slidenum">
              <a:rPr lang="en-US" smtClean="0"/>
              <a:t>‹#›</a:t>
            </a:fld>
            <a:endParaRPr lang="en-US"/>
          </a:p>
        </p:txBody>
      </p:sp>
    </p:spTree>
    <p:custDataLst>
      <p:tags r:id="rId1"/>
    </p:custDataLst>
    <p:extLst>
      <p:ext uri="{BB962C8B-B14F-4D97-AF65-F5344CB8AC3E}">
        <p14:creationId xmlns:p14="http://schemas.microsoft.com/office/powerpoint/2010/main" val="1605174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26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335280"/>
          </a:xfrm>
        </p:spPr>
        <p:txBody>
          <a:bodyPr>
            <a:normAutofit/>
          </a:bodyPr>
          <a:lstStyle>
            <a:lvl1pPr>
              <a:defRPr sz="1800"/>
            </a:lvl1pPr>
          </a:lstStyle>
          <a:p>
            <a:r>
              <a:rPr lang="en-US"/>
              <a:t>Click to edit Master title style</a:t>
            </a:r>
          </a:p>
        </p:txBody>
      </p:sp>
      <p:sp>
        <p:nvSpPr>
          <p:cNvPr id="3" name="Content Placeholder 2"/>
          <p:cNvSpPr>
            <a:spLocks noGrp="1"/>
          </p:cNvSpPr>
          <p:nvPr>
            <p:ph sz="half" idx="1"/>
          </p:nvPr>
        </p:nvSpPr>
        <p:spPr>
          <a:xfrm>
            <a:off x="227291" y="633744"/>
            <a:ext cx="5842000" cy="559051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14">
            <a:extLst>
              <a:ext uri="{FF2B5EF4-FFF2-40B4-BE49-F238E27FC236}">
                <a16:creationId xmlns:a16="http://schemas.microsoft.com/office/drawing/2014/main" id="{D5AFCE2D-5FA4-431C-A846-C6A43CC58CD1}"/>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Date Placeholder 6">
            <a:extLst>
              <a:ext uri="{FF2B5EF4-FFF2-40B4-BE49-F238E27FC236}">
                <a16:creationId xmlns:a16="http://schemas.microsoft.com/office/drawing/2014/main" id="{F0FF77B2-5A49-4F01-8243-00583EC032A8}"/>
              </a:ext>
            </a:extLst>
          </p:cNvPr>
          <p:cNvSpPr>
            <a:spLocks noGrp="1"/>
          </p:cNvSpPr>
          <p:nvPr>
            <p:ph type="dt" sz="half" idx="10"/>
          </p:nvPr>
        </p:nvSpPr>
        <p:spPr>
          <a:xfrm>
            <a:off x="1643952" y="6557070"/>
            <a:ext cx="1943037" cy="206104"/>
          </a:xfrm>
        </p:spPr>
        <p:txBody>
          <a:bodyPr/>
          <a:lstStyle/>
          <a:p>
            <a:fld id="{41FC2B17-254D-45EB-A90F-302D0F9EDA16}" type="datetimeFigureOut">
              <a:rPr lang="en-US" smtClean="0"/>
              <a:t>6/13/25</a:t>
            </a:fld>
            <a:endParaRPr lang="en-US"/>
          </a:p>
        </p:txBody>
      </p:sp>
      <p:sp>
        <p:nvSpPr>
          <p:cNvPr id="9" name="Content Placeholder 2">
            <a:extLst>
              <a:ext uri="{FF2B5EF4-FFF2-40B4-BE49-F238E27FC236}">
                <a16:creationId xmlns:a16="http://schemas.microsoft.com/office/drawing/2014/main" id="{0DE43654-CF7A-42DD-B6EE-1F5B8DF21C8D}"/>
              </a:ext>
            </a:extLst>
          </p:cNvPr>
          <p:cNvSpPr>
            <a:spLocks noGrp="1"/>
          </p:cNvSpPr>
          <p:nvPr>
            <p:ph sz="half" idx="13"/>
          </p:nvPr>
        </p:nvSpPr>
        <p:spPr>
          <a:xfrm>
            <a:off x="6272438" y="617085"/>
            <a:ext cx="5842000" cy="19737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615A3F4C-D2FF-4B8F-985A-5CFBD1A2C338}"/>
              </a:ext>
            </a:extLst>
          </p:cNvPr>
          <p:cNvSpPr>
            <a:spLocks noGrp="1"/>
          </p:cNvSpPr>
          <p:nvPr>
            <p:ph sz="half" idx="14"/>
          </p:nvPr>
        </p:nvSpPr>
        <p:spPr>
          <a:xfrm>
            <a:off x="6252933" y="2741346"/>
            <a:ext cx="5842000" cy="19737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A4A365B1-01F7-4B09-B621-1D0BEBF69114}"/>
              </a:ext>
            </a:extLst>
          </p:cNvPr>
          <p:cNvSpPr>
            <a:spLocks noGrp="1"/>
          </p:cNvSpPr>
          <p:nvPr>
            <p:ph sz="half" idx="15"/>
          </p:nvPr>
        </p:nvSpPr>
        <p:spPr>
          <a:xfrm>
            <a:off x="6252933" y="4844466"/>
            <a:ext cx="5841999" cy="1379789"/>
          </a:xfrm>
        </p:spPr>
        <p:txBody>
          <a:bodyPr/>
          <a:lstStyle>
            <a:lvl1pPr>
              <a:defRPr sz="2100" b="1"/>
            </a:lvl1pPr>
            <a:lvl2pPr>
              <a:defRPr sz="1800" b="1"/>
            </a:lvl2pPr>
            <a:lvl3pPr>
              <a:defRPr sz="1500" b="1"/>
            </a:lvl3pPr>
            <a:lvl4pPr>
              <a:defRPr sz="1350" b="1"/>
            </a:lvl4pPr>
            <a:lvl5pPr>
              <a:defRPr sz="1350" b="1"/>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26146441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29_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04284" y="880388"/>
            <a:ext cx="2567516" cy="2820661"/>
          </a:xfrm>
        </p:spPr>
        <p:txBody>
          <a:bodyPr>
            <a:normAutofit/>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3" name="Content Placeholder 5"/>
          <p:cNvSpPr>
            <a:spLocks noGrp="1"/>
          </p:cNvSpPr>
          <p:nvPr>
            <p:ph sz="quarter" idx="13"/>
          </p:nvPr>
        </p:nvSpPr>
        <p:spPr>
          <a:xfrm>
            <a:off x="404284" y="3936533"/>
            <a:ext cx="4243916" cy="2047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4" name="Content Placeholder 5"/>
          <p:cNvSpPr>
            <a:spLocks noGrp="1"/>
          </p:cNvSpPr>
          <p:nvPr>
            <p:ph sz="quarter" idx="14"/>
          </p:nvPr>
        </p:nvSpPr>
        <p:spPr>
          <a:xfrm>
            <a:off x="4724400" y="762000"/>
            <a:ext cx="7084142" cy="5222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itle 4">
            <a:extLst>
              <a:ext uri="{FF2B5EF4-FFF2-40B4-BE49-F238E27FC236}">
                <a16:creationId xmlns:a16="http://schemas.microsoft.com/office/drawing/2014/main" id="{4F2A3586-4DB6-4348-B159-2FFE28EBA1D2}"/>
              </a:ext>
            </a:extLst>
          </p:cNvPr>
          <p:cNvSpPr>
            <a:spLocks noGrp="1"/>
          </p:cNvSpPr>
          <p:nvPr>
            <p:ph type="title"/>
          </p:nvPr>
        </p:nvSpPr>
        <p:spPr>
          <a:xfrm>
            <a:off x="126122" y="123579"/>
            <a:ext cx="11955517" cy="514843"/>
          </a:xfrm>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29932430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0_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01492" y="1028069"/>
            <a:ext cx="3384388" cy="2893482"/>
          </a:xfrm>
        </p:spPr>
        <p:txBody>
          <a:bodyPr>
            <a:normAutofit/>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3" name="Content Placeholder 5"/>
          <p:cNvSpPr>
            <a:spLocks noGrp="1"/>
          </p:cNvSpPr>
          <p:nvPr>
            <p:ph sz="quarter" idx="13"/>
          </p:nvPr>
        </p:nvSpPr>
        <p:spPr>
          <a:xfrm>
            <a:off x="309631" y="4145437"/>
            <a:ext cx="4243916" cy="2047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4" name="Content Placeholder 5"/>
          <p:cNvSpPr>
            <a:spLocks noGrp="1"/>
          </p:cNvSpPr>
          <p:nvPr>
            <p:ph sz="quarter" idx="14"/>
          </p:nvPr>
        </p:nvSpPr>
        <p:spPr>
          <a:xfrm>
            <a:off x="4724400" y="731363"/>
            <a:ext cx="7084142" cy="34140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itle 4">
            <a:extLst>
              <a:ext uri="{FF2B5EF4-FFF2-40B4-BE49-F238E27FC236}">
                <a16:creationId xmlns:a16="http://schemas.microsoft.com/office/drawing/2014/main" id="{72FC7215-9C9E-4E57-8219-2B4BCD2593BB}"/>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8" name="Content Placeholder 5">
            <a:extLst>
              <a:ext uri="{FF2B5EF4-FFF2-40B4-BE49-F238E27FC236}">
                <a16:creationId xmlns:a16="http://schemas.microsoft.com/office/drawing/2014/main" id="{FE3F0B8C-A350-421F-AF3B-E41DFAE53D90}"/>
              </a:ext>
            </a:extLst>
          </p:cNvPr>
          <p:cNvSpPr>
            <a:spLocks noGrp="1"/>
          </p:cNvSpPr>
          <p:nvPr>
            <p:ph sz="quarter" idx="15"/>
          </p:nvPr>
        </p:nvSpPr>
        <p:spPr>
          <a:xfrm>
            <a:off x="4753466" y="4336282"/>
            <a:ext cx="7211404" cy="19246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046388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29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6"/>
            <a:ext cx="11658600" cy="471490"/>
          </a:xfrm>
        </p:spPr>
        <p:txBody>
          <a:bodyPr/>
          <a:lstStyle>
            <a:lvl1pPr>
              <a:defRPr sz="2800"/>
            </a:lvl1pPr>
          </a:lstStyle>
          <a:p>
            <a:r>
              <a:rPr lang="en-US"/>
              <a:t>Click to edit Master title style</a:t>
            </a:r>
            <a:endParaRPr lang="en-US" dirty="0"/>
          </a:p>
        </p:txBody>
      </p:sp>
      <p:sp>
        <p:nvSpPr>
          <p:cNvPr id="3" name="Content Placeholder 2"/>
          <p:cNvSpPr>
            <a:spLocks noGrp="1"/>
          </p:cNvSpPr>
          <p:nvPr>
            <p:ph sz="half" idx="1"/>
          </p:nvPr>
        </p:nvSpPr>
        <p:spPr>
          <a:xfrm>
            <a:off x="228600" y="685801"/>
            <a:ext cx="9448800" cy="44957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9829800" y="685801"/>
            <a:ext cx="2057400" cy="55927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Date Placeholder 3">
            <a:extLst>
              <a:ext uri="{FF2B5EF4-FFF2-40B4-BE49-F238E27FC236}">
                <a16:creationId xmlns:a16="http://schemas.microsoft.com/office/drawing/2014/main" id="{67AB6499-D51A-43C3-82A2-19A4511C4B32}"/>
              </a:ext>
            </a:extLst>
          </p:cNvPr>
          <p:cNvSpPr>
            <a:spLocks noGrp="1"/>
          </p:cNvSpPr>
          <p:nvPr>
            <p:ph type="dt" sz="half" idx="10"/>
          </p:nvPr>
        </p:nvSpPr>
        <p:spPr/>
        <p:txBody>
          <a:bodyPr/>
          <a:lstStyle>
            <a:lvl1pPr>
              <a:defRPr/>
            </a:lvl1pPr>
          </a:lstStyle>
          <a:p>
            <a:fld id="{41FC2B17-254D-45EB-A90F-302D0F9EDA16}" type="datetimeFigureOut">
              <a:rPr lang="en-US" smtClean="0"/>
              <a:t>6/13/25</a:t>
            </a:fld>
            <a:endParaRPr lang="en-US"/>
          </a:p>
        </p:txBody>
      </p:sp>
      <p:sp>
        <p:nvSpPr>
          <p:cNvPr id="6" name="Footer Placeholder 4">
            <a:extLst>
              <a:ext uri="{FF2B5EF4-FFF2-40B4-BE49-F238E27FC236}">
                <a16:creationId xmlns:a16="http://schemas.microsoft.com/office/drawing/2014/main" id="{4EE362A1-040C-4EFB-B24C-9B260BD37752}"/>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AE52C1D2-C2C7-4E55-B7FF-58607537A0CE}"/>
              </a:ext>
            </a:extLst>
          </p:cNvPr>
          <p:cNvSpPr>
            <a:spLocks noGrp="1"/>
          </p:cNvSpPr>
          <p:nvPr>
            <p:ph type="sldNum" sz="quarter" idx="12"/>
          </p:nvPr>
        </p:nvSpPr>
        <p:spPr/>
        <p:txBody>
          <a:bodyPr/>
          <a:lstStyle>
            <a:lvl1pPr>
              <a:defRPr/>
            </a:lvl1pPr>
          </a:lstStyle>
          <a:p>
            <a:fld id="{EE049813-44FE-415D-9F79-5E8ACA974A91}" type="slidenum">
              <a:rPr lang="en-US" smtClean="0"/>
              <a:t>‹#›</a:t>
            </a:fld>
            <a:endParaRPr lang="en-US"/>
          </a:p>
        </p:txBody>
      </p:sp>
      <p:sp>
        <p:nvSpPr>
          <p:cNvPr id="8" name="Content Placeholder 3">
            <a:extLst>
              <a:ext uri="{FF2B5EF4-FFF2-40B4-BE49-F238E27FC236}">
                <a16:creationId xmlns:a16="http://schemas.microsoft.com/office/drawing/2014/main" id="{DB251D67-FEC4-4870-8E9E-0ACD15DFB575}"/>
              </a:ext>
            </a:extLst>
          </p:cNvPr>
          <p:cNvSpPr>
            <a:spLocks noGrp="1"/>
          </p:cNvSpPr>
          <p:nvPr>
            <p:ph sz="half" idx="13"/>
          </p:nvPr>
        </p:nvSpPr>
        <p:spPr>
          <a:xfrm>
            <a:off x="304800" y="5259385"/>
            <a:ext cx="9372600" cy="10191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635140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30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25"/>
            <a:ext cx="11125200" cy="595311"/>
          </a:xfrm>
        </p:spPr>
        <p:txBody>
          <a:bodyPr/>
          <a:lstStyle>
            <a:lvl1pPr>
              <a:defRPr sz="2400"/>
            </a:lvl1pPr>
          </a:lstStyle>
          <a:p>
            <a:r>
              <a:rPr lang="en-US"/>
              <a:t>Click to edit Master title style</a:t>
            </a:r>
            <a:endParaRPr lang="en-US" dirty="0"/>
          </a:p>
        </p:txBody>
      </p:sp>
      <p:sp>
        <p:nvSpPr>
          <p:cNvPr id="3" name="Content Placeholder 2"/>
          <p:cNvSpPr>
            <a:spLocks noGrp="1"/>
          </p:cNvSpPr>
          <p:nvPr>
            <p:ph sz="half" idx="1"/>
          </p:nvPr>
        </p:nvSpPr>
        <p:spPr>
          <a:xfrm>
            <a:off x="457200" y="838201"/>
            <a:ext cx="2667000" cy="5287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87958" y="838201"/>
            <a:ext cx="2632242" cy="27505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67AB6499-D51A-43C3-82A2-19A4511C4B32}"/>
              </a:ext>
            </a:extLst>
          </p:cNvPr>
          <p:cNvSpPr>
            <a:spLocks noGrp="1"/>
          </p:cNvSpPr>
          <p:nvPr>
            <p:ph type="dt" sz="half" idx="10"/>
          </p:nvPr>
        </p:nvSpPr>
        <p:spPr/>
        <p:txBody>
          <a:bodyPr/>
          <a:lstStyle>
            <a:lvl1pPr>
              <a:defRPr/>
            </a:lvl1pPr>
          </a:lstStyle>
          <a:p>
            <a:fld id="{41FC2B17-254D-45EB-A90F-302D0F9EDA16}" type="datetimeFigureOut">
              <a:rPr lang="en-US" smtClean="0"/>
              <a:t>6/13/25</a:t>
            </a:fld>
            <a:endParaRPr lang="en-US"/>
          </a:p>
        </p:txBody>
      </p:sp>
      <p:sp>
        <p:nvSpPr>
          <p:cNvPr id="6" name="Footer Placeholder 4">
            <a:extLst>
              <a:ext uri="{FF2B5EF4-FFF2-40B4-BE49-F238E27FC236}">
                <a16:creationId xmlns:a16="http://schemas.microsoft.com/office/drawing/2014/main" id="{4EE362A1-040C-4EFB-B24C-9B260BD37752}"/>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AE52C1D2-C2C7-4E55-B7FF-58607537A0CE}"/>
              </a:ext>
            </a:extLst>
          </p:cNvPr>
          <p:cNvSpPr>
            <a:spLocks noGrp="1"/>
          </p:cNvSpPr>
          <p:nvPr>
            <p:ph type="sldNum" sz="quarter" idx="12"/>
          </p:nvPr>
        </p:nvSpPr>
        <p:spPr>
          <a:xfrm>
            <a:off x="8737600" y="6356350"/>
            <a:ext cx="2844800" cy="365125"/>
          </a:xfrm>
          <a:prstGeom prst="rect">
            <a:avLst/>
          </a:prstGeom>
        </p:spPr>
        <p:txBody>
          <a:bodyPr/>
          <a:lstStyle>
            <a:lvl1pPr>
              <a:defRPr/>
            </a:lvl1pPr>
          </a:lstStyle>
          <a:p>
            <a:fld id="{EE049813-44FE-415D-9F79-5E8ACA974A91}" type="slidenum">
              <a:rPr lang="en-US" smtClean="0"/>
              <a:t>‹#›</a:t>
            </a:fld>
            <a:endParaRPr lang="en-US"/>
          </a:p>
        </p:txBody>
      </p:sp>
      <p:sp>
        <p:nvSpPr>
          <p:cNvPr id="8" name="Content Placeholder 2">
            <a:extLst>
              <a:ext uri="{FF2B5EF4-FFF2-40B4-BE49-F238E27FC236}">
                <a16:creationId xmlns:a16="http://schemas.microsoft.com/office/drawing/2014/main" id="{205E63DC-FEAF-43DC-A2A6-95AFC7EC1D65}"/>
              </a:ext>
            </a:extLst>
          </p:cNvPr>
          <p:cNvSpPr>
            <a:spLocks noGrp="1"/>
          </p:cNvSpPr>
          <p:nvPr>
            <p:ph sz="half" idx="13"/>
          </p:nvPr>
        </p:nvSpPr>
        <p:spPr>
          <a:xfrm>
            <a:off x="3276600" y="838200"/>
            <a:ext cx="3158958" cy="5287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3">
            <a:extLst>
              <a:ext uri="{FF2B5EF4-FFF2-40B4-BE49-F238E27FC236}">
                <a16:creationId xmlns:a16="http://schemas.microsoft.com/office/drawing/2014/main" id="{CB3211D1-56FF-46F8-A0BF-2FC09C1FC1AC}"/>
              </a:ext>
            </a:extLst>
          </p:cNvPr>
          <p:cNvSpPr>
            <a:spLocks noGrp="1"/>
          </p:cNvSpPr>
          <p:nvPr>
            <p:ph sz="half" idx="14"/>
          </p:nvPr>
        </p:nvSpPr>
        <p:spPr>
          <a:xfrm>
            <a:off x="9372600" y="838199"/>
            <a:ext cx="2632242" cy="5287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3">
            <a:extLst>
              <a:ext uri="{FF2B5EF4-FFF2-40B4-BE49-F238E27FC236}">
                <a16:creationId xmlns:a16="http://schemas.microsoft.com/office/drawing/2014/main" id="{09280645-4579-44C5-9122-6B1A35A88329}"/>
              </a:ext>
            </a:extLst>
          </p:cNvPr>
          <p:cNvSpPr>
            <a:spLocks noGrp="1"/>
          </p:cNvSpPr>
          <p:nvPr>
            <p:ph sz="half" idx="15"/>
          </p:nvPr>
        </p:nvSpPr>
        <p:spPr>
          <a:xfrm>
            <a:off x="6587958" y="3695140"/>
            <a:ext cx="2632242" cy="24310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64414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3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436851" y="136525"/>
            <a:ext cx="5537200" cy="1456301"/>
          </a:xfrm>
        </p:spPr>
        <p:txBody>
          <a:bodyPr/>
          <a:lstStyle>
            <a:lvl1pPr>
              <a:defRPr sz="3200" b="1"/>
            </a:lvl1pPr>
          </a:lstStyle>
          <a:p>
            <a:r>
              <a:rPr lang="en-US"/>
              <a:t>Click to edit Master title style</a:t>
            </a:r>
            <a:endParaRPr lang="en-US" dirty="0"/>
          </a:p>
        </p:txBody>
      </p:sp>
      <p:sp>
        <p:nvSpPr>
          <p:cNvPr id="3" name="Content Placeholder 2"/>
          <p:cNvSpPr>
            <a:spLocks noGrp="1"/>
          </p:cNvSpPr>
          <p:nvPr>
            <p:ph sz="half" idx="1"/>
          </p:nvPr>
        </p:nvSpPr>
        <p:spPr>
          <a:xfrm>
            <a:off x="255639" y="136524"/>
            <a:ext cx="6046838" cy="44543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99161" y="1742666"/>
            <a:ext cx="5574890" cy="43140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67AB6499-D51A-43C3-82A2-19A4511C4B32}"/>
              </a:ext>
            </a:extLst>
          </p:cNvPr>
          <p:cNvSpPr>
            <a:spLocks noGrp="1"/>
          </p:cNvSpPr>
          <p:nvPr>
            <p:ph type="dt" sz="half" idx="10"/>
          </p:nvPr>
        </p:nvSpPr>
        <p:spPr/>
        <p:txBody>
          <a:bodyPr/>
          <a:lstStyle>
            <a:lvl1pPr>
              <a:defRPr/>
            </a:lvl1pPr>
          </a:lstStyle>
          <a:p>
            <a:fld id="{41FC2B17-254D-45EB-A90F-302D0F9EDA16}" type="datetimeFigureOut">
              <a:rPr lang="en-US" smtClean="0"/>
              <a:t>6/13/25</a:t>
            </a:fld>
            <a:endParaRPr lang="en-US"/>
          </a:p>
        </p:txBody>
      </p:sp>
      <p:sp>
        <p:nvSpPr>
          <p:cNvPr id="6" name="Footer Placeholder 4">
            <a:extLst>
              <a:ext uri="{FF2B5EF4-FFF2-40B4-BE49-F238E27FC236}">
                <a16:creationId xmlns:a16="http://schemas.microsoft.com/office/drawing/2014/main" id="{4EE362A1-040C-4EFB-B24C-9B260BD37752}"/>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AE52C1D2-C2C7-4E55-B7FF-58607537A0CE}"/>
              </a:ext>
            </a:extLst>
          </p:cNvPr>
          <p:cNvSpPr>
            <a:spLocks noGrp="1"/>
          </p:cNvSpPr>
          <p:nvPr>
            <p:ph type="sldNum" sz="quarter" idx="12"/>
          </p:nvPr>
        </p:nvSpPr>
        <p:spPr/>
        <p:txBody>
          <a:bodyPr/>
          <a:lstStyle>
            <a:lvl1pPr>
              <a:defRPr/>
            </a:lvl1pPr>
          </a:lstStyle>
          <a:p>
            <a:fld id="{EE049813-44FE-415D-9F79-5E8ACA974A91}" type="slidenum">
              <a:rPr lang="en-US" smtClean="0"/>
              <a:t>‹#›</a:t>
            </a:fld>
            <a:endParaRPr lang="en-US"/>
          </a:p>
        </p:txBody>
      </p:sp>
      <p:sp>
        <p:nvSpPr>
          <p:cNvPr id="8" name="Content Placeholder 2">
            <a:extLst>
              <a:ext uri="{FF2B5EF4-FFF2-40B4-BE49-F238E27FC236}">
                <a16:creationId xmlns:a16="http://schemas.microsoft.com/office/drawing/2014/main" id="{16D1ED8C-8CE7-4978-82DF-395A892F097B}"/>
              </a:ext>
            </a:extLst>
          </p:cNvPr>
          <p:cNvSpPr>
            <a:spLocks noGrp="1"/>
          </p:cNvSpPr>
          <p:nvPr>
            <p:ph sz="half" idx="13"/>
          </p:nvPr>
        </p:nvSpPr>
        <p:spPr>
          <a:xfrm>
            <a:off x="255639" y="4669863"/>
            <a:ext cx="6046838" cy="15366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774076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3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25"/>
            <a:ext cx="11125200" cy="595311"/>
          </a:xfrm>
        </p:spPr>
        <p:txBody>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457200" y="838201"/>
            <a:ext cx="6980548" cy="24140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80808" y="838201"/>
            <a:ext cx="3701592" cy="5287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67AB6499-D51A-43C3-82A2-19A4511C4B32}"/>
              </a:ext>
            </a:extLst>
          </p:cNvPr>
          <p:cNvSpPr>
            <a:spLocks noGrp="1"/>
          </p:cNvSpPr>
          <p:nvPr>
            <p:ph type="dt" sz="half" idx="10"/>
          </p:nvPr>
        </p:nvSpPr>
        <p:spPr/>
        <p:txBody>
          <a:bodyPr/>
          <a:lstStyle>
            <a:lvl1pPr>
              <a:defRPr/>
            </a:lvl1pPr>
          </a:lstStyle>
          <a:p>
            <a:fld id="{41FC2B17-254D-45EB-A90F-302D0F9EDA16}" type="datetimeFigureOut">
              <a:rPr lang="en-US" smtClean="0"/>
              <a:t>6/13/25</a:t>
            </a:fld>
            <a:endParaRPr lang="en-US"/>
          </a:p>
        </p:txBody>
      </p:sp>
      <p:sp>
        <p:nvSpPr>
          <p:cNvPr id="6" name="Footer Placeholder 4">
            <a:extLst>
              <a:ext uri="{FF2B5EF4-FFF2-40B4-BE49-F238E27FC236}">
                <a16:creationId xmlns:a16="http://schemas.microsoft.com/office/drawing/2014/main" id="{4EE362A1-040C-4EFB-B24C-9B260BD37752}"/>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AE52C1D2-C2C7-4E55-B7FF-58607537A0CE}"/>
              </a:ext>
            </a:extLst>
          </p:cNvPr>
          <p:cNvSpPr>
            <a:spLocks noGrp="1"/>
          </p:cNvSpPr>
          <p:nvPr>
            <p:ph type="sldNum" sz="quarter" idx="12"/>
          </p:nvPr>
        </p:nvSpPr>
        <p:spPr/>
        <p:txBody>
          <a:bodyPr/>
          <a:lstStyle>
            <a:lvl1pPr>
              <a:defRPr/>
            </a:lvl1pPr>
          </a:lstStyle>
          <a:p>
            <a:fld id="{EE049813-44FE-415D-9F79-5E8ACA974A91}" type="slidenum">
              <a:rPr lang="en-US" smtClean="0"/>
              <a:t>‹#›</a:t>
            </a:fld>
            <a:endParaRPr lang="en-US"/>
          </a:p>
        </p:txBody>
      </p:sp>
      <p:sp>
        <p:nvSpPr>
          <p:cNvPr id="8" name="Content Placeholder 2">
            <a:extLst>
              <a:ext uri="{FF2B5EF4-FFF2-40B4-BE49-F238E27FC236}">
                <a16:creationId xmlns:a16="http://schemas.microsoft.com/office/drawing/2014/main" id="{7B18ED61-5FA5-4969-BDB8-C5ABAD40578F}"/>
              </a:ext>
            </a:extLst>
          </p:cNvPr>
          <p:cNvSpPr>
            <a:spLocks noGrp="1"/>
          </p:cNvSpPr>
          <p:nvPr>
            <p:ph sz="half" idx="13"/>
          </p:nvPr>
        </p:nvSpPr>
        <p:spPr>
          <a:xfrm>
            <a:off x="917543" y="3482433"/>
            <a:ext cx="3172120" cy="22491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62485370-C088-4CEF-915C-5F68840DB801}"/>
              </a:ext>
            </a:extLst>
          </p:cNvPr>
          <p:cNvSpPr>
            <a:spLocks noGrp="1"/>
          </p:cNvSpPr>
          <p:nvPr>
            <p:ph sz="half" idx="14"/>
          </p:nvPr>
        </p:nvSpPr>
        <p:spPr>
          <a:xfrm>
            <a:off x="4311193" y="3482433"/>
            <a:ext cx="3172120" cy="22491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88665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3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25"/>
            <a:ext cx="11125200" cy="595311"/>
          </a:xfrm>
        </p:spPr>
        <p:txBody>
          <a:bodyPr/>
          <a:lstStyle>
            <a:lvl1pPr>
              <a:defRPr sz="2400"/>
            </a:lvl1pPr>
          </a:lstStyle>
          <a:p>
            <a:r>
              <a:rPr lang="en-US"/>
              <a:t>Click to edit Master title style</a:t>
            </a:r>
            <a:endParaRPr lang="en-US" dirty="0"/>
          </a:p>
        </p:txBody>
      </p:sp>
      <p:sp>
        <p:nvSpPr>
          <p:cNvPr id="3" name="Content Placeholder 2"/>
          <p:cNvSpPr>
            <a:spLocks noGrp="1"/>
          </p:cNvSpPr>
          <p:nvPr>
            <p:ph sz="half" idx="1"/>
          </p:nvPr>
        </p:nvSpPr>
        <p:spPr>
          <a:xfrm>
            <a:off x="457200" y="838201"/>
            <a:ext cx="2819400" cy="23386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16238" y="838201"/>
            <a:ext cx="4966162" cy="5287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67AB6499-D51A-43C3-82A2-19A4511C4B32}"/>
              </a:ext>
            </a:extLst>
          </p:cNvPr>
          <p:cNvSpPr>
            <a:spLocks noGrp="1"/>
          </p:cNvSpPr>
          <p:nvPr>
            <p:ph type="dt" sz="half" idx="10"/>
          </p:nvPr>
        </p:nvSpPr>
        <p:spPr/>
        <p:txBody>
          <a:bodyPr/>
          <a:lstStyle>
            <a:lvl1pPr>
              <a:defRPr/>
            </a:lvl1pPr>
          </a:lstStyle>
          <a:p>
            <a:fld id="{41FC2B17-254D-45EB-A90F-302D0F9EDA16}" type="datetimeFigureOut">
              <a:rPr lang="en-US" smtClean="0"/>
              <a:t>6/13/25</a:t>
            </a:fld>
            <a:endParaRPr lang="en-US"/>
          </a:p>
        </p:txBody>
      </p:sp>
      <p:sp>
        <p:nvSpPr>
          <p:cNvPr id="6" name="Footer Placeholder 4">
            <a:extLst>
              <a:ext uri="{FF2B5EF4-FFF2-40B4-BE49-F238E27FC236}">
                <a16:creationId xmlns:a16="http://schemas.microsoft.com/office/drawing/2014/main" id="{4EE362A1-040C-4EFB-B24C-9B260BD37752}"/>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AE52C1D2-C2C7-4E55-B7FF-58607537A0CE}"/>
              </a:ext>
            </a:extLst>
          </p:cNvPr>
          <p:cNvSpPr>
            <a:spLocks noGrp="1"/>
          </p:cNvSpPr>
          <p:nvPr>
            <p:ph type="sldNum" sz="quarter" idx="12"/>
          </p:nvPr>
        </p:nvSpPr>
        <p:spPr/>
        <p:txBody>
          <a:bodyPr/>
          <a:lstStyle>
            <a:lvl1pPr>
              <a:defRPr/>
            </a:lvl1pPr>
          </a:lstStyle>
          <a:p>
            <a:fld id="{EE049813-44FE-415D-9F79-5E8ACA974A91}" type="slidenum">
              <a:rPr lang="en-US" smtClean="0"/>
              <a:t>‹#›</a:t>
            </a:fld>
            <a:endParaRPr lang="en-US"/>
          </a:p>
        </p:txBody>
      </p:sp>
      <p:sp>
        <p:nvSpPr>
          <p:cNvPr id="8" name="Content Placeholder 2">
            <a:extLst>
              <a:ext uri="{FF2B5EF4-FFF2-40B4-BE49-F238E27FC236}">
                <a16:creationId xmlns:a16="http://schemas.microsoft.com/office/drawing/2014/main" id="{205E63DC-FEAF-43DC-A2A6-95AFC7EC1D65}"/>
              </a:ext>
            </a:extLst>
          </p:cNvPr>
          <p:cNvSpPr>
            <a:spLocks noGrp="1"/>
          </p:cNvSpPr>
          <p:nvPr>
            <p:ph sz="half" idx="13"/>
          </p:nvPr>
        </p:nvSpPr>
        <p:spPr>
          <a:xfrm>
            <a:off x="3342589" y="847627"/>
            <a:ext cx="3158958" cy="23386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2">
            <a:extLst>
              <a:ext uri="{FF2B5EF4-FFF2-40B4-BE49-F238E27FC236}">
                <a16:creationId xmlns:a16="http://schemas.microsoft.com/office/drawing/2014/main" id="{F89342AD-75E6-4DC9-B2DD-0DCACED1ABB1}"/>
              </a:ext>
            </a:extLst>
          </p:cNvPr>
          <p:cNvSpPr>
            <a:spLocks noGrp="1"/>
          </p:cNvSpPr>
          <p:nvPr>
            <p:ph sz="half" idx="15"/>
          </p:nvPr>
        </p:nvSpPr>
        <p:spPr>
          <a:xfrm>
            <a:off x="457200" y="3429001"/>
            <a:ext cx="2819400" cy="23386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2">
            <a:extLst>
              <a:ext uri="{FF2B5EF4-FFF2-40B4-BE49-F238E27FC236}">
                <a16:creationId xmlns:a16="http://schemas.microsoft.com/office/drawing/2014/main" id="{31ECC8C9-15C2-4CF8-BC41-8F672B59C024}"/>
              </a:ext>
            </a:extLst>
          </p:cNvPr>
          <p:cNvSpPr>
            <a:spLocks noGrp="1"/>
          </p:cNvSpPr>
          <p:nvPr>
            <p:ph sz="half" idx="16"/>
          </p:nvPr>
        </p:nvSpPr>
        <p:spPr>
          <a:xfrm>
            <a:off x="3342589" y="3438427"/>
            <a:ext cx="3158958" cy="23386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671453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374151"/>
          </a:xfrm>
        </p:spPr>
        <p:txBody>
          <a:bodyPr>
            <a:normAutofit/>
          </a:bodyPr>
          <a:lstStyle>
            <a:lvl1pPr>
              <a:defRPr sz="2550"/>
            </a:lvl1pPr>
          </a:lstStyle>
          <a:p>
            <a:r>
              <a:rPr lang="en-US"/>
              <a:t>Click to edit Master title style</a:t>
            </a:r>
          </a:p>
        </p:txBody>
      </p:sp>
      <p:sp>
        <p:nvSpPr>
          <p:cNvPr id="3" name="Text Placeholder 2"/>
          <p:cNvSpPr>
            <a:spLocks noGrp="1"/>
          </p:cNvSpPr>
          <p:nvPr>
            <p:ph type="body" idx="1"/>
          </p:nvPr>
        </p:nvSpPr>
        <p:spPr>
          <a:xfrm>
            <a:off x="609600" y="814252"/>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70412" y="1612847"/>
            <a:ext cx="5386917" cy="455945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814252"/>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54181" y="1612847"/>
            <a:ext cx="5389033" cy="455945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9082180" y="6574788"/>
            <a:ext cx="997085" cy="249385"/>
          </a:xfrm>
          <a:prstGeom prst="rect">
            <a:avLst/>
          </a:prstGeom>
        </p:spPr>
        <p:txBody>
          <a:bodyPr/>
          <a:lstStyle>
            <a:lvl1pPr algn="r">
              <a:defRPr sz="1200">
                <a:solidFill>
                  <a:schemeClr val="bg1">
                    <a:lumMod val="75000"/>
                  </a:schemeClr>
                </a:solidFill>
              </a:defRPr>
            </a:lvl1pPr>
          </a:lstStyle>
          <a:p>
            <a:fld id="{EE049813-44FE-415D-9F79-5E8ACA974A91}" type="slidenum">
              <a:rPr lang="en-US" smtClean="0"/>
              <a:t>‹#›</a:t>
            </a:fld>
            <a:endParaRPr lang="en-US"/>
          </a:p>
        </p:txBody>
      </p:sp>
      <p:sp>
        <p:nvSpPr>
          <p:cNvPr id="16" name="Rectangle 15">
            <a:extLst>
              <a:ext uri="{FF2B5EF4-FFF2-40B4-BE49-F238E27FC236}">
                <a16:creationId xmlns:a16="http://schemas.microsoft.com/office/drawing/2014/main" id="{24CF7BFA-A4C0-4447-B000-C6884D6A4C5F}"/>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7D7CEC75-590B-4783-8DAE-EC917ABEA434}"/>
              </a:ext>
            </a:extLst>
          </p:cNvPr>
          <p:cNvSpPr>
            <a:spLocks noGrp="1"/>
          </p:cNvSpPr>
          <p:nvPr>
            <p:ph type="dt" sz="half" idx="10"/>
          </p:nvPr>
        </p:nvSpPr>
        <p:spPr>
          <a:xfrm>
            <a:off x="1645640" y="6574788"/>
            <a:ext cx="1938348" cy="222664"/>
          </a:xfrm>
        </p:spPr>
        <p:txBody>
          <a:bodyPr/>
          <a:lstStyle/>
          <a:p>
            <a:fld id="{41FC2B17-254D-45EB-A90F-302D0F9EDA16}" type="datetimeFigureOut">
              <a:rPr lang="en-US" smtClean="0"/>
              <a:t>6/13/25</a:t>
            </a:fld>
            <a:endParaRPr lang="en-US"/>
          </a:p>
        </p:txBody>
      </p:sp>
      <p:sp>
        <p:nvSpPr>
          <p:cNvPr id="11" name="Footer Placeholder 4">
            <a:extLst>
              <a:ext uri="{FF2B5EF4-FFF2-40B4-BE49-F238E27FC236}">
                <a16:creationId xmlns:a16="http://schemas.microsoft.com/office/drawing/2014/main" id="{4255B507-4D8C-4E55-94CE-D717EE1E2058}"/>
              </a:ext>
            </a:extLst>
          </p:cNvPr>
          <p:cNvSpPr>
            <a:spLocks noGrp="1"/>
          </p:cNvSpPr>
          <p:nvPr>
            <p:ph type="ftr" sz="quarter" idx="11"/>
          </p:nvPr>
        </p:nvSpPr>
        <p:spPr>
          <a:xfrm>
            <a:off x="5354425" y="6504955"/>
            <a:ext cx="2498103" cy="249386"/>
          </a:xfrm>
          <a:prstGeom prst="rect">
            <a:avLst/>
          </a:prstGeom>
        </p:spPr>
        <p:txBody>
          <a:bodyPr/>
          <a:lstStyle>
            <a:lvl1pPr algn="ctr">
              <a:defRPr sz="1100">
                <a:solidFill>
                  <a:schemeClr val="bg1">
                    <a:lumMod val="75000"/>
                  </a:schemeClr>
                </a:solidFill>
              </a:defRPr>
            </a:lvl1pPr>
          </a:lstStyle>
          <a:p>
            <a:endParaRPr lang="en-US"/>
          </a:p>
        </p:txBody>
      </p:sp>
    </p:spTree>
    <p:custDataLst>
      <p:tags r:id="rId1"/>
    </p:custDataLst>
    <p:extLst>
      <p:ext uri="{BB962C8B-B14F-4D97-AF65-F5344CB8AC3E}">
        <p14:creationId xmlns:p14="http://schemas.microsoft.com/office/powerpoint/2010/main" val="11568678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3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25"/>
            <a:ext cx="11125200" cy="595311"/>
          </a:xfrm>
        </p:spPr>
        <p:txBody>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457200" y="838201"/>
            <a:ext cx="5537200" cy="22491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838201"/>
            <a:ext cx="5384800" cy="5287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67AB6499-D51A-43C3-82A2-19A4511C4B32}"/>
              </a:ext>
            </a:extLst>
          </p:cNvPr>
          <p:cNvSpPr>
            <a:spLocks noGrp="1"/>
          </p:cNvSpPr>
          <p:nvPr>
            <p:ph type="dt" sz="half" idx="10"/>
          </p:nvPr>
        </p:nvSpPr>
        <p:spPr/>
        <p:txBody>
          <a:bodyPr/>
          <a:lstStyle>
            <a:lvl1pPr>
              <a:defRPr/>
            </a:lvl1pPr>
          </a:lstStyle>
          <a:p>
            <a:fld id="{41FC2B17-254D-45EB-A90F-302D0F9EDA16}" type="datetimeFigureOut">
              <a:rPr lang="en-US" smtClean="0"/>
              <a:t>6/13/25</a:t>
            </a:fld>
            <a:endParaRPr lang="en-US"/>
          </a:p>
        </p:txBody>
      </p:sp>
      <p:sp>
        <p:nvSpPr>
          <p:cNvPr id="6" name="Footer Placeholder 4">
            <a:extLst>
              <a:ext uri="{FF2B5EF4-FFF2-40B4-BE49-F238E27FC236}">
                <a16:creationId xmlns:a16="http://schemas.microsoft.com/office/drawing/2014/main" id="{4EE362A1-040C-4EFB-B24C-9B260BD37752}"/>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AE52C1D2-C2C7-4E55-B7FF-58607537A0CE}"/>
              </a:ext>
            </a:extLst>
          </p:cNvPr>
          <p:cNvSpPr>
            <a:spLocks noGrp="1"/>
          </p:cNvSpPr>
          <p:nvPr>
            <p:ph type="sldNum" sz="quarter" idx="12"/>
          </p:nvPr>
        </p:nvSpPr>
        <p:spPr/>
        <p:txBody>
          <a:bodyPr/>
          <a:lstStyle>
            <a:lvl1pPr>
              <a:defRPr/>
            </a:lvl1pPr>
          </a:lstStyle>
          <a:p>
            <a:fld id="{EE049813-44FE-415D-9F79-5E8ACA974A91}" type="slidenum">
              <a:rPr lang="en-US" smtClean="0"/>
              <a:t>‹#›</a:t>
            </a:fld>
            <a:endParaRPr lang="en-US"/>
          </a:p>
        </p:txBody>
      </p:sp>
      <p:sp>
        <p:nvSpPr>
          <p:cNvPr id="8" name="Content Placeholder 2">
            <a:extLst>
              <a:ext uri="{FF2B5EF4-FFF2-40B4-BE49-F238E27FC236}">
                <a16:creationId xmlns:a16="http://schemas.microsoft.com/office/drawing/2014/main" id="{7B18ED61-5FA5-4969-BDB8-C5ABAD40578F}"/>
              </a:ext>
            </a:extLst>
          </p:cNvPr>
          <p:cNvSpPr>
            <a:spLocks noGrp="1"/>
          </p:cNvSpPr>
          <p:nvPr>
            <p:ph sz="half" idx="13"/>
          </p:nvPr>
        </p:nvSpPr>
        <p:spPr>
          <a:xfrm>
            <a:off x="457200" y="3429000"/>
            <a:ext cx="5537200" cy="22491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88904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3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436851" y="136525"/>
            <a:ext cx="5537200" cy="1456301"/>
          </a:xfrm>
        </p:spPr>
        <p:txBody>
          <a:bodyPr/>
          <a:lstStyle>
            <a:lvl1pPr>
              <a:defRPr sz="3200" b="1"/>
            </a:lvl1pPr>
          </a:lstStyle>
          <a:p>
            <a:r>
              <a:rPr lang="en-US"/>
              <a:t>Click to edit Master title style</a:t>
            </a:r>
            <a:endParaRPr lang="en-US" dirty="0"/>
          </a:p>
        </p:txBody>
      </p:sp>
      <p:sp>
        <p:nvSpPr>
          <p:cNvPr id="3" name="Content Placeholder 2"/>
          <p:cNvSpPr>
            <a:spLocks noGrp="1"/>
          </p:cNvSpPr>
          <p:nvPr>
            <p:ph sz="half" idx="1"/>
          </p:nvPr>
        </p:nvSpPr>
        <p:spPr>
          <a:xfrm>
            <a:off x="255639" y="136525"/>
            <a:ext cx="6046838" cy="59896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77819" y="1823011"/>
            <a:ext cx="5458542" cy="28432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67AB6499-D51A-43C3-82A2-19A4511C4B32}"/>
              </a:ext>
            </a:extLst>
          </p:cNvPr>
          <p:cNvSpPr>
            <a:spLocks noGrp="1"/>
          </p:cNvSpPr>
          <p:nvPr>
            <p:ph type="dt" sz="half" idx="10"/>
          </p:nvPr>
        </p:nvSpPr>
        <p:spPr/>
        <p:txBody>
          <a:bodyPr/>
          <a:lstStyle>
            <a:lvl1pPr>
              <a:defRPr/>
            </a:lvl1pPr>
          </a:lstStyle>
          <a:p>
            <a:fld id="{41FC2B17-254D-45EB-A90F-302D0F9EDA16}" type="datetimeFigureOut">
              <a:rPr lang="en-US" smtClean="0"/>
              <a:t>6/13/25</a:t>
            </a:fld>
            <a:endParaRPr lang="en-US"/>
          </a:p>
        </p:txBody>
      </p:sp>
      <p:sp>
        <p:nvSpPr>
          <p:cNvPr id="6" name="Footer Placeholder 4">
            <a:extLst>
              <a:ext uri="{FF2B5EF4-FFF2-40B4-BE49-F238E27FC236}">
                <a16:creationId xmlns:a16="http://schemas.microsoft.com/office/drawing/2014/main" id="{4EE362A1-040C-4EFB-B24C-9B260BD37752}"/>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AE52C1D2-C2C7-4E55-B7FF-58607537A0CE}"/>
              </a:ext>
            </a:extLst>
          </p:cNvPr>
          <p:cNvSpPr>
            <a:spLocks noGrp="1"/>
          </p:cNvSpPr>
          <p:nvPr>
            <p:ph type="sldNum" sz="quarter" idx="12"/>
          </p:nvPr>
        </p:nvSpPr>
        <p:spPr/>
        <p:txBody>
          <a:bodyPr/>
          <a:lstStyle>
            <a:lvl1pPr>
              <a:defRPr/>
            </a:lvl1pPr>
          </a:lstStyle>
          <a:p>
            <a:fld id="{EE049813-44FE-415D-9F79-5E8ACA974A91}" type="slidenum">
              <a:rPr lang="en-US" smtClean="0"/>
              <a:t>‹#›</a:t>
            </a:fld>
            <a:endParaRPr lang="en-US"/>
          </a:p>
        </p:txBody>
      </p:sp>
      <p:sp>
        <p:nvSpPr>
          <p:cNvPr id="8" name="Content Placeholder 3">
            <a:extLst>
              <a:ext uri="{FF2B5EF4-FFF2-40B4-BE49-F238E27FC236}">
                <a16:creationId xmlns:a16="http://schemas.microsoft.com/office/drawing/2014/main" id="{30784FC4-9986-458A-ACC3-8456BFF2A924}"/>
              </a:ext>
            </a:extLst>
          </p:cNvPr>
          <p:cNvSpPr>
            <a:spLocks noGrp="1"/>
          </p:cNvSpPr>
          <p:nvPr>
            <p:ph sz="half" idx="13"/>
          </p:nvPr>
        </p:nvSpPr>
        <p:spPr>
          <a:xfrm>
            <a:off x="6436851" y="4896453"/>
            <a:ext cx="5537200" cy="1344804"/>
          </a:xfrm>
        </p:spPr>
        <p:txBody>
          <a:bodyPr/>
          <a:lstStyle>
            <a:lvl1pPr algn="ctr">
              <a:defRPr sz="2800"/>
            </a:lvl1pPr>
            <a:lvl2pPr algn="ct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733787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6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25"/>
            <a:ext cx="11125200" cy="595311"/>
          </a:xfrm>
        </p:spPr>
        <p:txBody>
          <a:bodyPr/>
          <a:lstStyle>
            <a:lvl1pPr>
              <a:defRPr sz="2400"/>
            </a:lvl1pPr>
          </a:lstStyle>
          <a:p>
            <a:r>
              <a:rPr lang="en-US"/>
              <a:t>Click to edit Master title style</a:t>
            </a:r>
            <a:endParaRPr lang="en-US" dirty="0"/>
          </a:p>
        </p:txBody>
      </p:sp>
      <p:sp>
        <p:nvSpPr>
          <p:cNvPr id="3" name="Content Placeholder 2"/>
          <p:cNvSpPr>
            <a:spLocks noGrp="1"/>
          </p:cNvSpPr>
          <p:nvPr>
            <p:ph sz="half" idx="1"/>
          </p:nvPr>
        </p:nvSpPr>
        <p:spPr>
          <a:xfrm>
            <a:off x="457200" y="838201"/>
            <a:ext cx="2819400" cy="23386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87958" y="838200"/>
            <a:ext cx="2632242" cy="5287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67AB6499-D51A-43C3-82A2-19A4511C4B32}"/>
              </a:ext>
            </a:extLst>
          </p:cNvPr>
          <p:cNvSpPr>
            <a:spLocks noGrp="1"/>
          </p:cNvSpPr>
          <p:nvPr>
            <p:ph type="dt" sz="half" idx="10"/>
          </p:nvPr>
        </p:nvSpPr>
        <p:spPr/>
        <p:txBody>
          <a:bodyPr/>
          <a:lstStyle>
            <a:lvl1pPr>
              <a:defRPr/>
            </a:lvl1pPr>
          </a:lstStyle>
          <a:p>
            <a:fld id="{41FC2B17-254D-45EB-A90F-302D0F9EDA16}" type="datetimeFigureOut">
              <a:rPr lang="en-US" smtClean="0"/>
              <a:t>6/13/25</a:t>
            </a:fld>
            <a:endParaRPr lang="en-US"/>
          </a:p>
        </p:txBody>
      </p:sp>
      <p:sp>
        <p:nvSpPr>
          <p:cNvPr id="6" name="Footer Placeholder 4">
            <a:extLst>
              <a:ext uri="{FF2B5EF4-FFF2-40B4-BE49-F238E27FC236}">
                <a16:creationId xmlns:a16="http://schemas.microsoft.com/office/drawing/2014/main" id="{4EE362A1-040C-4EFB-B24C-9B260BD37752}"/>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AE52C1D2-C2C7-4E55-B7FF-58607537A0CE}"/>
              </a:ext>
            </a:extLst>
          </p:cNvPr>
          <p:cNvSpPr>
            <a:spLocks noGrp="1"/>
          </p:cNvSpPr>
          <p:nvPr>
            <p:ph type="sldNum" sz="quarter" idx="12"/>
          </p:nvPr>
        </p:nvSpPr>
        <p:spPr>
          <a:xfrm>
            <a:off x="8737600" y="6356350"/>
            <a:ext cx="2844800" cy="365125"/>
          </a:xfrm>
          <a:prstGeom prst="rect">
            <a:avLst/>
          </a:prstGeom>
        </p:spPr>
        <p:txBody>
          <a:bodyPr/>
          <a:lstStyle>
            <a:lvl1pPr>
              <a:defRPr/>
            </a:lvl1pPr>
          </a:lstStyle>
          <a:p>
            <a:fld id="{EE049813-44FE-415D-9F79-5E8ACA974A91}" type="slidenum">
              <a:rPr lang="en-US" smtClean="0"/>
              <a:t>‹#›</a:t>
            </a:fld>
            <a:endParaRPr lang="en-US"/>
          </a:p>
        </p:txBody>
      </p:sp>
      <p:sp>
        <p:nvSpPr>
          <p:cNvPr id="8" name="Content Placeholder 2">
            <a:extLst>
              <a:ext uri="{FF2B5EF4-FFF2-40B4-BE49-F238E27FC236}">
                <a16:creationId xmlns:a16="http://schemas.microsoft.com/office/drawing/2014/main" id="{205E63DC-FEAF-43DC-A2A6-95AFC7EC1D65}"/>
              </a:ext>
            </a:extLst>
          </p:cNvPr>
          <p:cNvSpPr>
            <a:spLocks noGrp="1"/>
          </p:cNvSpPr>
          <p:nvPr>
            <p:ph sz="half" idx="13"/>
          </p:nvPr>
        </p:nvSpPr>
        <p:spPr>
          <a:xfrm>
            <a:off x="3342589" y="847627"/>
            <a:ext cx="3158958" cy="23386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3">
            <a:extLst>
              <a:ext uri="{FF2B5EF4-FFF2-40B4-BE49-F238E27FC236}">
                <a16:creationId xmlns:a16="http://schemas.microsoft.com/office/drawing/2014/main" id="{CB3211D1-56FF-46F8-A0BF-2FC09C1FC1AC}"/>
              </a:ext>
            </a:extLst>
          </p:cNvPr>
          <p:cNvSpPr>
            <a:spLocks noGrp="1"/>
          </p:cNvSpPr>
          <p:nvPr>
            <p:ph sz="half" idx="14"/>
          </p:nvPr>
        </p:nvSpPr>
        <p:spPr>
          <a:xfrm>
            <a:off x="9372600" y="838199"/>
            <a:ext cx="2632242" cy="5287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F89342AD-75E6-4DC9-B2DD-0DCACED1ABB1}"/>
              </a:ext>
            </a:extLst>
          </p:cNvPr>
          <p:cNvSpPr>
            <a:spLocks noGrp="1"/>
          </p:cNvSpPr>
          <p:nvPr>
            <p:ph sz="half" idx="15"/>
          </p:nvPr>
        </p:nvSpPr>
        <p:spPr>
          <a:xfrm>
            <a:off x="457200" y="3429001"/>
            <a:ext cx="2819400" cy="23386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2">
            <a:extLst>
              <a:ext uri="{FF2B5EF4-FFF2-40B4-BE49-F238E27FC236}">
                <a16:creationId xmlns:a16="http://schemas.microsoft.com/office/drawing/2014/main" id="{31ECC8C9-15C2-4CF8-BC41-8F672B59C024}"/>
              </a:ext>
            </a:extLst>
          </p:cNvPr>
          <p:cNvSpPr>
            <a:spLocks noGrp="1"/>
          </p:cNvSpPr>
          <p:nvPr>
            <p:ph sz="half" idx="16"/>
          </p:nvPr>
        </p:nvSpPr>
        <p:spPr>
          <a:xfrm>
            <a:off x="3342589" y="3438427"/>
            <a:ext cx="3158958" cy="23386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664193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37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1243" y="-26208"/>
            <a:ext cx="11860923" cy="491926"/>
          </a:xfrm>
        </p:spPr>
        <p:txBody>
          <a:bodyPr>
            <a:normAutofit/>
          </a:bodyPr>
          <a:lstStyle>
            <a:lvl1pPr>
              <a:defRPr sz="1800"/>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41FC2B17-254D-45EB-A90F-302D0F9EDA16}" type="datetimeFigureOut">
              <a:rPr lang="en-US" smtClean="0"/>
              <a:t>6/13/25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49813-44FE-415D-9F79-5E8ACA974A91}" type="slidenum">
              <a:rPr lang="en-US" smtClean="0"/>
              <a:t>‹#›</a:t>
            </a:fld>
            <a:endParaRPr lang="en-US"/>
          </a:p>
        </p:txBody>
      </p:sp>
      <p:sp>
        <p:nvSpPr>
          <p:cNvPr id="14" name="Rectangle 13">
            <a:extLst>
              <a:ext uri="{FF2B5EF4-FFF2-40B4-BE49-F238E27FC236}">
                <a16:creationId xmlns:a16="http://schemas.microsoft.com/office/drawing/2014/main" id="{498069CA-F1F6-4C39-AA1C-654950A45F41}"/>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5">
            <a:extLst>
              <a:ext uri="{FF2B5EF4-FFF2-40B4-BE49-F238E27FC236}">
                <a16:creationId xmlns:a16="http://schemas.microsoft.com/office/drawing/2014/main" id="{7AC67A37-D4CF-4C15-89EE-718B5B848BEC}"/>
              </a:ext>
            </a:extLst>
          </p:cNvPr>
          <p:cNvSpPr>
            <a:spLocks noGrp="1"/>
          </p:cNvSpPr>
          <p:nvPr>
            <p:ph sz="quarter" idx="4"/>
          </p:nvPr>
        </p:nvSpPr>
        <p:spPr>
          <a:xfrm>
            <a:off x="203269" y="3916016"/>
            <a:ext cx="11860923" cy="205804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5">
            <a:extLst>
              <a:ext uri="{FF2B5EF4-FFF2-40B4-BE49-F238E27FC236}">
                <a16:creationId xmlns:a16="http://schemas.microsoft.com/office/drawing/2014/main" id="{0F697169-B084-4AD1-87ED-D433C51583E2}"/>
              </a:ext>
            </a:extLst>
          </p:cNvPr>
          <p:cNvSpPr>
            <a:spLocks noGrp="1"/>
          </p:cNvSpPr>
          <p:nvPr>
            <p:ph sz="quarter" idx="13"/>
          </p:nvPr>
        </p:nvSpPr>
        <p:spPr>
          <a:xfrm>
            <a:off x="178986" y="1065018"/>
            <a:ext cx="11860923" cy="205804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1015770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12_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38142" y="1274381"/>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269824" y="1135644"/>
            <a:ext cx="5617631" cy="3200397"/>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5"/>
          <p:cNvSpPr>
            <a:spLocks noGrp="1"/>
          </p:cNvSpPr>
          <p:nvPr>
            <p:ph sz="quarter" idx="13"/>
          </p:nvPr>
        </p:nvSpPr>
        <p:spPr>
          <a:xfrm>
            <a:off x="550336" y="4419600"/>
            <a:ext cx="11565463" cy="170126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11B07588-FA7B-4D43-BDD3-6668BBAC8550}"/>
              </a:ext>
            </a:extLst>
          </p:cNvPr>
          <p:cNvSpPr>
            <a:spLocks noGrp="1"/>
          </p:cNvSpPr>
          <p:nvPr>
            <p:ph type="title"/>
          </p:nvPr>
        </p:nvSpPr>
        <p:spPr>
          <a:xfrm>
            <a:off x="0" y="0"/>
            <a:ext cx="12192000" cy="914399"/>
          </a:xfrm>
          <a:solidFill>
            <a:schemeClr val="bg1"/>
          </a:solidFill>
          <a:effectLst>
            <a:outerShdw blurRad="50800" dist="38100" dir="5400000" algn="t" rotWithShape="0">
              <a:prstClr val="black">
                <a:alpha val="40000"/>
              </a:prstClr>
            </a:outerShdw>
          </a:effectLst>
        </p:spPr>
        <p:txBody>
          <a:bodyPr/>
          <a:lstStyle>
            <a:lvl1pPr algn="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8270639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1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092" y="152399"/>
            <a:ext cx="11700734" cy="987911"/>
          </a:xfrm>
        </p:spPr>
        <p:txBody>
          <a:bodyPr anchor="t">
            <a:normAutofit/>
          </a:bodyPr>
          <a:lstStyle>
            <a:lvl1pPr algn="l">
              <a:defRPr sz="2000"/>
            </a:lvl1pPr>
          </a:lstStyle>
          <a:p>
            <a:r>
              <a:rPr lang="en-US"/>
              <a:t>Click to edit Master title style</a:t>
            </a:r>
          </a:p>
        </p:txBody>
      </p:sp>
      <p:sp>
        <p:nvSpPr>
          <p:cNvPr id="4" name="Content Placeholder 3"/>
          <p:cNvSpPr>
            <a:spLocks noGrp="1"/>
          </p:cNvSpPr>
          <p:nvPr>
            <p:ph sz="half" idx="2"/>
          </p:nvPr>
        </p:nvSpPr>
        <p:spPr>
          <a:xfrm>
            <a:off x="362174" y="1348604"/>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551407" y="1348604"/>
            <a:ext cx="5278419" cy="303842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FC2B17-254D-45EB-A90F-302D0F9EDA16}" type="datetimeFigureOut">
              <a:rPr lang="en-US" smtClean="0"/>
              <a:t>6/13/25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049813-44FE-415D-9F79-5E8ACA974A91}" type="slidenum">
              <a:rPr lang="en-US" smtClean="0"/>
              <a:t>‹#›</a:t>
            </a:fld>
            <a:endParaRPr lang="en-US"/>
          </a:p>
        </p:txBody>
      </p:sp>
      <p:sp>
        <p:nvSpPr>
          <p:cNvPr id="13" name="Content Placeholder 5"/>
          <p:cNvSpPr>
            <a:spLocks noGrp="1"/>
          </p:cNvSpPr>
          <p:nvPr>
            <p:ph sz="quarter" idx="13"/>
          </p:nvPr>
        </p:nvSpPr>
        <p:spPr>
          <a:xfrm>
            <a:off x="355002" y="4615031"/>
            <a:ext cx="11453308" cy="176832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a:extLst>
              <a:ext uri="{FF2B5EF4-FFF2-40B4-BE49-F238E27FC236}">
                <a16:creationId xmlns:a16="http://schemas.microsoft.com/office/drawing/2014/main" id="{3D03EFED-9BA5-473E-98EF-AC19C2E8C4D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Oval 2">
            <a:extLst>
              <a:ext uri="{FF2B5EF4-FFF2-40B4-BE49-F238E27FC236}">
                <a16:creationId xmlns:a16="http://schemas.microsoft.com/office/drawing/2014/main" id="{4CAD968C-07BB-4129-B9D9-C47FE258310A}"/>
              </a:ext>
            </a:extLst>
          </p:cNvPr>
          <p:cNvSpPr/>
          <p:nvPr/>
        </p:nvSpPr>
        <p:spPr>
          <a:xfrm>
            <a:off x="11808310" y="6474691"/>
            <a:ext cx="283285" cy="24678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885035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F2BD3-DD21-476D-935B-A5F96FF9B879}"/>
              </a:ext>
            </a:extLst>
          </p:cNvPr>
          <p:cNvSpPr>
            <a:spLocks noGrp="1"/>
          </p:cNvSpPr>
          <p:nvPr>
            <p:ph type="title"/>
          </p:nvPr>
        </p:nvSpPr>
        <p:spPr>
          <a:xfrm>
            <a:off x="455085" y="220663"/>
            <a:ext cx="11389783" cy="41116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4BFE912-67CD-4AB9-89C4-045683901715}"/>
              </a:ext>
            </a:extLst>
          </p:cNvPr>
          <p:cNvSpPr>
            <a:spLocks noGrp="1"/>
          </p:cNvSpPr>
          <p:nvPr>
            <p:ph sz="quarter" idx="1"/>
          </p:nvPr>
        </p:nvSpPr>
        <p:spPr>
          <a:xfrm>
            <a:off x="205317" y="971550"/>
            <a:ext cx="5789083" cy="6238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735D81-016D-42BB-B538-C769874631AB}"/>
              </a:ext>
            </a:extLst>
          </p:cNvPr>
          <p:cNvSpPr>
            <a:spLocks noGrp="1"/>
          </p:cNvSpPr>
          <p:nvPr>
            <p:ph sz="quarter" idx="2"/>
          </p:nvPr>
        </p:nvSpPr>
        <p:spPr>
          <a:xfrm>
            <a:off x="6197600" y="971550"/>
            <a:ext cx="5791200" cy="6238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8DB587-8199-46F0-8E31-31099499B6F4}"/>
              </a:ext>
            </a:extLst>
          </p:cNvPr>
          <p:cNvSpPr>
            <a:spLocks noGrp="1"/>
          </p:cNvSpPr>
          <p:nvPr>
            <p:ph type="body" sz="half" idx="3"/>
          </p:nvPr>
        </p:nvSpPr>
        <p:spPr>
          <a:xfrm>
            <a:off x="205317" y="1747839"/>
            <a:ext cx="11783483" cy="625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FFE05DBD-FDDC-47B6-816B-25DE9791F348}"/>
              </a:ext>
            </a:extLst>
          </p:cNvPr>
          <p:cNvSpPr>
            <a:spLocks noGrp="1"/>
          </p:cNvSpPr>
          <p:nvPr>
            <p:ph type="dt" sz="half" idx="10"/>
          </p:nvPr>
        </p:nvSpPr>
        <p:spPr>
          <a:xfrm>
            <a:off x="397933" y="6594475"/>
            <a:ext cx="2844800" cy="185738"/>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1FCF9177-1D84-4107-9C35-49DE432FD03A}"/>
              </a:ext>
            </a:extLst>
          </p:cNvPr>
          <p:cNvSpPr>
            <a:spLocks noGrp="1"/>
          </p:cNvSpPr>
          <p:nvPr>
            <p:ph type="ftr" sz="quarter" idx="11"/>
          </p:nvPr>
        </p:nvSpPr>
        <p:spPr>
          <a:xfrm>
            <a:off x="4144433" y="6562725"/>
            <a:ext cx="3860800" cy="222250"/>
          </a:xfrm>
        </p:spPr>
        <p:txBody>
          <a:bodyPr/>
          <a:lstStyle>
            <a:lvl1pPr>
              <a:defRPr/>
            </a:lvl1pPr>
          </a:lstStyle>
          <a:p>
            <a:r>
              <a:rPr lang="en-US" altLang="en-US"/>
              <a:t>Aileen M. Marty M.D.</a:t>
            </a:r>
          </a:p>
        </p:txBody>
      </p:sp>
      <p:sp>
        <p:nvSpPr>
          <p:cNvPr id="8" name="Slide Number Placeholder 7">
            <a:extLst>
              <a:ext uri="{FF2B5EF4-FFF2-40B4-BE49-F238E27FC236}">
                <a16:creationId xmlns:a16="http://schemas.microsoft.com/office/drawing/2014/main" id="{DC7ADE75-EB94-4198-A5E5-144F02993372}"/>
              </a:ext>
            </a:extLst>
          </p:cNvPr>
          <p:cNvSpPr>
            <a:spLocks noGrp="1"/>
          </p:cNvSpPr>
          <p:nvPr>
            <p:ph type="sldNum" sz="quarter" idx="12"/>
          </p:nvPr>
        </p:nvSpPr>
        <p:spPr>
          <a:xfrm>
            <a:off x="11332634" y="6483350"/>
            <a:ext cx="753533" cy="317500"/>
          </a:xfrm>
        </p:spPr>
        <p:txBody>
          <a:bodyPr/>
          <a:lstStyle>
            <a:lvl1pPr>
              <a:defRPr/>
            </a:lvl1pPr>
          </a:lstStyle>
          <a:p>
            <a:fld id="{CA32FD94-4C56-4DAA-8E2A-47710CE0F049}" type="slidenum">
              <a:rPr lang="en-US" altLang="en-US"/>
              <a:pPr/>
              <a:t>‹#›</a:t>
            </a:fld>
            <a:endParaRPr lang="en-US" altLang="en-US"/>
          </a:p>
        </p:txBody>
      </p:sp>
    </p:spTree>
    <p:extLst>
      <p:ext uri="{BB962C8B-B14F-4D97-AF65-F5344CB8AC3E}">
        <p14:creationId xmlns:p14="http://schemas.microsoft.com/office/powerpoint/2010/main" val="9835500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1142133" cy="304800"/>
          </a:xfrm>
        </p:spPr>
        <p:txBody>
          <a:bodyPr>
            <a:noAutofit/>
          </a:bodyPr>
          <a:lstStyle>
            <a:lvl1pPr>
              <a:defRPr sz="2800"/>
            </a:lvl1pPr>
          </a:lstStyle>
          <a:p>
            <a:r>
              <a:rPr lang="en-US" dirty="0"/>
              <a:t>Click to edit Master title style</a:t>
            </a:r>
          </a:p>
        </p:txBody>
      </p:sp>
      <p:sp>
        <p:nvSpPr>
          <p:cNvPr id="4" name="Content Placeholder 3"/>
          <p:cNvSpPr>
            <a:spLocks noGrp="1"/>
          </p:cNvSpPr>
          <p:nvPr>
            <p:ph sz="half" idx="2"/>
          </p:nvPr>
        </p:nvSpPr>
        <p:spPr>
          <a:xfrm>
            <a:off x="579488" y="3316858"/>
            <a:ext cx="5386917" cy="28553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193368" y="3200400"/>
            <a:ext cx="5592233" cy="28898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294AF96-2B07-483F-A1E9-B12CCB3C2329}" type="datetime2">
              <a:rPr lang="en-US" smtClean="0"/>
              <a:t>Friday, June 13, 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dirty="0"/>
          </a:p>
        </p:txBody>
      </p:sp>
      <p:sp>
        <p:nvSpPr>
          <p:cNvPr id="13" name="Content Placeholder 5"/>
          <p:cNvSpPr>
            <a:spLocks noGrp="1"/>
          </p:cNvSpPr>
          <p:nvPr>
            <p:ph sz="quarter" idx="13"/>
          </p:nvPr>
        </p:nvSpPr>
        <p:spPr>
          <a:xfrm>
            <a:off x="605367" y="533401"/>
            <a:ext cx="2849033" cy="25907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5"/>
          <p:cNvSpPr>
            <a:spLocks noGrp="1"/>
          </p:cNvSpPr>
          <p:nvPr>
            <p:ph sz="quarter" idx="14"/>
          </p:nvPr>
        </p:nvSpPr>
        <p:spPr>
          <a:xfrm>
            <a:off x="6197600" y="533401"/>
            <a:ext cx="2717800" cy="259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Content Placeholder 5"/>
          <p:cNvSpPr>
            <a:spLocks noGrp="1"/>
          </p:cNvSpPr>
          <p:nvPr>
            <p:ph sz="quarter" idx="15"/>
          </p:nvPr>
        </p:nvSpPr>
        <p:spPr>
          <a:xfrm>
            <a:off x="3399367" y="533400"/>
            <a:ext cx="2849033" cy="25907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5"/>
          <p:cNvSpPr>
            <a:spLocks noGrp="1"/>
          </p:cNvSpPr>
          <p:nvPr>
            <p:ph sz="quarter" idx="16"/>
          </p:nvPr>
        </p:nvSpPr>
        <p:spPr>
          <a:xfrm>
            <a:off x="9017000" y="533400"/>
            <a:ext cx="2717800" cy="259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90469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49408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27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609600"/>
          </a:xfrm>
        </p:spPr>
        <p:txBody>
          <a:bodyPr>
            <a:normAutofit/>
          </a:bodyPr>
          <a:lstStyle>
            <a:lvl1pPr>
              <a:defRPr sz="2400"/>
            </a:lvl1pPr>
          </a:lstStyle>
          <a:p>
            <a:r>
              <a:rPr lang="en-US"/>
              <a:t>Click to edit Master title style</a:t>
            </a:r>
          </a:p>
        </p:txBody>
      </p:sp>
      <p:sp>
        <p:nvSpPr>
          <p:cNvPr id="3" name="Content Placeholder 2"/>
          <p:cNvSpPr>
            <a:spLocks noGrp="1"/>
          </p:cNvSpPr>
          <p:nvPr>
            <p:ph sz="half" idx="1"/>
          </p:nvPr>
        </p:nvSpPr>
        <p:spPr>
          <a:xfrm>
            <a:off x="508000" y="990600"/>
            <a:ext cx="54864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FC2B17-254D-45EB-A90F-302D0F9EDA16}" type="datetimeFigureOut">
              <a:rPr lang="en-US" smtClean="0"/>
              <a:t>6/13/25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49813-44FE-415D-9F79-5E8ACA974A91}" type="slidenum">
              <a:rPr lang="en-US" smtClean="0"/>
              <a:t>‹#›</a:t>
            </a:fld>
            <a:endParaRPr lang="en-US"/>
          </a:p>
        </p:txBody>
      </p:sp>
      <p:sp>
        <p:nvSpPr>
          <p:cNvPr id="14" name="Rectangle 13">
            <a:extLst>
              <a:ext uri="{FF2B5EF4-FFF2-40B4-BE49-F238E27FC236}">
                <a16:creationId xmlns:a16="http://schemas.microsoft.com/office/drawing/2014/main" id="{0A4DC7BC-24FE-4D80-BC7E-9684BE06D71F}"/>
              </a:ext>
            </a:extLst>
          </p:cNvPr>
          <p:cNvSpPr/>
          <p:nvPr/>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1353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0629" y="136522"/>
            <a:ext cx="11859624" cy="403409"/>
          </a:xfrm>
        </p:spPr>
        <p:txBody>
          <a:bodyPr>
            <a:normAutofit/>
          </a:bodyPr>
          <a:lstStyle>
            <a:lvl1pPr>
              <a:defRPr sz="2700"/>
            </a:lvl1pPr>
          </a:lstStyle>
          <a:p>
            <a:r>
              <a:rPr lang="en-US"/>
              <a:t>Click to edit Master title style</a:t>
            </a:r>
          </a:p>
        </p:txBody>
      </p:sp>
      <p:sp>
        <p:nvSpPr>
          <p:cNvPr id="3" name="Content Placeholder 2"/>
          <p:cNvSpPr>
            <a:spLocks noGrp="1"/>
          </p:cNvSpPr>
          <p:nvPr>
            <p:ph sz="half" idx="1"/>
          </p:nvPr>
        </p:nvSpPr>
        <p:spPr>
          <a:xfrm>
            <a:off x="145488" y="653457"/>
            <a:ext cx="5595257" cy="547270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4550" y="644684"/>
            <a:ext cx="5895703" cy="547270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a:extLst>
              <a:ext uri="{FF2B5EF4-FFF2-40B4-BE49-F238E27FC236}">
                <a16:creationId xmlns:a16="http://schemas.microsoft.com/office/drawing/2014/main" id="{62C4C390-AC62-4961-87DF-3F1441275DF5}"/>
              </a:ext>
            </a:extLst>
          </p:cNvPr>
          <p:cNvSpPr/>
          <p:nvPr/>
        </p:nvSpPr>
        <p:spPr>
          <a:xfrm>
            <a:off x="51683" y="2083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Date Placeholder 3">
            <a:extLst>
              <a:ext uri="{FF2B5EF4-FFF2-40B4-BE49-F238E27FC236}">
                <a16:creationId xmlns:a16="http://schemas.microsoft.com/office/drawing/2014/main" id="{13D16898-E2C5-4B87-8F7D-3FCB7144670E}"/>
              </a:ext>
            </a:extLst>
          </p:cNvPr>
          <p:cNvSpPr>
            <a:spLocks noGrp="1"/>
          </p:cNvSpPr>
          <p:nvPr>
            <p:ph type="dt" sz="half" idx="10"/>
          </p:nvPr>
        </p:nvSpPr>
        <p:spPr>
          <a:xfrm>
            <a:off x="1641415" y="6556264"/>
            <a:ext cx="1938348" cy="222664"/>
          </a:xfrm>
        </p:spPr>
        <p:txBody>
          <a:bodyPr/>
          <a:lstStyle/>
          <a:p>
            <a:fld id="{41FC2B17-254D-45EB-A90F-302D0F9EDA16}" type="datetimeFigureOut">
              <a:rPr lang="en-US" smtClean="0"/>
              <a:t>6/13/25</a:t>
            </a:fld>
            <a:endParaRPr lang="en-US"/>
          </a:p>
        </p:txBody>
      </p:sp>
      <p:sp>
        <p:nvSpPr>
          <p:cNvPr id="9" name="Footer Placeholder 4">
            <a:extLst>
              <a:ext uri="{FF2B5EF4-FFF2-40B4-BE49-F238E27FC236}">
                <a16:creationId xmlns:a16="http://schemas.microsoft.com/office/drawing/2014/main" id="{AA813718-967C-40A6-8E0F-8402A6F8BE13}"/>
              </a:ext>
            </a:extLst>
          </p:cNvPr>
          <p:cNvSpPr>
            <a:spLocks noGrp="1"/>
          </p:cNvSpPr>
          <p:nvPr>
            <p:ph type="ftr" sz="quarter" idx="11"/>
          </p:nvPr>
        </p:nvSpPr>
        <p:spPr>
          <a:xfrm>
            <a:off x="5354425" y="6504955"/>
            <a:ext cx="2498103" cy="249386"/>
          </a:xfrm>
          <a:prstGeom prst="rect">
            <a:avLst/>
          </a:prstGeom>
        </p:spPr>
        <p:txBody>
          <a:bodyPr/>
          <a:lstStyle>
            <a:lvl1pPr algn="ctr">
              <a:defRPr sz="1100">
                <a:solidFill>
                  <a:schemeClr val="bg1">
                    <a:lumMod val="75000"/>
                  </a:schemeClr>
                </a:solidFill>
              </a:defRPr>
            </a:lvl1pPr>
          </a:lstStyle>
          <a:p>
            <a:endParaRPr lang="en-US"/>
          </a:p>
        </p:txBody>
      </p:sp>
      <p:sp>
        <p:nvSpPr>
          <p:cNvPr id="17" name="Rectangle 16">
            <a:extLst>
              <a:ext uri="{FF2B5EF4-FFF2-40B4-BE49-F238E27FC236}">
                <a16:creationId xmlns:a16="http://schemas.microsoft.com/office/drawing/2014/main" id="{8CFD2D47-49A5-4CF0-805E-F917FE71533B}"/>
              </a:ext>
            </a:extLst>
          </p:cNvPr>
          <p:cNvSpPr/>
          <p:nvPr/>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906266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086" y="76200"/>
            <a:ext cx="11719648" cy="685800"/>
          </a:xfrm>
        </p:spPr>
        <p:txBody>
          <a:bodyPr>
            <a:noAutofit/>
          </a:bodyPr>
          <a:lstStyle>
            <a:lvl1pPr algn="l">
              <a:defRPr sz="2400"/>
            </a:lvl1pPr>
          </a:lstStyle>
          <a:p>
            <a:r>
              <a:rPr lang="en-US"/>
              <a:t>Click to edit Master title style</a:t>
            </a:r>
            <a:endParaRPr lang="en-US" dirty="0"/>
          </a:p>
        </p:txBody>
      </p:sp>
      <p:sp>
        <p:nvSpPr>
          <p:cNvPr id="4" name="Content Placeholder 3"/>
          <p:cNvSpPr>
            <a:spLocks noGrp="1"/>
          </p:cNvSpPr>
          <p:nvPr>
            <p:ph sz="half" idx="2"/>
          </p:nvPr>
        </p:nvSpPr>
        <p:spPr>
          <a:xfrm>
            <a:off x="0" y="3428999"/>
            <a:ext cx="764333" cy="2515429"/>
          </a:xfrm>
        </p:spPr>
        <p:txBody>
          <a:bodyPr/>
          <a:lstStyle>
            <a:lvl1pPr>
              <a:buFont typeface="+mj-lt"/>
              <a:buAutoNum type="alphaUcPeriod"/>
              <a:defRPr sz="900"/>
            </a:lvl1pPr>
            <a:lvl2pPr>
              <a:buFont typeface="+mj-lt"/>
              <a:buAutoNum type="alphaUcPeriod"/>
              <a:defRPr sz="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6" name="Content Placeholder 5"/>
          <p:cNvSpPr>
            <a:spLocks noGrp="1"/>
          </p:cNvSpPr>
          <p:nvPr>
            <p:ph sz="quarter" idx="4"/>
          </p:nvPr>
        </p:nvSpPr>
        <p:spPr>
          <a:xfrm>
            <a:off x="4038601" y="3581400"/>
            <a:ext cx="3087434" cy="23854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Date Placeholder 6"/>
          <p:cNvSpPr>
            <a:spLocks noGrp="1"/>
          </p:cNvSpPr>
          <p:nvPr>
            <p:ph type="dt" sz="half" idx="10"/>
          </p:nvPr>
        </p:nvSpPr>
        <p:spPr/>
        <p:txBody>
          <a:bodyPr/>
          <a:lstStyle/>
          <a:p>
            <a:fld id="{F294AF96-2B07-483F-A1E9-B12CCB3C2329}" type="datetime2">
              <a:rPr lang="en-US" smtClean="0"/>
              <a:t>Friday, June 13, 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dirty="0"/>
          </a:p>
        </p:txBody>
      </p:sp>
      <p:sp>
        <p:nvSpPr>
          <p:cNvPr id="13" name="Content Placeholder 5"/>
          <p:cNvSpPr>
            <a:spLocks noGrp="1"/>
          </p:cNvSpPr>
          <p:nvPr>
            <p:ph sz="quarter" idx="13"/>
          </p:nvPr>
        </p:nvSpPr>
        <p:spPr>
          <a:xfrm>
            <a:off x="1462725" y="1067318"/>
            <a:ext cx="2849033" cy="227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Content Placeholder 5"/>
          <p:cNvSpPr>
            <a:spLocks noGrp="1"/>
          </p:cNvSpPr>
          <p:nvPr>
            <p:ph sz="quarter" idx="14"/>
          </p:nvPr>
        </p:nvSpPr>
        <p:spPr>
          <a:xfrm>
            <a:off x="8925483" y="1044436"/>
            <a:ext cx="2849032" cy="22917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3" name="Rectangle 2"/>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Content Placeholder 5"/>
          <p:cNvSpPr>
            <a:spLocks noGrp="1"/>
          </p:cNvSpPr>
          <p:nvPr>
            <p:ph sz="quarter" idx="15"/>
          </p:nvPr>
        </p:nvSpPr>
        <p:spPr>
          <a:xfrm>
            <a:off x="5257800" y="1053239"/>
            <a:ext cx="2849033" cy="227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8" name="Content Placeholder 5"/>
          <p:cNvSpPr>
            <a:spLocks noGrp="1"/>
          </p:cNvSpPr>
          <p:nvPr>
            <p:ph sz="quarter" idx="16"/>
          </p:nvPr>
        </p:nvSpPr>
        <p:spPr>
          <a:xfrm>
            <a:off x="7580879" y="3581399"/>
            <a:ext cx="3087434" cy="23728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20" name="Rectangle 19">
            <a:extLst>
              <a:ext uri="{FF2B5EF4-FFF2-40B4-BE49-F238E27FC236}">
                <a16:creationId xmlns:a16="http://schemas.microsoft.com/office/drawing/2014/main" id="{4A9A3A23-C4C8-428D-AF41-01645BCD1C26}"/>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BD934B4-4EFF-4AFE-A4CE-A779270FE402}"/>
              </a:ext>
            </a:extLst>
          </p:cNvPr>
          <p:cNvSpPr>
            <a:spLocks noGrp="1"/>
          </p:cNvSpPr>
          <p:nvPr>
            <p:ph sz="half" idx="17"/>
          </p:nvPr>
        </p:nvSpPr>
        <p:spPr>
          <a:xfrm>
            <a:off x="764333" y="3428999"/>
            <a:ext cx="2207467" cy="2515429"/>
          </a:xfrm>
        </p:spPr>
        <p:txBody>
          <a:bodyPr/>
          <a:lstStyle>
            <a:lvl1pPr>
              <a:defRPr sz="1200"/>
            </a:lvl1pPr>
            <a:lvl2pPr>
              <a:defRPr sz="1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5" name="Content Placeholder 2">
            <a:extLst>
              <a:ext uri="{FF2B5EF4-FFF2-40B4-BE49-F238E27FC236}">
                <a16:creationId xmlns:a16="http://schemas.microsoft.com/office/drawing/2014/main" id="{D9BD69DC-D488-4FB3-9D0F-BDD31A22F671}"/>
              </a:ext>
            </a:extLst>
          </p:cNvPr>
          <p:cNvSpPr>
            <a:spLocks noGrp="1"/>
          </p:cNvSpPr>
          <p:nvPr>
            <p:ph sz="half" idx="18"/>
          </p:nvPr>
        </p:nvSpPr>
        <p:spPr>
          <a:xfrm>
            <a:off x="40658" y="6189390"/>
            <a:ext cx="3679382" cy="193776"/>
          </a:xfrm>
        </p:spPr>
        <p:txBody>
          <a:bodyPr>
            <a:normAutofit/>
          </a:bodyPr>
          <a:lstStyle>
            <a:lvl1pPr marL="0" indent="0" algn="l">
              <a:buNone/>
              <a:defRPr sz="8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Tree>
    <p:extLst>
      <p:ext uri="{BB962C8B-B14F-4D97-AF65-F5344CB8AC3E}">
        <p14:creationId xmlns:p14="http://schemas.microsoft.com/office/powerpoint/2010/main" val="35836770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086" y="76200"/>
            <a:ext cx="11719648" cy="685800"/>
          </a:xfrm>
        </p:spPr>
        <p:txBody>
          <a:bodyPr>
            <a:noAutofit/>
          </a:bodyPr>
          <a:lstStyle>
            <a:lvl1pPr algn="l">
              <a:defRPr sz="2400"/>
            </a:lvl1pPr>
          </a:lstStyle>
          <a:p>
            <a:r>
              <a:rPr lang="en-US"/>
              <a:t>Click to edit Master title style</a:t>
            </a:r>
            <a:endParaRPr lang="en-US" dirty="0"/>
          </a:p>
        </p:txBody>
      </p:sp>
      <p:sp>
        <p:nvSpPr>
          <p:cNvPr id="4" name="Content Placeholder 3"/>
          <p:cNvSpPr>
            <a:spLocks noGrp="1"/>
          </p:cNvSpPr>
          <p:nvPr>
            <p:ph sz="half" idx="2"/>
          </p:nvPr>
        </p:nvSpPr>
        <p:spPr>
          <a:xfrm>
            <a:off x="0" y="3428999"/>
            <a:ext cx="764333" cy="2515429"/>
          </a:xfrm>
        </p:spPr>
        <p:txBody>
          <a:bodyPr/>
          <a:lstStyle>
            <a:lvl1pPr>
              <a:buFont typeface="+mj-lt"/>
              <a:buAutoNum type="alphaUcPeriod"/>
              <a:defRPr sz="900"/>
            </a:lvl1pPr>
            <a:lvl2pPr>
              <a:buFont typeface="+mj-lt"/>
              <a:buAutoNum type="alphaUcPeriod"/>
              <a:defRPr sz="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6" name="Content Placeholder 5"/>
          <p:cNvSpPr>
            <a:spLocks noGrp="1"/>
          </p:cNvSpPr>
          <p:nvPr>
            <p:ph sz="quarter" idx="4"/>
          </p:nvPr>
        </p:nvSpPr>
        <p:spPr>
          <a:xfrm>
            <a:off x="4038601" y="3581400"/>
            <a:ext cx="3087434" cy="23854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Date Placeholder 6"/>
          <p:cNvSpPr>
            <a:spLocks noGrp="1"/>
          </p:cNvSpPr>
          <p:nvPr>
            <p:ph type="dt" sz="half" idx="10"/>
          </p:nvPr>
        </p:nvSpPr>
        <p:spPr/>
        <p:txBody>
          <a:bodyPr/>
          <a:lstStyle/>
          <a:p>
            <a:fld id="{F294AF96-2B07-483F-A1E9-B12CCB3C2329}" type="datetime2">
              <a:rPr lang="en-US" smtClean="0"/>
              <a:t>Friday, June 13, 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dirty="0"/>
          </a:p>
        </p:txBody>
      </p:sp>
      <p:sp>
        <p:nvSpPr>
          <p:cNvPr id="13" name="Content Placeholder 5"/>
          <p:cNvSpPr>
            <a:spLocks noGrp="1"/>
          </p:cNvSpPr>
          <p:nvPr>
            <p:ph sz="quarter" idx="13"/>
          </p:nvPr>
        </p:nvSpPr>
        <p:spPr>
          <a:xfrm>
            <a:off x="1462725" y="1067318"/>
            <a:ext cx="2849033" cy="227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Content Placeholder 5"/>
          <p:cNvSpPr>
            <a:spLocks noGrp="1"/>
          </p:cNvSpPr>
          <p:nvPr>
            <p:ph sz="quarter" idx="14"/>
          </p:nvPr>
        </p:nvSpPr>
        <p:spPr>
          <a:xfrm>
            <a:off x="8925483" y="1044436"/>
            <a:ext cx="2849032" cy="22917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3" name="Rectangle 2"/>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Content Placeholder 5"/>
          <p:cNvSpPr>
            <a:spLocks noGrp="1"/>
          </p:cNvSpPr>
          <p:nvPr>
            <p:ph sz="quarter" idx="15"/>
          </p:nvPr>
        </p:nvSpPr>
        <p:spPr>
          <a:xfrm>
            <a:off x="5257800" y="1053239"/>
            <a:ext cx="2849033" cy="227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8" name="Content Placeholder 5"/>
          <p:cNvSpPr>
            <a:spLocks noGrp="1"/>
          </p:cNvSpPr>
          <p:nvPr>
            <p:ph sz="quarter" idx="16"/>
          </p:nvPr>
        </p:nvSpPr>
        <p:spPr>
          <a:xfrm>
            <a:off x="7580879" y="3581399"/>
            <a:ext cx="3087434" cy="23728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20" name="Rectangle 19">
            <a:extLst>
              <a:ext uri="{FF2B5EF4-FFF2-40B4-BE49-F238E27FC236}">
                <a16:creationId xmlns:a16="http://schemas.microsoft.com/office/drawing/2014/main" id="{4A9A3A23-C4C8-428D-AF41-01645BCD1C26}"/>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BD934B4-4EFF-4AFE-A4CE-A779270FE402}"/>
              </a:ext>
            </a:extLst>
          </p:cNvPr>
          <p:cNvSpPr>
            <a:spLocks noGrp="1"/>
          </p:cNvSpPr>
          <p:nvPr>
            <p:ph sz="half" idx="17"/>
          </p:nvPr>
        </p:nvSpPr>
        <p:spPr>
          <a:xfrm>
            <a:off x="764333" y="3428999"/>
            <a:ext cx="2207467" cy="2515429"/>
          </a:xfrm>
        </p:spPr>
        <p:txBody>
          <a:bodyPr/>
          <a:lstStyle>
            <a:lvl1pPr>
              <a:defRPr sz="1200"/>
            </a:lvl1pPr>
            <a:lvl2pPr>
              <a:defRPr sz="1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5" name="Content Placeholder 2">
            <a:extLst>
              <a:ext uri="{FF2B5EF4-FFF2-40B4-BE49-F238E27FC236}">
                <a16:creationId xmlns:a16="http://schemas.microsoft.com/office/drawing/2014/main" id="{D9BD69DC-D488-4FB3-9D0F-BDD31A22F671}"/>
              </a:ext>
            </a:extLst>
          </p:cNvPr>
          <p:cNvSpPr>
            <a:spLocks noGrp="1"/>
          </p:cNvSpPr>
          <p:nvPr>
            <p:ph sz="half" idx="18"/>
          </p:nvPr>
        </p:nvSpPr>
        <p:spPr>
          <a:xfrm>
            <a:off x="40658" y="6189390"/>
            <a:ext cx="3679382" cy="193776"/>
          </a:xfrm>
        </p:spPr>
        <p:txBody>
          <a:bodyPr>
            <a:normAutofit/>
          </a:bodyPr>
          <a:lstStyle>
            <a:lvl1pPr marL="0" indent="0" algn="l">
              <a:buNone/>
              <a:defRPr sz="8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
        <p:nvSpPr>
          <p:cNvPr id="5" name="Oval 4">
            <a:extLst>
              <a:ext uri="{FF2B5EF4-FFF2-40B4-BE49-F238E27FC236}">
                <a16:creationId xmlns:a16="http://schemas.microsoft.com/office/drawing/2014/main" id="{86AE6E96-D683-48B7-931E-994FF030C04E}"/>
              </a:ext>
            </a:extLst>
          </p:cNvPr>
          <p:cNvSpPr/>
          <p:nvPr userDrawn="1"/>
        </p:nvSpPr>
        <p:spPr>
          <a:xfrm>
            <a:off x="11201400" y="6520307"/>
            <a:ext cx="304800" cy="288925"/>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26668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086" y="76200"/>
            <a:ext cx="11719648" cy="685800"/>
          </a:xfrm>
        </p:spPr>
        <p:txBody>
          <a:bodyPr>
            <a:noAutofit/>
          </a:bodyPr>
          <a:lstStyle>
            <a:lvl1pPr algn="l">
              <a:defRPr sz="2400"/>
            </a:lvl1pPr>
          </a:lstStyle>
          <a:p>
            <a:r>
              <a:rPr lang="en-US"/>
              <a:t>Click to edit Master title style</a:t>
            </a:r>
            <a:endParaRPr lang="en-US" dirty="0"/>
          </a:p>
        </p:txBody>
      </p:sp>
      <p:sp>
        <p:nvSpPr>
          <p:cNvPr id="4" name="Content Placeholder 3"/>
          <p:cNvSpPr>
            <a:spLocks noGrp="1"/>
          </p:cNvSpPr>
          <p:nvPr>
            <p:ph sz="half" idx="2"/>
          </p:nvPr>
        </p:nvSpPr>
        <p:spPr>
          <a:xfrm>
            <a:off x="0" y="3428999"/>
            <a:ext cx="764333" cy="2515429"/>
          </a:xfrm>
        </p:spPr>
        <p:txBody>
          <a:bodyPr/>
          <a:lstStyle>
            <a:lvl1pPr>
              <a:buFont typeface="+mj-lt"/>
              <a:buAutoNum type="alphaUcPeriod"/>
              <a:defRPr sz="900"/>
            </a:lvl1pPr>
            <a:lvl2pPr>
              <a:buFont typeface="+mj-lt"/>
              <a:buAutoNum type="alphaUcPeriod"/>
              <a:defRPr sz="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6" name="Content Placeholder 5"/>
          <p:cNvSpPr>
            <a:spLocks noGrp="1"/>
          </p:cNvSpPr>
          <p:nvPr>
            <p:ph sz="quarter" idx="4"/>
          </p:nvPr>
        </p:nvSpPr>
        <p:spPr>
          <a:xfrm>
            <a:off x="4038601" y="3581400"/>
            <a:ext cx="3087434" cy="23854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Date Placeholder 6"/>
          <p:cNvSpPr>
            <a:spLocks noGrp="1"/>
          </p:cNvSpPr>
          <p:nvPr>
            <p:ph type="dt" sz="half" idx="10"/>
          </p:nvPr>
        </p:nvSpPr>
        <p:spPr>
          <a:xfrm>
            <a:off x="1752600" y="6530632"/>
            <a:ext cx="2844800" cy="365125"/>
          </a:xfrm>
        </p:spPr>
        <p:txBody>
          <a:bodyPr/>
          <a:lstStyle/>
          <a:p>
            <a:fld id="{F294AF96-2B07-483F-A1E9-B12CCB3C2329}" type="datetime2">
              <a:rPr lang="en-US" smtClean="0"/>
              <a:t>Friday, June 13, 2025</a:t>
            </a:fld>
            <a:endParaRPr lang="en-US" dirty="0"/>
          </a:p>
        </p:txBody>
      </p:sp>
      <p:sp>
        <p:nvSpPr>
          <p:cNvPr id="8" name="Footer Placeholder 7"/>
          <p:cNvSpPr>
            <a:spLocks noGrp="1"/>
          </p:cNvSpPr>
          <p:nvPr>
            <p:ph type="ftr" sz="quarter" idx="11"/>
          </p:nvPr>
        </p:nvSpPr>
        <p:spPr>
          <a:xfrm>
            <a:off x="4836902" y="6590956"/>
            <a:ext cx="2884698" cy="190844"/>
          </a:xfrm>
        </p:spPr>
        <p:txBody>
          <a:bodyPr/>
          <a:lstStyle/>
          <a:p>
            <a:endParaRPr lang="en-US" dirty="0"/>
          </a:p>
        </p:txBody>
      </p:sp>
      <p:sp>
        <p:nvSpPr>
          <p:cNvPr id="9" name="Slide Number Placeholder 8"/>
          <p:cNvSpPr>
            <a:spLocks noGrp="1"/>
          </p:cNvSpPr>
          <p:nvPr>
            <p:ph type="sldNum" sz="quarter" idx="12"/>
          </p:nvPr>
        </p:nvSpPr>
        <p:spPr>
          <a:xfrm>
            <a:off x="8949843" y="6503815"/>
            <a:ext cx="2844800" cy="365125"/>
          </a:xfrm>
        </p:spPr>
        <p:txBody>
          <a:bodyPr/>
          <a:lstStyle/>
          <a:p>
            <a:fld id="{EDAED2F0-FE46-4240-B9CD-38EFCE339481}" type="slidenum">
              <a:rPr lang="en-US" smtClean="0"/>
              <a:t>‹#›</a:t>
            </a:fld>
            <a:endParaRPr lang="en-US" dirty="0"/>
          </a:p>
        </p:txBody>
      </p:sp>
      <p:sp>
        <p:nvSpPr>
          <p:cNvPr id="13" name="Content Placeholder 5"/>
          <p:cNvSpPr>
            <a:spLocks noGrp="1"/>
          </p:cNvSpPr>
          <p:nvPr>
            <p:ph sz="quarter" idx="13"/>
          </p:nvPr>
        </p:nvSpPr>
        <p:spPr>
          <a:xfrm>
            <a:off x="1462725" y="1067318"/>
            <a:ext cx="2849033" cy="227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Content Placeholder 5"/>
          <p:cNvSpPr>
            <a:spLocks noGrp="1"/>
          </p:cNvSpPr>
          <p:nvPr>
            <p:ph sz="quarter" idx="14"/>
          </p:nvPr>
        </p:nvSpPr>
        <p:spPr>
          <a:xfrm>
            <a:off x="8925483" y="1044436"/>
            <a:ext cx="2849032" cy="22917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3" name="Rectangle 2"/>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Content Placeholder 5"/>
          <p:cNvSpPr>
            <a:spLocks noGrp="1"/>
          </p:cNvSpPr>
          <p:nvPr>
            <p:ph sz="quarter" idx="15"/>
          </p:nvPr>
        </p:nvSpPr>
        <p:spPr>
          <a:xfrm>
            <a:off x="5257800" y="1053239"/>
            <a:ext cx="2849033" cy="227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8" name="Content Placeholder 5"/>
          <p:cNvSpPr>
            <a:spLocks noGrp="1"/>
          </p:cNvSpPr>
          <p:nvPr>
            <p:ph sz="quarter" idx="16"/>
          </p:nvPr>
        </p:nvSpPr>
        <p:spPr>
          <a:xfrm>
            <a:off x="7580879" y="3581399"/>
            <a:ext cx="3087434" cy="23728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20" name="Rectangle 19">
            <a:extLst>
              <a:ext uri="{FF2B5EF4-FFF2-40B4-BE49-F238E27FC236}">
                <a16:creationId xmlns:a16="http://schemas.microsoft.com/office/drawing/2014/main" id="{4A9A3A23-C4C8-428D-AF41-01645BCD1C26}"/>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BD934B4-4EFF-4AFE-A4CE-A779270FE402}"/>
              </a:ext>
            </a:extLst>
          </p:cNvPr>
          <p:cNvSpPr>
            <a:spLocks noGrp="1"/>
          </p:cNvSpPr>
          <p:nvPr>
            <p:ph sz="half" idx="17"/>
          </p:nvPr>
        </p:nvSpPr>
        <p:spPr>
          <a:xfrm>
            <a:off x="764333" y="3428999"/>
            <a:ext cx="2207467" cy="2515429"/>
          </a:xfrm>
        </p:spPr>
        <p:txBody>
          <a:bodyPr/>
          <a:lstStyle>
            <a:lvl1pPr>
              <a:defRPr sz="1200"/>
            </a:lvl1pPr>
            <a:lvl2pPr>
              <a:defRPr sz="1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5" name="Oval 4">
            <a:extLst>
              <a:ext uri="{FF2B5EF4-FFF2-40B4-BE49-F238E27FC236}">
                <a16:creationId xmlns:a16="http://schemas.microsoft.com/office/drawing/2014/main" id="{880FCF4D-91CB-4E7D-9DC6-386D29B1C474}"/>
              </a:ext>
            </a:extLst>
          </p:cNvPr>
          <p:cNvSpPr/>
          <p:nvPr userDrawn="1"/>
        </p:nvSpPr>
        <p:spPr>
          <a:xfrm>
            <a:off x="1407903" y="3124200"/>
            <a:ext cx="304800" cy="27976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22" name="Oval 21">
            <a:extLst>
              <a:ext uri="{FF2B5EF4-FFF2-40B4-BE49-F238E27FC236}">
                <a16:creationId xmlns:a16="http://schemas.microsoft.com/office/drawing/2014/main" id="{9C6CF2B1-2449-4867-AD6C-373B7031E851}"/>
              </a:ext>
            </a:extLst>
          </p:cNvPr>
          <p:cNvSpPr/>
          <p:nvPr userDrawn="1"/>
        </p:nvSpPr>
        <p:spPr>
          <a:xfrm>
            <a:off x="8819796" y="3135902"/>
            <a:ext cx="304800" cy="27976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3" name="Oval 22">
            <a:extLst>
              <a:ext uri="{FF2B5EF4-FFF2-40B4-BE49-F238E27FC236}">
                <a16:creationId xmlns:a16="http://schemas.microsoft.com/office/drawing/2014/main" id="{EDED9F42-FD58-429A-A44C-105F17DEBEB9}"/>
              </a:ext>
            </a:extLst>
          </p:cNvPr>
          <p:cNvSpPr/>
          <p:nvPr userDrawn="1"/>
        </p:nvSpPr>
        <p:spPr>
          <a:xfrm>
            <a:off x="5141702" y="3159949"/>
            <a:ext cx="304800" cy="27976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24" name="Oval 23">
            <a:extLst>
              <a:ext uri="{FF2B5EF4-FFF2-40B4-BE49-F238E27FC236}">
                <a16:creationId xmlns:a16="http://schemas.microsoft.com/office/drawing/2014/main" id="{7B196DC3-29AC-4333-B34B-FC97DB0947E9}"/>
              </a:ext>
            </a:extLst>
          </p:cNvPr>
          <p:cNvSpPr/>
          <p:nvPr userDrawn="1"/>
        </p:nvSpPr>
        <p:spPr>
          <a:xfrm>
            <a:off x="7514636" y="5764141"/>
            <a:ext cx="304800" cy="27976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25" name="Oval 24">
            <a:extLst>
              <a:ext uri="{FF2B5EF4-FFF2-40B4-BE49-F238E27FC236}">
                <a16:creationId xmlns:a16="http://schemas.microsoft.com/office/drawing/2014/main" id="{D952269E-73BD-4B03-B579-FEF0AE50FAA0}"/>
              </a:ext>
            </a:extLst>
          </p:cNvPr>
          <p:cNvSpPr/>
          <p:nvPr userDrawn="1"/>
        </p:nvSpPr>
        <p:spPr>
          <a:xfrm>
            <a:off x="3962732" y="5723360"/>
            <a:ext cx="304800" cy="27976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26" name="Content Placeholder 2">
            <a:extLst>
              <a:ext uri="{FF2B5EF4-FFF2-40B4-BE49-F238E27FC236}">
                <a16:creationId xmlns:a16="http://schemas.microsoft.com/office/drawing/2014/main" id="{54255259-ADA3-46EB-85C4-0B75843C58EA}"/>
              </a:ext>
            </a:extLst>
          </p:cNvPr>
          <p:cNvSpPr>
            <a:spLocks noGrp="1"/>
          </p:cNvSpPr>
          <p:nvPr>
            <p:ph sz="half" idx="18"/>
          </p:nvPr>
        </p:nvSpPr>
        <p:spPr>
          <a:xfrm>
            <a:off x="8366188" y="6206106"/>
            <a:ext cx="3679382" cy="193776"/>
          </a:xfrm>
        </p:spPr>
        <p:txBody>
          <a:bodyPr>
            <a:normAutofit/>
          </a:bodyPr>
          <a:lstStyle>
            <a:lvl1pPr marL="0" indent="0" algn="r">
              <a:buNone/>
              <a:defRPr sz="8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Tree>
    <p:extLst>
      <p:ext uri="{BB962C8B-B14F-4D97-AF65-F5344CB8AC3E}">
        <p14:creationId xmlns:p14="http://schemas.microsoft.com/office/powerpoint/2010/main" val="15388156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6400" y="152400"/>
            <a:ext cx="11402142" cy="533400"/>
          </a:xfrm>
        </p:spPr>
        <p:txBody>
          <a:bodyPr anchor="t">
            <a:normAutofit/>
          </a:bodyPr>
          <a:lstStyle>
            <a:lvl1pPr algn="l">
              <a:defRPr sz="3400"/>
            </a:lvl1pPr>
          </a:lstStyle>
          <a:p>
            <a:r>
              <a:rPr lang="en-US"/>
              <a:t>Click to edit Master title style</a:t>
            </a:r>
            <a:endParaRPr lang="en-US" dirty="0"/>
          </a:p>
        </p:txBody>
      </p:sp>
      <p:sp>
        <p:nvSpPr>
          <p:cNvPr id="4" name="Content Placeholder 3"/>
          <p:cNvSpPr>
            <a:spLocks noGrp="1"/>
          </p:cNvSpPr>
          <p:nvPr>
            <p:ph sz="half" idx="2"/>
          </p:nvPr>
        </p:nvSpPr>
        <p:spPr>
          <a:xfrm>
            <a:off x="406400" y="815205"/>
            <a:ext cx="2425700" cy="5310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6195485" y="4876800"/>
            <a:ext cx="5590116" cy="11076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7" name="Date Placeholder 6"/>
          <p:cNvSpPr>
            <a:spLocks noGrp="1"/>
          </p:cNvSpPr>
          <p:nvPr>
            <p:ph type="dt" sz="half" idx="10"/>
          </p:nvPr>
        </p:nvSpPr>
        <p:spPr/>
        <p:txBody>
          <a:bodyPr/>
          <a:lstStyle/>
          <a:p>
            <a:fld id="{F294AF96-2B07-483F-A1E9-B12CCB3C2329}" type="datetime2">
              <a:rPr lang="en-US" smtClean="0"/>
              <a:t>Friday, June 13,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2971800" y="815203"/>
            <a:ext cx="3022600" cy="51692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Content Placeholder 5"/>
          <p:cNvSpPr>
            <a:spLocks noGrp="1"/>
          </p:cNvSpPr>
          <p:nvPr>
            <p:ph sz="quarter" idx="14"/>
          </p:nvPr>
        </p:nvSpPr>
        <p:spPr>
          <a:xfrm>
            <a:off x="6197599" y="762000"/>
            <a:ext cx="5588001" cy="40297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BE4329EB-1EF5-47E9-B087-BCA878114FA4}"/>
              </a:ext>
            </a:extLst>
          </p:cNvPr>
          <p:cNvSpPr/>
          <p:nvPr userDrawn="1"/>
        </p:nvSpPr>
        <p:spPr>
          <a:xfrm>
            <a:off x="24142"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12" name="Oval 11">
            <a:extLst>
              <a:ext uri="{FF2B5EF4-FFF2-40B4-BE49-F238E27FC236}">
                <a16:creationId xmlns:a16="http://schemas.microsoft.com/office/drawing/2014/main" id="{0CA62C85-AAF4-4DAB-9CDE-6D522EE99338}"/>
              </a:ext>
            </a:extLst>
          </p:cNvPr>
          <p:cNvSpPr/>
          <p:nvPr userDrawn="1"/>
        </p:nvSpPr>
        <p:spPr>
          <a:xfrm>
            <a:off x="11201400" y="6520307"/>
            <a:ext cx="304800" cy="288925"/>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46586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1" y="48768"/>
            <a:ext cx="11732342" cy="1475232"/>
          </a:xfrm>
        </p:spPr>
        <p:txBody>
          <a:bodyPr anchor="t">
            <a:normAutofit/>
          </a:bodyPr>
          <a:lstStyle>
            <a:lvl1pPr algn="l">
              <a:defRPr sz="2000"/>
            </a:lvl1pPr>
          </a:lstStyle>
          <a:p>
            <a:r>
              <a:rPr lang="en-US"/>
              <a:t>Click to edit Master title style</a:t>
            </a:r>
            <a:endParaRPr lang="en-US" dirty="0"/>
          </a:p>
        </p:txBody>
      </p:sp>
      <p:sp>
        <p:nvSpPr>
          <p:cNvPr id="4" name="Content Placeholder 3"/>
          <p:cNvSpPr>
            <a:spLocks noGrp="1"/>
          </p:cNvSpPr>
          <p:nvPr>
            <p:ph sz="half" idx="2"/>
          </p:nvPr>
        </p:nvSpPr>
        <p:spPr>
          <a:xfrm>
            <a:off x="152400" y="1676400"/>
            <a:ext cx="4851400" cy="2438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7010399" y="4876801"/>
            <a:ext cx="4775201" cy="762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7" name="Date Placeholder 6"/>
          <p:cNvSpPr>
            <a:spLocks noGrp="1"/>
          </p:cNvSpPr>
          <p:nvPr>
            <p:ph type="dt" sz="half" idx="10"/>
          </p:nvPr>
        </p:nvSpPr>
        <p:spPr/>
        <p:txBody>
          <a:bodyPr/>
          <a:lstStyle/>
          <a:p>
            <a:fld id="{F294AF96-2B07-483F-A1E9-B12CCB3C2329}" type="datetime2">
              <a:rPr lang="en-US" smtClean="0"/>
              <a:t>Friday, June 13,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228600" y="4216588"/>
            <a:ext cx="6248399" cy="218421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Content Placeholder 5"/>
          <p:cNvSpPr>
            <a:spLocks noGrp="1"/>
          </p:cNvSpPr>
          <p:nvPr>
            <p:ph sz="quarter" idx="14"/>
          </p:nvPr>
        </p:nvSpPr>
        <p:spPr>
          <a:xfrm>
            <a:off x="7010400" y="1676400"/>
            <a:ext cx="4775200" cy="31153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BE4329EB-1EF5-47E9-B087-BCA878114FA4}"/>
              </a:ext>
            </a:extLst>
          </p:cNvPr>
          <p:cNvSpPr/>
          <p:nvPr userDrawn="1"/>
        </p:nvSpPr>
        <p:spPr>
          <a:xfrm>
            <a:off x="24142"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12" name="Oval 11">
            <a:extLst>
              <a:ext uri="{FF2B5EF4-FFF2-40B4-BE49-F238E27FC236}">
                <a16:creationId xmlns:a16="http://schemas.microsoft.com/office/drawing/2014/main" id="{0CA62C85-AAF4-4DAB-9CDE-6D522EE99338}"/>
              </a:ext>
            </a:extLst>
          </p:cNvPr>
          <p:cNvSpPr/>
          <p:nvPr userDrawn="1"/>
        </p:nvSpPr>
        <p:spPr>
          <a:xfrm>
            <a:off x="11201400" y="6520307"/>
            <a:ext cx="304800" cy="288925"/>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8617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42133" cy="533400"/>
          </a:xfrm>
        </p:spPr>
        <p:txBody>
          <a:bodyPr>
            <a:normAutofit/>
          </a:bodyPr>
          <a:lstStyle>
            <a:lvl1pPr>
              <a:defRPr sz="3400"/>
            </a:lvl1pPr>
          </a:lstStyle>
          <a:p>
            <a:r>
              <a:rPr lang="en-US"/>
              <a:t>Click to edit Master title style</a:t>
            </a:r>
          </a:p>
        </p:txBody>
      </p:sp>
      <p:sp>
        <p:nvSpPr>
          <p:cNvPr id="4" name="Content Placeholder 3"/>
          <p:cNvSpPr>
            <a:spLocks noGrp="1"/>
          </p:cNvSpPr>
          <p:nvPr>
            <p:ph sz="half" idx="2"/>
          </p:nvPr>
        </p:nvSpPr>
        <p:spPr>
          <a:xfrm>
            <a:off x="609600" y="3429001"/>
            <a:ext cx="5386917" cy="2697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8" y="3429000"/>
            <a:ext cx="5592233" cy="27607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94AF96-2B07-483F-A1E9-B12CCB3C2329}" type="datetime2">
              <a:rPr lang="en-US" smtClean="0"/>
              <a:t>Friday, June 13,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605367" y="762001"/>
            <a:ext cx="5389033" cy="25907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762001"/>
            <a:ext cx="5588000" cy="259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98625BA6-5EEB-4786-A2A8-42D46A8C1071}"/>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197A7772-DE63-44CA-A9CE-4001939B8AED}"/>
              </a:ext>
            </a:extLst>
          </p:cNvPr>
          <p:cNvSpPr>
            <a:spLocks noGrp="1"/>
          </p:cNvSpPr>
          <p:nvPr>
            <p:ph sz="half" idx="15"/>
          </p:nvPr>
        </p:nvSpPr>
        <p:spPr>
          <a:xfrm>
            <a:off x="8366188" y="6206106"/>
            <a:ext cx="3679382" cy="193776"/>
          </a:xfrm>
        </p:spPr>
        <p:txBody>
          <a:bodyPr>
            <a:normAutofit/>
          </a:bodyPr>
          <a:lstStyle>
            <a:lvl1pPr marL="0" indent="0" algn="r">
              <a:buNone/>
              <a:defRPr sz="8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Tree>
    <p:extLst>
      <p:ext uri="{BB962C8B-B14F-4D97-AF65-F5344CB8AC3E}">
        <p14:creationId xmlns:p14="http://schemas.microsoft.com/office/powerpoint/2010/main" val="2328097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5962"/>
          </a:xfrm>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609600" y="1143001"/>
            <a:ext cx="53848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43001"/>
            <a:ext cx="53848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DA25FE-DB24-4268-A433-85CCDF31A766}" type="datetime2">
              <a:rPr lang="en-US" smtClean="0"/>
              <a:t>Friday, June 13,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A0EB0532-BC0B-4020-8A83-B94FBFB9490E}"/>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D39837AC-CED3-435F-9880-121920D39CCE}"/>
              </a:ext>
            </a:extLst>
          </p:cNvPr>
          <p:cNvSpPr>
            <a:spLocks noGrp="1"/>
          </p:cNvSpPr>
          <p:nvPr>
            <p:ph sz="half" idx="14"/>
          </p:nvPr>
        </p:nvSpPr>
        <p:spPr>
          <a:xfrm>
            <a:off x="8366188" y="6206106"/>
            <a:ext cx="3679382" cy="193776"/>
          </a:xfrm>
        </p:spPr>
        <p:txBody>
          <a:bodyPr>
            <a:normAutofit/>
          </a:bodyPr>
          <a:lstStyle>
            <a:lvl1pPr marL="0" indent="0" algn="r">
              <a:buNone/>
              <a:defRPr sz="8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Tree>
    <p:extLst>
      <p:ext uri="{BB962C8B-B14F-4D97-AF65-F5344CB8AC3E}">
        <p14:creationId xmlns:p14="http://schemas.microsoft.com/office/powerpoint/2010/main" val="6926095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609600"/>
          </a:xfrm>
        </p:spPr>
        <p:txBody>
          <a:bodyPr>
            <a:normAutofit/>
          </a:bodyPr>
          <a:lstStyle>
            <a:lvl1pPr>
              <a:defRPr sz="2400"/>
            </a:lvl1pPr>
          </a:lstStyle>
          <a:p>
            <a:r>
              <a:rPr lang="en-US"/>
              <a:t>Click to edit Master title style</a:t>
            </a:r>
          </a:p>
        </p:txBody>
      </p:sp>
      <p:sp>
        <p:nvSpPr>
          <p:cNvPr id="3" name="Content Placeholder 2"/>
          <p:cNvSpPr>
            <a:spLocks noGrp="1"/>
          </p:cNvSpPr>
          <p:nvPr>
            <p:ph sz="half" idx="1"/>
          </p:nvPr>
        </p:nvSpPr>
        <p:spPr>
          <a:xfrm>
            <a:off x="508000" y="990600"/>
            <a:ext cx="54864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2DF3FB-89D9-46F5-A0C8-0400DCA08DC8}" type="datetime2">
              <a:rPr lang="en-US" smtClean="0"/>
              <a:t>Friday, June 13,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B3E0B38F-18F0-482A-BCBD-DECA2A319AD9}"/>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AC38F03A-BC9C-4D5E-B065-CAD5941CAC89}"/>
              </a:ext>
            </a:extLst>
          </p:cNvPr>
          <p:cNvSpPr>
            <a:spLocks noGrp="1"/>
          </p:cNvSpPr>
          <p:nvPr>
            <p:ph sz="half" idx="14"/>
          </p:nvPr>
        </p:nvSpPr>
        <p:spPr>
          <a:xfrm>
            <a:off x="8366188" y="6206106"/>
            <a:ext cx="3679382" cy="193776"/>
          </a:xfrm>
        </p:spPr>
        <p:txBody>
          <a:bodyPr>
            <a:normAutofit/>
          </a:bodyPr>
          <a:lstStyle>
            <a:lvl1pPr marL="0" indent="0" algn="r">
              <a:buNone/>
              <a:defRPr sz="8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Tree>
    <p:extLst>
      <p:ext uri="{BB962C8B-B14F-4D97-AF65-F5344CB8AC3E}">
        <p14:creationId xmlns:p14="http://schemas.microsoft.com/office/powerpoint/2010/main" val="22999854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074400" cy="609600"/>
          </a:xfrm>
        </p:spPr>
        <p:txBody>
          <a:bodyPr>
            <a:normAutofit/>
          </a:bodyPr>
          <a:lstStyle>
            <a:lvl1pPr algn="l">
              <a:defRPr sz="2400"/>
            </a:lvl1pPr>
          </a:lstStyle>
          <a:p>
            <a:r>
              <a:rPr lang="en-US"/>
              <a:t>Click to edit Master title style</a:t>
            </a:r>
          </a:p>
        </p:txBody>
      </p:sp>
      <p:sp>
        <p:nvSpPr>
          <p:cNvPr id="3" name="Content Placeholder 2"/>
          <p:cNvSpPr>
            <a:spLocks noGrp="1"/>
          </p:cNvSpPr>
          <p:nvPr>
            <p:ph sz="half" idx="1"/>
          </p:nvPr>
        </p:nvSpPr>
        <p:spPr>
          <a:xfrm>
            <a:off x="6197600" y="990600"/>
            <a:ext cx="54864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2044763" y="6492875"/>
            <a:ext cx="1943037" cy="365125"/>
          </a:xfrm>
        </p:spPr>
        <p:txBody>
          <a:bodyPr/>
          <a:lstStyle/>
          <a:p>
            <a:fld id="{7B5B6BC8-BED3-43D9-A459-18D4522E3B48}" type="datetime2">
              <a:rPr lang="en-US" smtClean="0"/>
              <a:t>Friday, June 13, 2025</a:t>
            </a:fld>
            <a:endParaRPr lang="en-US"/>
          </a:p>
        </p:txBody>
      </p:sp>
      <p:sp>
        <p:nvSpPr>
          <p:cNvPr id="6" name="Footer Placeholder 5"/>
          <p:cNvSpPr>
            <a:spLocks noGrp="1"/>
          </p:cNvSpPr>
          <p:nvPr>
            <p:ph type="ftr" sz="quarter" idx="11"/>
          </p:nvPr>
        </p:nvSpPr>
        <p:spPr>
          <a:xfrm>
            <a:off x="5761792" y="6492875"/>
            <a:ext cx="2636978" cy="365125"/>
          </a:xfrm>
        </p:spPr>
        <p:txBody>
          <a:bodyPr/>
          <a:lstStyle/>
          <a:p>
            <a:endParaRPr lang="en-US"/>
          </a:p>
        </p:txBody>
      </p:sp>
      <p:sp>
        <p:nvSpPr>
          <p:cNvPr id="7" name="Slide Number Placeholder 6"/>
          <p:cNvSpPr>
            <a:spLocks noGrp="1"/>
          </p:cNvSpPr>
          <p:nvPr>
            <p:ph type="sldNum" sz="quarter" idx="12"/>
          </p:nvPr>
        </p:nvSpPr>
        <p:spPr>
          <a:xfrm>
            <a:off x="10172763" y="6492875"/>
            <a:ext cx="1943037" cy="365125"/>
          </a:xfrm>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D37D6CF4-A5CB-4A8E-BE42-2F544974DF82}"/>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A03AF31C-3F26-4622-8621-66688F020E29}"/>
              </a:ext>
            </a:extLst>
          </p:cNvPr>
          <p:cNvSpPr>
            <a:spLocks noGrp="1"/>
          </p:cNvSpPr>
          <p:nvPr>
            <p:ph sz="half" idx="14"/>
          </p:nvPr>
        </p:nvSpPr>
        <p:spPr>
          <a:xfrm>
            <a:off x="8366188" y="6206106"/>
            <a:ext cx="3679382" cy="193776"/>
          </a:xfrm>
        </p:spPr>
        <p:txBody>
          <a:bodyPr>
            <a:normAutofit/>
          </a:bodyPr>
          <a:lstStyle>
            <a:lvl1pPr marL="0" indent="0" algn="r">
              <a:buNone/>
              <a:defRPr sz="8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
        <p:nvSpPr>
          <p:cNvPr id="11" name="Content Placeholder 2">
            <a:extLst>
              <a:ext uri="{FF2B5EF4-FFF2-40B4-BE49-F238E27FC236}">
                <a16:creationId xmlns:a16="http://schemas.microsoft.com/office/drawing/2014/main" id="{15B9C837-AB3B-48BA-9680-74E363DAC3AE}"/>
              </a:ext>
            </a:extLst>
          </p:cNvPr>
          <p:cNvSpPr>
            <a:spLocks noGrp="1"/>
          </p:cNvSpPr>
          <p:nvPr>
            <p:ph sz="half" idx="15"/>
          </p:nvPr>
        </p:nvSpPr>
        <p:spPr>
          <a:xfrm>
            <a:off x="480569" y="1021080"/>
            <a:ext cx="5486400" cy="234878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A7534AE6-13B0-4B4E-B980-1BFC917E6D63}"/>
              </a:ext>
            </a:extLst>
          </p:cNvPr>
          <p:cNvSpPr>
            <a:spLocks noGrp="1"/>
          </p:cNvSpPr>
          <p:nvPr>
            <p:ph sz="half" idx="16"/>
          </p:nvPr>
        </p:nvSpPr>
        <p:spPr>
          <a:xfrm>
            <a:off x="477521" y="3663191"/>
            <a:ext cx="5486400" cy="234878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110329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1582400" cy="609600"/>
          </a:xfrm>
        </p:spPr>
        <p:txBody>
          <a:bodyPr>
            <a:normAutofit/>
          </a:bodyPr>
          <a:lstStyle>
            <a:lvl1pPr>
              <a:defRPr sz="2400"/>
            </a:lvl1pPr>
          </a:lstStyle>
          <a:p>
            <a:r>
              <a:rPr lang="en-US"/>
              <a:t>Click to edit Master title style</a:t>
            </a:r>
          </a:p>
        </p:txBody>
      </p:sp>
      <p:sp>
        <p:nvSpPr>
          <p:cNvPr id="3" name="Content Placeholder 2"/>
          <p:cNvSpPr>
            <a:spLocks noGrp="1"/>
          </p:cNvSpPr>
          <p:nvPr>
            <p:ph sz="half" idx="1"/>
          </p:nvPr>
        </p:nvSpPr>
        <p:spPr>
          <a:xfrm>
            <a:off x="304800" y="861280"/>
            <a:ext cx="5486400" cy="52648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2247963" y="6492875"/>
            <a:ext cx="1943037" cy="365125"/>
          </a:xfrm>
        </p:spPr>
        <p:txBody>
          <a:bodyPr/>
          <a:lstStyle/>
          <a:p>
            <a:fld id="{7B5B6BC8-BED3-43D9-A459-18D4522E3B48}" type="datetime2">
              <a:rPr lang="en-US" smtClean="0"/>
              <a:t>Friday, June 13, 2025</a:t>
            </a:fld>
            <a:endParaRPr lang="en-US"/>
          </a:p>
        </p:txBody>
      </p:sp>
      <p:sp>
        <p:nvSpPr>
          <p:cNvPr id="6" name="Footer Placeholder 5"/>
          <p:cNvSpPr>
            <a:spLocks noGrp="1"/>
          </p:cNvSpPr>
          <p:nvPr>
            <p:ph type="ftr" sz="quarter" idx="11"/>
          </p:nvPr>
        </p:nvSpPr>
        <p:spPr>
          <a:xfrm>
            <a:off x="4775200" y="6492875"/>
            <a:ext cx="3860800" cy="365125"/>
          </a:xfrm>
        </p:spPr>
        <p:txBody>
          <a:bodyPr/>
          <a:lstStyle/>
          <a:p>
            <a:endParaRPr lang="en-US" dirty="0"/>
          </a:p>
        </p:txBody>
      </p:sp>
      <p:sp>
        <p:nvSpPr>
          <p:cNvPr id="7" name="Slide Number Placeholder 6"/>
          <p:cNvSpPr>
            <a:spLocks noGrp="1"/>
          </p:cNvSpPr>
          <p:nvPr>
            <p:ph type="sldNum" sz="quarter" idx="12"/>
          </p:nvPr>
        </p:nvSpPr>
        <p:spPr>
          <a:xfrm>
            <a:off x="9347200" y="6492875"/>
            <a:ext cx="2844800" cy="365125"/>
          </a:xfrm>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25EE4BAF-093E-42D3-AB71-BDE6C5CEC28A}"/>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F0220E6A-B613-4683-AA32-F7DBE79D8673}"/>
              </a:ext>
            </a:extLst>
          </p:cNvPr>
          <p:cNvSpPr>
            <a:spLocks noGrp="1"/>
          </p:cNvSpPr>
          <p:nvPr>
            <p:ph sz="half" idx="14"/>
          </p:nvPr>
        </p:nvSpPr>
        <p:spPr>
          <a:xfrm>
            <a:off x="8382000" y="6004682"/>
            <a:ext cx="3679382" cy="193776"/>
          </a:xfrm>
        </p:spPr>
        <p:txBody>
          <a:bodyPr>
            <a:normAutofit/>
          </a:bodyPr>
          <a:lstStyle>
            <a:lvl1pPr marL="0" indent="0" algn="r">
              <a:buNone/>
              <a:defRPr sz="8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
        <p:nvSpPr>
          <p:cNvPr id="11" name="Content Placeholder 2">
            <a:extLst>
              <a:ext uri="{FF2B5EF4-FFF2-40B4-BE49-F238E27FC236}">
                <a16:creationId xmlns:a16="http://schemas.microsoft.com/office/drawing/2014/main" id="{1212E0D1-2011-4C57-91A7-946DD06DD7B2}"/>
              </a:ext>
            </a:extLst>
          </p:cNvPr>
          <p:cNvSpPr>
            <a:spLocks noGrp="1"/>
          </p:cNvSpPr>
          <p:nvPr>
            <p:ph sz="half" idx="15"/>
          </p:nvPr>
        </p:nvSpPr>
        <p:spPr>
          <a:xfrm>
            <a:off x="6400800" y="851611"/>
            <a:ext cx="5486400" cy="234878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147BF111-499C-4E6E-8CE1-B0EE476D3545}"/>
              </a:ext>
            </a:extLst>
          </p:cNvPr>
          <p:cNvSpPr>
            <a:spLocks noGrp="1"/>
          </p:cNvSpPr>
          <p:nvPr>
            <p:ph sz="half" idx="16"/>
          </p:nvPr>
        </p:nvSpPr>
        <p:spPr>
          <a:xfrm>
            <a:off x="6397752" y="3493722"/>
            <a:ext cx="5486400" cy="234878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56054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8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0" y="158452"/>
            <a:ext cx="4367482" cy="403409"/>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45488" y="103659"/>
            <a:ext cx="7322112" cy="6193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
        <p:nvSpPr>
          <p:cNvPr id="4" name="Content Placeholder 3"/>
          <p:cNvSpPr>
            <a:spLocks noGrp="1"/>
          </p:cNvSpPr>
          <p:nvPr>
            <p:ph sz="half" idx="2"/>
          </p:nvPr>
        </p:nvSpPr>
        <p:spPr>
          <a:xfrm>
            <a:off x="7620000" y="644684"/>
            <a:ext cx="4370253" cy="547270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a:extLst>
              <a:ext uri="{FF2B5EF4-FFF2-40B4-BE49-F238E27FC236}">
                <a16:creationId xmlns:a16="http://schemas.microsoft.com/office/drawing/2014/main" id="{62C4C390-AC62-4961-87DF-3F1441275DF5}"/>
              </a:ext>
            </a:extLst>
          </p:cNvPr>
          <p:cNvSpPr/>
          <p:nvPr/>
        </p:nvSpPr>
        <p:spPr>
          <a:xfrm>
            <a:off x="51683" y="2083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Date Placeholder 3">
            <a:extLst>
              <a:ext uri="{FF2B5EF4-FFF2-40B4-BE49-F238E27FC236}">
                <a16:creationId xmlns:a16="http://schemas.microsoft.com/office/drawing/2014/main" id="{13D16898-E2C5-4B87-8F7D-3FCB7144670E}"/>
              </a:ext>
            </a:extLst>
          </p:cNvPr>
          <p:cNvSpPr>
            <a:spLocks noGrp="1"/>
          </p:cNvSpPr>
          <p:nvPr>
            <p:ph type="dt" sz="half" idx="10"/>
          </p:nvPr>
        </p:nvSpPr>
        <p:spPr>
          <a:xfrm>
            <a:off x="1641415" y="6556264"/>
            <a:ext cx="1938348" cy="222664"/>
          </a:xfrm>
        </p:spPr>
        <p:txBody>
          <a:bodyPr/>
          <a:lstStyle/>
          <a:p>
            <a:fld id="{41FC2B17-254D-45EB-A90F-302D0F9EDA16}" type="datetimeFigureOut">
              <a:rPr lang="en-US" smtClean="0"/>
              <a:t>6/13/25</a:t>
            </a:fld>
            <a:endParaRPr lang="en-US"/>
          </a:p>
        </p:txBody>
      </p:sp>
      <p:sp>
        <p:nvSpPr>
          <p:cNvPr id="9" name="Footer Placeholder 4">
            <a:extLst>
              <a:ext uri="{FF2B5EF4-FFF2-40B4-BE49-F238E27FC236}">
                <a16:creationId xmlns:a16="http://schemas.microsoft.com/office/drawing/2014/main" id="{AA813718-967C-40A6-8E0F-8402A6F8BE13}"/>
              </a:ext>
            </a:extLst>
          </p:cNvPr>
          <p:cNvSpPr>
            <a:spLocks noGrp="1"/>
          </p:cNvSpPr>
          <p:nvPr>
            <p:ph type="ftr" sz="quarter" idx="11"/>
          </p:nvPr>
        </p:nvSpPr>
        <p:spPr>
          <a:xfrm>
            <a:off x="5354425" y="6504955"/>
            <a:ext cx="2498103" cy="249386"/>
          </a:xfrm>
          <a:prstGeom prst="rect">
            <a:avLst/>
          </a:prstGeom>
        </p:spPr>
        <p:txBody>
          <a:bodyPr/>
          <a:lstStyle>
            <a:lvl1pPr algn="ctr">
              <a:defRPr sz="1100">
                <a:solidFill>
                  <a:schemeClr val="bg1">
                    <a:lumMod val="75000"/>
                  </a:schemeClr>
                </a:solidFill>
              </a:defRPr>
            </a:lvl1pPr>
          </a:lstStyle>
          <a:p>
            <a:endParaRPr lang="en-US"/>
          </a:p>
        </p:txBody>
      </p:sp>
      <p:sp>
        <p:nvSpPr>
          <p:cNvPr id="10" name="Content Placeholder 2">
            <a:extLst>
              <a:ext uri="{FF2B5EF4-FFF2-40B4-BE49-F238E27FC236}">
                <a16:creationId xmlns:a16="http://schemas.microsoft.com/office/drawing/2014/main" id="{FC766CFE-1C7D-4842-92D0-E98ACE465F1D}"/>
              </a:ext>
            </a:extLst>
          </p:cNvPr>
          <p:cNvSpPr>
            <a:spLocks noGrp="1"/>
          </p:cNvSpPr>
          <p:nvPr>
            <p:ph sz="half" idx="12"/>
          </p:nvPr>
        </p:nvSpPr>
        <p:spPr>
          <a:xfrm>
            <a:off x="122107" y="953840"/>
            <a:ext cx="7265854" cy="532030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17419546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05224"/>
            <a:ext cx="11811000" cy="609600"/>
          </a:xfrm>
        </p:spPr>
        <p:txBody>
          <a:bodyPr>
            <a:normAutofit/>
          </a:bodyPr>
          <a:lstStyle>
            <a:lvl1pPr algn="l">
              <a:defRPr sz="2400"/>
            </a:lvl1pPr>
          </a:lstStyle>
          <a:p>
            <a:r>
              <a:rPr lang="en-US"/>
              <a:t>Click to edit Master title style</a:t>
            </a:r>
          </a:p>
        </p:txBody>
      </p:sp>
      <p:sp>
        <p:nvSpPr>
          <p:cNvPr id="5" name="Date Placeholder 4"/>
          <p:cNvSpPr>
            <a:spLocks noGrp="1"/>
          </p:cNvSpPr>
          <p:nvPr>
            <p:ph type="dt" sz="half" idx="10"/>
          </p:nvPr>
        </p:nvSpPr>
        <p:spPr>
          <a:xfrm>
            <a:off x="2057400" y="6492875"/>
            <a:ext cx="2351075" cy="365125"/>
          </a:xfrm>
        </p:spPr>
        <p:txBody>
          <a:bodyPr/>
          <a:lstStyle/>
          <a:p>
            <a:fld id="{2179F64A-6BAB-4ED6-9DF0-758C65C9DF9A}" type="datetime2">
              <a:rPr lang="en-US" smtClean="0"/>
              <a:t>Friday, June 13, 2025</a:t>
            </a:fld>
            <a:endParaRPr lang="en-US"/>
          </a:p>
        </p:txBody>
      </p:sp>
      <p:sp>
        <p:nvSpPr>
          <p:cNvPr id="6" name="Footer Placeholder 5"/>
          <p:cNvSpPr>
            <a:spLocks noGrp="1"/>
          </p:cNvSpPr>
          <p:nvPr>
            <p:ph type="ftr" sz="quarter" idx="11"/>
          </p:nvPr>
        </p:nvSpPr>
        <p:spPr>
          <a:xfrm>
            <a:off x="5257800" y="6523037"/>
            <a:ext cx="3190744" cy="365125"/>
          </a:xfrm>
        </p:spPr>
        <p:txBody>
          <a:bodyPr/>
          <a:lstStyle/>
          <a:p>
            <a:endParaRPr lang="en-US"/>
          </a:p>
        </p:txBody>
      </p:sp>
      <p:sp>
        <p:nvSpPr>
          <p:cNvPr id="7" name="Slide Number Placeholder 6"/>
          <p:cNvSpPr>
            <a:spLocks noGrp="1"/>
          </p:cNvSpPr>
          <p:nvPr>
            <p:ph type="sldNum" sz="quarter" idx="12"/>
          </p:nvPr>
        </p:nvSpPr>
        <p:spPr>
          <a:xfrm>
            <a:off x="11277600" y="6492875"/>
            <a:ext cx="914400" cy="365125"/>
          </a:xfrm>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DFE34B00-2784-4713-8811-E6BB32AC27F2}"/>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6532DDF4-1290-42A4-9886-3B7425AF34C9}"/>
              </a:ext>
            </a:extLst>
          </p:cNvPr>
          <p:cNvSpPr>
            <a:spLocks noGrp="1"/>
          </p:cNvSpPr>
          <p:nvPr>
            <p:ph sz="half" idx="14"/>
          </p:nvPr>
        </p:nvSpPr>
        <p:spPr>
          <a:xfrm>
            <a:off x="8382000" y="6019800"/>
            <a:ext cx="3679382" cy="193776"/>
          </a:xfrm>
        </p:spPr>
        <p:txBody>
          <a:bodyPr>
            <a:normAutofit/>
          </a:bodyPr>
          <a:lstStyle>
            <a:lvl1pPr marL="0" indent="0" algn="r">
              <a:buNone/>
              <a:defRPr sz="8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
        <p:nvSpPr>
          <p:cNvPr id="10" name="Content Placeholder 2">
            <a:extLst>
              <a:ext uri="{FF2B5EF4-FFF2-40B4-BE49-F238E27FC236}">
                <a16:creationId xmlns:a16="http://schemas.microsoft.com/office/drawing/2014/main" id="{4302D23F-F332-49A8-BB6D-224EA2970175}"/>
              </a:ext>
            </a:extLst>
          </p:cNvPr>
          <p:cNvSpPr>
            <a:spLocks noGrp="1"/>
          </p:cNvSpPr>
          <p:nvPr>
            <p:ph sz="half" idx="1"/>
          </p:nvPr>
        </p:nvSpPr>
        <p:spPr>
          <a:xfrm>
            <a:off x="6477000" y="998980"/>
            <a:ext cx="5486400" cy="52648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21B3B61D-4E34-49D3-A5E9-584AC43BAF6C}"/>
              </a:ext>
            </a:extLst>
          </p:cNvPr>
          <p:cNvSpPr>
            <a:spLocks noGrp="1"/>
          </p:cNvSpPr>
          <p:nvPr>
            <p:ph sz="half" idx="15"/>
          </p:nvPr>
        </p:nvSpPr>
        <p:spPr>
          <a:xfrm>
            <a:off x="152400" y="849088"/>
            <a:ext cx="5486400" cy="234878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88084E69-2B00-4A89-A5DE-EB431FB29610}"/>
              </a:ext>
            </a:extLst>
          </p:cNvPr>
          <p:cNvSpPr>
            <a:spLocks noGrp="1"/>
          </p:cNvSpPr>
          <p:nvPr>
            <p:ph sz="half" idx="16"/>
          </p:nvPr>
        </p:nvSpPr>
        <p:spPr>
          <a:xfrm>
            <a:off x="152400" y="3655901"/>
            <a:ext cx="5486400" cy="234878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428085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5962"/>
          </a:xfrm>
        </p:spPr>
        <p:txBody>
          <a:bodyPr>
            <a:normAutofit/>
          </a:bodyPr>
          <a:lstStyle>
            <a:lvl1pPr>
              <a:defRPr sz="3400"/>
            </a:lvl1pPr>
          </a:lstStyle>
          <a:p>
            <a:r>
              <a:rPr lang="en-US"/>
              <a:t>Click to edit Master title style</a:t>
            </a:r>
          </a:p>
        </p:txBody>
      </p:sp>
      <p:sp>
        <p:nvSpPr>
          <p:cNvPr id="3" name="Text Placeholder 2"/>
          <p:cNvSpPr>
            <a:spLocks noGrp="1"/>
          </p:cNvSpPr>
          <p:nvPr>
            <p:ph type="body" idx="1"/>
          </p:nvPr>
        </p:nvSpPr>
        <p:spPr>
          <a:xfrm>
            <a:off x="609600" y="12192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981201"/>
            <a:ext cx="5386917"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192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981201"/>
            <a:ext cx="5389033"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2057400" y="6492875"/>
            <a:ext cx="2006600" cy="365125"/>
          </a:xfrm>
        </p:spPr>
        <p:txBody>
          <a:bodyPr/>
          <a:lstStyle/>
          <a:p>
            <a:fld id="{5CBECD14-C166-49BC-9EB5-3FE0E6E8A471}" type="datetime2">
              <a:rPr lang="en-US" smtClean="0"/>
              <a:t>Friday, June 13, 2025</a:t>
            </a:fld>
            <a:endParaRPr lang="en-US" dirty="0"/>
          </a:p>
        </p:txBody>
      </p:sp>
      <p:sp>
        <p:nvSpPr>
          <p:cNvPr id="8" name="Footer Placeholder 7"/>
          <p:cNvSpPr>
            <a:spLocks noGrp="1"/>
          </p:cNvSpPr>
          <p:nvPr>
            <p:ph type="ftr" sz="quarter" idx="11"/>
          </p:nvPr>
        </p:nvSpPr>
        <p:spPr>
          <a:xfrm>
            <a:off x="4775200" y="6492875"/>
            <a:ext cx="3860800" cy="365125"/>
          </a:xfrm>
        </p:spPr>
        <p:txBody>
          <a:bodyPr/>
          <a:lstStyle/>
          <a:p>
            <a:endParaRPr lang="en-US"/>
          </a:p>
        </p:txBody>
      </p:sp>
      <p:sp>
        <p:nvSpPr>
          <p:cNvPr id="9" name="Slide Number Placeholder 8"/>
          <p:cNvSpPr>
            <a:spLocks noGrp="1"/>
          </p:cNvSpPr>
          <p:nvPr>
            <p:ph type="sldNum" sz="quarter" idx="12"/>
          </p:nvPr>
        </p:nvSpPr>
        <p:spPr>
          <a:xfrm>
            <a:off x="9347200" y="6492875"/>
            <a:ext cx="2844800" cy="365125"/>
          </a:xfrm>
        </p:spPr>
        <p:txBody>
          <a:bodyPr/>
          <a:lstStyle/>
          <a:p>
            <a:fld id="{EDAED2F0-FE46-4240-B9CD-38EFCE339481}" type="slidenum">
              <a:rPr lang="en-US" smtClean="0"/>
              <a:t>‹#›</a:t>
            </a:fld>
            <a:endParaRPr lang="en-US"/>
          </a:p>
        </p:txBody>
      </p:sp>
      <p:sp>
        <p:nvSpPr>
          <p:cNvPr id="16" name="Rectangle 15">
            <a:extLst>
              <a:ext uri="{FF2B5EF4-FFF2-40B4-BE49-F238E27FC236}">
                <a16:creationId xmlns:a16="http://schemas.microsoft.com/office/drawing/2014/main" id="{693FE2C6-58F1-4EF3-B90F-89D7637CF675}"/>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CC0F2815-0AC3-460A-B441-5AE731B19518}"/>
              </a:ext>
            </a:extLst>
          </p:cNvPr>
          <p:cNvSpPr>
            <a:spLocks noGrp="1"/>
          </p:cNvSpPr>
          <p:nvPr>
            <p:ph sz="half" idx="14"/>
          </p:nvPr>
        </p:nvSpPr>
        <p:spPr>
          <a:xfrm>
            <a:off x="8366188" y="6206106"/>
            <a:ext cx="3679382" cy="193776"/>
          </a:xfrm>
        </p:spPr>
        <p:txBody>
          <a:bodyPr>
            <a:normAutofit/>
          </a:bodyPr>
          <a:lstStyle>
            <a:lvl1pPr marL="0" indent="0" algn="r">
              <a:buNone/>
              <a:defRPr sz="8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Tree>
    <p:extLst>
      <p:ext uri="{BB962C8B-B14F-4D97-AF65-F5344CB8AC3E}">
        <p14:creationId xmlns:p14="http://schemas.microsoft.com/office/powerpoint/2010/main" val="9047305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533400"/>
          </a:xfrm>
        </p:spPr>
        <p:txBody>
          <a:bodyPr>
            <a:normAutofit/>
          </a:bodyPr>
          <a:lstStyle>
            <a:lvl1pPr>
              <a:defRPr sz="3400"/>
            </a:lvl1pPr>
          </a:lstStyle>
          <a:p>
            <a:r>
              <a:rPr lang="en-US"/>
              <a:t>Click to edit Master title style</a:t>
            </a:r>
          </a:p>
        </p:txBody>
      </p:sp>
      <p:sp>
        <p:nvSpPr>
          <p:cNvPr id="4" name="Content Placeholder 3"/>
          <p:cNvSpPr>
            <a:spLocks noGrp="1"/>
          </p:cNvSpPr>
          <p:nvPr>
            <p:ph sz="half" idx="2"/>
          </p:nvPr>
        </p:nvSpPr>
        <p:spPr>
          <a:xfrm>
            <a:off x="609600" y="3429001"/>
            <a:ext cx="5386917" cy="2697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8" y="762001"/>
            <a:ext cx="5389033" cy="5364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BFBBBE-4747-4617-A010-5C1F16CF6445}" type="datetime2">
              <a:rPr lang="en-US" smtClean="0"/>
              <a:t>Friday, June 13,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605367" y="762001"/>
            <a:ext cx="5389033" cy="25907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a:extLst>
              <a:ext uri="{FF2B5EF4-FFF2-40B4-BE49-F238E27FC236}">
                <a16:creationId xmlns:a16="http://schemas.microsoft.com/office/drawing/2014/main" id="{7889CDA3-B0BA-4C9D-8F04-44E35EC11AE9}"/>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60150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42133" cy="533400"/>
          </a:xfrm>
        </p:spPr>
        <p:txBody>
          <a:bodyPr>
            <a:normAutofit/>
          </a:bodyPr>
          <a:lstStyle>
            <a:lvl1pPr>
              <a:defRPr sz="3400"/>
            </a:lvl1pPr>
          </a:lstStyle>
          <a:p>
            <a:r>
              <a:rPr lang="en-US"/>
              <a:t>Click to edit Master title style</a:t>
            </a:r>
          </a:p>
        </p:txBody>
      </p:sp>
      <p:sp>
        <p:nvSpPr>
          <p:cNvPr id="4" name="Content Placeholder 3"/>
          <p:cNvSpPr>
            <a:spLocks noGrp="1"/>
          </p:cNvSpPr>
          <p:nvPr>
            <p:ph sz="half" idx="2"/>
          </p:nvPr>
        </p:nvSpPr>
        <p:spPr>
          <a:xfrm>
            <a:off x="609600" y="3429001"/>
            <a:ext cx="5386917" cy="2697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8" y="3429000"/>
            <a:ext cx="5592233" cy="27607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94AF96-2B07-483F-A1E9-B12CCB3C2329}" type="datetime2">
              <a:rPr lang="en-US" smtClean="0"/>
              <a:t>Friday, June 13,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605367" y="762001"/>
            <a:ext cx="5389033" cy="25907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762001"/>
            <a:ext cx="5588000" cy="259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9EC4BBF7-937B-4839-999F-3965B557FF19}"/>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8880CA1D-70A0-412D-831B-3F2145B07449}"/>
              </a:ext>
            </a:extLst>
          </p:cNvPr>
          <p:cNvSpPr>
            <a:spLocks noGrp="1"/>
          </p:cNvSpPr>
          <p:nvPr>
            <p:ph sz="half" idx="15"/>
          </p:nvPr>
        </p:nvSpPr>
        <p:spPr>
          <a:xfrm>
            <a:off x="8366188" y="6206106"/>
            <a:ext cx="3679382" cy="193776"/>
          </a:xfrm>
        </p:spPr>
        <p:txBody>
          <a:bodyPr>
            <a:normAutofit/>
          </a:bodyPr>
          <a:lstStyle>
            <a:lvl1pPr marL="0" indent="0" algn="r">
              <a:buNone/>
              <a:defRPr sz="8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Tree>
    <p:extLst>
      <p:ext uri="{BB962C8B-B14F-4D97-AF65-F5344CB8AC3E}">
        <p14:creationId xmlns:p14="http://schemas.microsoft.com/office/powerpoint/2010/main" val="220514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2" y="152400"/>
            <a:ext cx="11218332" cy="533400"/>
          </a:xfrm>
        </p:spPr>
        <p:txBody>
          <a:bodyPr>
            <a:normAutofit/>
          </a:bodyPr>
          <a:lstStyle>
            <a:lvl1pPr>
              <a:defRPr sz="3400"/>
            </a:lvl1pPr>
          </a:lstStyle>
          <a:p>
            <a:r>
              <a:rPr lang="en-US"/>
              <a:t>Click to edit Master title style</a:t>
            </a:r>
          </a:p>
        </p:txBody>
      </p:sp>
      <p:sp>
        <p:nvSpPr>
          <p:cNvPr id="4" name="Content Placeholder 3"/>
          <p:cNvSpPr>
            <a:spLocks noGrp="1"/>
          </p:cNvSpPr>
          <p:nvPr>
            <p:ph sz="half" idx="2"/>
          </p:nvPr>
        </p:nvSpPr>
        <p:spPr>
          <a:xfrm>
            <a:off x="4442883" y="762001"/>
            <a:ext cx="3405717" cy="259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533401" y="3429000"/>
            <a:ext cx="11252201" cy="27607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94AF96-2B07-483F-A1E9-B12CCB3C2329}" type="datetime2">
              <a:rPr lang="en-US" smtClean="0"/>
              <a:t>Friday, June 13,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533401" y="762001"/>
            <a:ext cx="3632200" cy="25907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8305800" y="762001"/>
            <a:ext cx="3479800" cy="259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4A229ABA-CD56-4FB0-825E-242FD65B756A}"/>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A6A86BB0-F047-4612-B680-3AF0A0AD0CE8}"/>
              </a:ext>
            </a:extLst>
          </p:cNvPr>
          <p:cNvSpPr>
            <a:spLocks noGrp="1"/>
          </p:cNvSpPr>
          <p:nvPr>
            <p:ph sz="half" idx="15"/>
          </p:nvPr>
        </p:nvSpPr>
        <p:spPr>
          <a:xfrm>
            <a:off x="8366188" y="6206106"/>
            <a:ext cx="3679382" cy="193776"/>
          </a:xfrm>
        </p:spPr>
        <p:txBody>
          <a:bodyPr>
            <a:normAutofit/>
          </a:bodyPr>
          <a:lstStyle>
            <a:lvl1pPr marL="0" indent="0" algn="r">
              <a:buNone/>
              <a:defRPr sz="8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Tree>
    <p:extLst>
      <p:ext uri="{BB962C8B-B14F-4D97-AF65-F5344CB8AC3E}">
        <p14:creationId xmlns:p14="http://schemas.microsoft.com/office/powerpoint/2010/main" val="42889254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42133" cy="533400"/>
          </a:xfrm>
        </p:spPr>
        <p:txBody>
          <a:bodyPr>
            <a:normAutofit/>
          </a:bodyPr>
          <a:lstStyle>
            <a:lvl1pPr>
              <a:defRPr sz="3400"/>
            </a:lvl1pPr>
          </a:lstStyle>
          <a:p>
            <a:r>
              <a:rPr lang="en-US"/>
              <a:t>Click to edit Master title style</a:t>
            </a:r>
          </a:p>
        </p:txBody>
      </p:sp>
      <p:sp>
        <p:nvSpPr>
          <p:cNvPr id="4" name="Content Placeholder 3"/>
          <p:cNvSpPr>
            <a:spLocks noGrp="1"/>
          </p:cNvSpPr>
          <p:nvPr>
            <p:ph sz="half" idx="2"/>
          </p:nvPr>
        </p:nvSpPr>
        <p:spPr>
          <a:xfrm>
            <a:off x="609600" y="762001"/>
            <a:ext cx="5386917" cy="5364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8" y="3429001"/>
            <a:ext cx="5592233" cy="26918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BE5D5D-D901-44E0-9A13-0B3D0CD3A7F6}" type="datetime2">
              <a:rPr lang="en-US" smtClean="0"/>
              <a:t>Friday, June 13,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4" name="Content Placeholder 5"/>
          <p:cNvSpPr>
            <a:spLocks noGrp="1"/>
          </p:cNvSpPr>
          <p:nvPr>
            <p:ph sz="quarter" idx="14"/>
          </p:nvPr>
        </p:nvSpPr>
        <p:spPr>
          <a:xfrm>
            <a:off x="6197600" y="762001"/>
            <a:ext cx="5588000" cy="259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a:extLst>
              <a:ext uri="{FF2B5EF4-FFF2-40B4-BE49-F238E27FC236}">
                <a16:creationId xmlns:a16="http://schemas.microsoft.com/office/drawing/2014/main" id="{61EE2565-187D-4C99-A9DE-0E22336A259C}"/>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2FA19A08-42E2-4996-9B0F-8E02A39C13D9}"/>
              </a:ext>
            </a:extLst>
          </p:cNvPr>
          <p:cNvSpPr>
            <a:spLocks noGrp="1"/>
          </p:cNvSpPr>
          <p:nvPr>
            <p:ph sz="half" idx="15"/>
          </p:nvPr>
        </p:nvSpPr>
        <p:spPr>
          <a:xfrm>
            <a:off x="8366188" y="6206106"/>
            <a:ext cx="3679382" cy="193776"/>
          </a:xfrm>
        </p:spPr>
        <p:txBody>
          <a:bodyPr>
            <a:normAutofit/>
          </a:bodyPr>
          <a:lstStyle>
            <a:lvl1pPr marL="0" indent="0" algn="r">
              <a:buNone/>
              <a:defRPr sz="8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Tree>
    <p:extLst>
      <p:ext uri="{BB962C8B-B14F-4D97-AF65-F5344CB8AC3E}">
        <p14:creationId xmlns:p14="http://schemas.microsoft.com/office/powerpoint/2010/main" val="13651235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6401" y="152400"/>
            <a:ext cx="5384800" cy="990600"/>
          </a:xfrm>
        </p:spPr>
        <p:txBody>
          <a:bodyPr>
            <a:no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406401" y="12192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06401" y="1981201"/>
            <a:ext cx="5386917"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B5D48B-D1D2-43E5-A247-6D5613CE9E98}" type="datetime2">
              <a:rPr lang="en-US" smtClean="0"/>
              <a:t>Friday, June 13,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3"/>
          <p:cNvSpPr>
            <a:spLocks noGrp="1"/>
          </p:cNvSpPr>
          <p:nvPr>
            <p:ph sz="half" idx="13"/>
          </p:nvPr>
        </p:nvSpPr>
        <p:spPr>
          <a:xfrm>
            <a:off x="6398683" y="152401"/>
            <a:ext cx="5386917" cy="589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EB73085D-4559-4F6D-9139-2BC803002B23}"/>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8C45F705-F55C-42CB-9E30-3B4D0910CAB4}"/>
              </a:ext>
            </a:extLst>
          </p:cNvPr>
          <p:cNvSpPr>
            <a:spLocks noGrp="1"/>
          </p:cNvSpPr>
          <p:nvPr>
            <p:ph sz="half" idx="14"/>
          </p:nvPr>
        </p:nvSpPr>
        <p:spPr>
          <a:xfrm>
            <a:off x="8366188" y="6206106"/>
            <a:ext cx="3679382" cy="193776"/>
          </a:xfrm>
        </p:spPr>
        <p:txBody>
          <a:bodyPr>
            <a:normAutofit/>
          </a:bodyPr>
          <a:lstStyle>
            <a:lvl1pPr marL="0" indent="0" algn="r">
              <a:buNone/>
              <a:defRPr sz="8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Tree>
    <p:extLst>
      <p:ext uri="{BB962C8B-B14F-4D97-AF65-F5344CB8AC3E}">
        <p14:creationId xmlns:p14="http://schemas.microsoft.com/office/powerpoint/2010/main" val="2076951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60202A-3381-4EB8-8CC8-7CD7E47D4EAE}" type="datetime2">
              <a:rPr lang="en-US" smtClean="0"/>
              <a:t>Friday, June 13,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062D46FD-336B-48C5-A649-A828D93BFA63}"/>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C096FD4F-1B8C-4671-A96E-3657A3A8E4EC}"/>
              </a:ext>
            </a:extLst>
          </p:cNvPr>
          <p:cNvSpPr>
            <a:spLocks noGrp="1"/>
          </p:cNvSpPr>
          <p:nvPr>
            <p:ph sz="half" idx="14"/>
          </p:nvPr>
        </p:nvSpPr>
        <p:spPr>
          <a:xfrm>
            <a:off x="8366188" y="6206106"/>
            <a:ext cx="3679382" cy="193776"/>
          </a:xfrm>
        </p:spPr>
        <p:txBody>
          <a:bodyPr>
            <a:normAutofit/>
          </a:bodyPr>
          <a:lstStyle>
            <a:lvl1pPr marL="0" indent="0" algn="r">
              <a:buNone/>
              <a:defRPr sz="8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Tree>
    <p:extLst>
      <p:ext uri="{BB962C8B-B14F-4D97-AF65-F5344CB8AC3E}">
        <p14:creationId xmlns:p14="http://schemas.microsoft.com/office/powerpoint/2010/main" val="14259772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013712" y="6463507"/>
            <a:ext cx="1872488" cy="365125"/>
          </a:xfrm>
        </p:spPr>
        <p:txBody>
          <a:bodyPr/>
          <a:lstStyle/>
          <a:p>
            <a:fld id="{B6277938-4894-4136-AD3F-DFA688FA1C9D}" type="datetime2">
              <a:rPr lang="en-US" smtClean="0"/>
              <a:t>Friday, June 13, 2025</a:t>
            </a:fld>
            <a:endParaRPr lang="en-US"/>
          </a:p>
        </p:txBody>
      </p:sp>
      <p:sp>
        <p:nvSpPr>
          <p:cNvPr id="5" name="Footer Placeholder 4"/>
          <p:cNvSpPr>
            <a:spLocks noGrp="1"/>
          </p:cNvSpPr>
          <p:nvPr>
            <p:ph type="ftr" sz="quarter" idx="11"/>
          </p:nvPr>
        </p:nvSpPr>
        <p:spPr>
          <a:xfrm>
            <a:off x="4156456" y="6446837"/>
            <a:ext cx="3860800" cy="365125"/>
          </a:xfrm>
        </p:spPr>
        <p:txBody>
          <a:bodyPr/>
          <a:lstStyle/>
          <a:p>
            <a:endParaRPr lang="en-US"/>
          </a:p>
        </p:txBody>
      </p:sp>
      <p:sp>
        <p:nvSpPr>
          <p:cNvPr id="6" name="Slide Number Placeholder 5"/>
          <p:cNvSpPr>
            <a:spLocks noGrp="1"/>
          </p:cNvSpPr>
          <p:nvPr>
            <p:ph type="sldNum" sz="quarter" idx="12"/>
          </p:nvPr>
        </p:nvSpPr>
        <p:spPr>
          <a:xfrm>
            <a:off x="8737600" y="6463507"/>
            <a:ext cx="2844800" cy="365125"/>
          </a:xfrm>
        </p:spPr>
        <p:txBody>
          <a:bodyPr/>
          <a:lstStyle/>
          <a:p>
            <a:fld id="{EDAED2F0-FE46-4240-B9CD-38EFCE339481}" type="slidenum">
              <a:rPr lang="en-US" smtClean="0"/>
              <a:t>‹#›</a:t>
            </a:fld>
            <a:endParaRPr lang="en-US"/>
          </a:p>
        </p:txBody>
      </p:sp>
      <p:sp>
        <p:nvSpPr>
          <p:cNvPr id="13" name="Rectangle 12">
            <a:extLst>
              <a:ext uri="{FF2B5EF4-FFF2-40B4-BE49-F238E27FC236}">
                <a16:creationId xmlns:a16="http://schemas.microsoft.com/office/drawing/2014/main" id="{A2434EC8-1737-4DF7-838C-C88F7327EF2E}"/>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64245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7393A-495D-4812-9D53-CFB2BBDAB03B}" type="datetime2">
              <a:rPr lang="en-US" smtClean="0"/>
              <a:t>Friday, June 13,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ED2F0-FE46-4240-B9CD-38EFCE339481}" type="slidenum">
              <a:rPr lang="en-US" smtClean="0"/>
              <a:t>‹#›</a:t>
            </a:fld>
            <a:endParaRPr lang="en-US"/>
          </a:p>
        </p:txBody>
      </p:sp>
      <p:sp>
        <p:nvSpPr>
          <p:cNvPr id="10" name="Rectangle 9">
            <a:extLst>
              <a:ext uri="{FF2B5EF4-FFF2-40B4-BE49-F238E27FC236}">
                <a16:creationId xmlns:a16="http://schemas.microsoft.com/office/drawing/2014/main" id="{974C7928-82F2-4E50-8137-281A0025332C}"/>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4851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6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0629" y="136522"/>
            <a:ext cx="11859624" cy="403409"/>
          </a:xfrm>
        </p:spPr>
        <p:txBody>
          <a:bodyPr>
            <a:normAutofit/>
          </a:bodyPr>
          <a:lstStyle>
            <a:lvl1pPr>
              <a:defRPr sz="2700"/>
            </a:lvl1pPr>
          </a:lstStyle>
          <a:p>
            <a:r>
              <a:rPr lang="en-US"/>
              <a:t>Click to edit Master title style</a:t>
            </a:r>
          </a:p>
        </p:txBody>
      </p:sp>
      <p:sp>
        <p:nvSpPr>
          <p:cNvPr id="3" name="Content Placeholder 2"/>
          <p:cNvSpPr>
            <a:spLocks noGrp="1"/>
          </p:cNvSpPr>
          <p:nvPr>
            <p:ph sz="half" idx="1"/>
          </p:nvPr>
        </p:nvSpPr>
        <p:spPr>
          <a:xfrm>
            <a:off x="145488" y="653457"/>
            <a:ext cx="5595257" cy="547270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4550" y="644685"/>
            <a:ext cx="5895703" cy="285266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9082180" y="6574788"/>
            <a:ext cx="997085" cy="249385"/>
          </a:xfrm>
          <a:prstGeom prst="rect">
            <a:avLst/>
          </a:prstGeom>
        </p:spPr>
        <p:txBody>
          <a:bodyPr/>
          <a:lstStyle/>
          <a:p>
            <a:fld id="{EE049813-44FE-415D-9F79-5E8ACA974A91}" type="slidenum">
              <a:rPr lang="en-US" smtClean="0"/>
              <a:t>‹#›</a:t>
            </a:fld>
            <a:endParaRPr lang="en-US"/>
          </a:p>
        </p:txBody>
      </p:sp>
      <p:sp>
        <p:nvSpPr>
          <p:cNvPr id="8" name="Content Placeholder 3">
            <a:extLst>
              <a:ext uri="{FF2B5EF4-FFF2-40B4-BE49-F238E27FC236}">
                <a16:creationId xmlns:a16="http://schemas.microsoft.com/office/drawing/2014/main" id="{3887CDAD-7744-4DD7-BDAF-FE34F875FE94}"/>
              </a:ext>
            </a:extLst>
          </p:cNvPr>
          <p:cNvSpPr>
            <a:spLocks noGrp="1"/>
          </p:cNvSpPr>
          <p:nvPr>
            <p:ph sz="half" idx="13"/>
          </p:nvPr>
        </p:nvSpPr>
        <p:spPr>
          <a:xfrm>
            <a:off x="6094550" y="3602099"/>
            <a:ext cx="5895704" cy="261121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A1F064C4-EB06-4BFA-A681-1494B7BBF937}"/>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16D741C4-2B00-4B9B-9612-CD7082D39241}"/>
              </a:ext>
            </a:extLst>
          </p:cNvPr>
          <p:cNvSpPr>
            <a:spLocks noGrp="1"/>
          </p:cNvSpPr>
          <p:nvPr>
            <p:ph type="dt" sz="half" idx="10"/>
          </p:nvPr>
        </p:nvSpPr>
        <p:spPr>
          <a:xfrm>
            <a:off x="1571745" y="6557705"/>
            <a:ext cx="1938348" cy="222664"/>
          </a:xfrm>
        </p:spPr>
        <p:txBody>
          <a:bodyPr/>
          <a:lstStyle/>
          <a:p>
            <a:fld id="{41FC2B17-254D-45EB-A90F-302D0F9EDA16}" type="datetimeFigureOut">
              <a:rPr lang="en-US" smtClean="0"/>
              <a:t>6/13/25</a:t>
            </a:fld>
            <a:endParaRPr lang="en-US"/>
          </a:p>
        </p:txBody>
      </p:sp>
      <p:sp>
        <p:nvSpPr>
          <p:cNvPr id="11" name="Footer Placeholder 4">
            <a:extLst>
              <a:ext uri="{FF2B5EF4-FFF2-40B4-BE49-F238E27FC236}">
                <a16:creationId xmlns:a16="http://schemas.microsoft.com/office/drawing/2014/main" id="{EBE86318-8D30-454D-95C1-CD26BCC7F790}"/>
              </a:ext>
            </a:extLst>
          </p:cNvPr>
          <p:cNvSpPr>
            <a:spLocks noGrp="1"/>
          </p:cNvSpPr>
          <p:nvPr>
            <p:ph type="ftr" sz="quarter" idx="11"/>
          </p:nvPr>
        </p:nvSpPr>
        <p:spPr>
          <a:xfrm>
            <a:off x="5354425" y="6504955"/>
            <a:ext cx="2498103" cy="249386"/>
          </a:xfrm>
          <a:prstGeom prst="rect">
            <a:avLst/>
          </a:prstGeom>
        </p:spPr>
        <p:txBody>
          <a:bodyPr/>
          <a:lstStyle>
            <a:lvl1pPr algn="ctr">
              <a:defRPr sz="1100">
                <a:solidFill>
                  <a:schemeClr val="bg1">
                    <a:lumMod val="75000"/>
                  </a:schemeClr>
                </a:solidFill>
              </a:defRPr>
            </a:lvl1pPr>
          </a:lstStyle>
          <a:p>
            <a:endParaRPr lang="en-US"/>
          </a:p>
        </p:txBody>
      </p:sp>
    </p:spTree>
    <p:custDataLst>
      <p:tags r:id="rId1"/>
    </p:custDataLst>
    <p:extLst>
      <p:ext uri="{BB962C8B-B14F-4D97-AF65-F5344CB8AC3E}">
        <p14:creationId xmlns:p14="http://schemas.microsoft.com/office/powerpoint/2010/main" val="22358867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5058" name="Rectangle 2"/>
          <p:cNvSpPr>
            <a:spLocks noGrp="1" noChangeArrowheads="1"/>
          </p:cNvSpPr>
          <p:nvPr>
            <p:ph type="ctrTitle" sz="quarter"/>
          </p:nvPr>
        </p:nvSpPr>
        <p:spPr>
          <a:xfrm>
            <a:off x="914400" y="1692276"/>
            <a:ext cx="10363200" cy="1736725"/>
          </a:xfrm>
        </p:spPr>
        <p:txBody>
          <a:bodyPr anchor="b"/>
          <a:lstStyle>
            <a:lvl1pPr>
              <a:defRPr sz="4400"/>
            </a:lvl1pPr>
          </a:lstStyle>
          <a:p>
            <a:r>
              <a:rPr lang="en-US"/>
              <a:t>Click to edit Master title style</a:t>
            </a:r>
            <a:endParaRPr lang="en-US" dirty="0"/>
          </a:p>
        </p:txBody>
      </p:sp>
      <p:sp>
        <p:nvSpPr>
          <p:cNvPr id="45059" name="Rectangle 3"/>
          <p:cNvSpPr>
            <a:spLocks noGrp="1" noChangeArrowheads="1"/>
          </p:cNvSpPr>
          <p:nvPr>
            <p:ph type="subTitle" sz="quarter" idx="1"/>
          </p:nvPr>
        </p:nvSpPr>
        <p:spPr>
          <a:xfrm>
            <a:off x="1828800" y="3886200"/>
            <a:ext cx="8534400" cy="990600"/>
          </a:xfrm>
        </p:spPr>
        <p:txBody>
          <a:bodyPr/>
          <a:lstStyle>
            <a:lvl1pPr marL="0" indent="0" algn="ctr">
              <a:buFont typeface="Wingdings" pitchFamily="2" charset="2"/>
              <a:buNone/>
              <a:defRPr/>
            </a:lvl1pPr>
          </a:lstStyle>
          <a:p>
            <a:r>
              <a:rPr lang="en-US"/>
              <a:t>Click to edit Master subtitle style</a:t>
            </a:r>
            <a:endParaRPr lang="en-US" dirty="0"/>
          </a:p>
        </p:txBody>
      </p:sp>
      <p:sp>
        <p:nvSpPr>
          <p:cNvPr id="3" name="Rectangle 2"/>
          <p:cNvSpPr/>
          <p:nvPr userDrawn="1"/>
        </p:nvSpPr>
        <p:spPr>
          <a:xfrm>
            <a:off x="0" y="0"/>
            <a:ext cx="12192000" cy="68580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p:cNvSpPr/>
          <p:nvPr userDrawn="1"/>
        </p:nvSpPr>
        <p:spPr>
          <a:xfrm>
            <a:off x="0" y="6655266"/>
            <a:ext cx="12192000" cy="202734"/>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2306909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A923E-2E4C-4F7C-AFE4-58B611B5EF67}"/>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DD7E6FA3-C65F-4743-8BFD-9F291ED7A1B9}"/>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00DFAB-8DEA-4B8B-964F-9D398D1AA628}"/>
              </a:ext>
            </a:extLst>
          </p:cNvPr>
          <p:cNvSpPr>
            <a:spLocks noGrp="1"/>
          </p:cNvSpPr>
          <p:nvPr>
            <p:ph type="dt" sz="half" idx="10"/>
          </p:nvPr>
        </p:nvSpPr>
        <p:spPr/>
        <p:txBody>
          <a:bodyPr/>
          <a:lstStyle/>
          <a:p>
            <a:fld id="{EE514114-1B09-4F88-919C-314FA9E8340A}" type="datetime2">
              <a:rPr lang="en-US" smtClean="0"/>
              <a:t>Friday, June 13, 2025</a:t>
            </a:fld>
            <a:endParaRPr lang="en-US"/>
          </a:p>
        </p:txBody>
      </p:sp>
      <p:sp>
        <p:nvSpPr>
          <p:cNvPr id="5" name="Footer Placeholder 4">
            <a:extLst>
              <a:ext uri="{FF2B5EF4-FFF2-40B4-BE49-F238E27FC236}">
                <a16:creationId xmlns:a16="http://schemas.microsoft.com/office/drawing/2014/main" id="{F894A419-8CA0-4A26-B75A-CBAA9051BE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FF349B-4850-49A9-8ACA-3C9EFAE41536}"/>
              </a:ext>
            </a:extLst>
          </p:cNvPr>
          <p:cNvSpPr>
            <a:spLocks noGrp="1"/>
          </p:cNvSpPr>
          <p:nvPr>
            <p:ph type="sldNum" sz="quarter" idx="12"/>
          </p:nvPr>
        </p:nvSpPr>
        <p:spPr/>
        <p:txBody>
          <a:bodyPr/>
          <a:lstStyle/>
          <a:p>
            <a:fld id="{EDAED2F0-FE46-4240-B9CD-38EFCE339481}" type="slidenum">
              <a:rPr lang="en-US" smtClean="0"/>
              <a:t>‹#›</a:t>
            </a:fld>
            <a:endParaRPr lang="en-US"/>
          </a:p>
        </p:txBody>
      </p:sp>
    </p:spTree>
    <p:extLst>
      <p:ext uri="{BB962C8B-B14F-4D97-AF65-F5344CB8AC3E}">
        <p14:creationId xmlns:p14="http://schemas.microsoft.com/office/powerpoint/2010/main" val="333709300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086" y="76200"/>
            <a:ext cx="11719648" cy="685800"/>
          </a:xfrm>
        </p:spPr>
        <p:txBody>
          <a:bodyPr>
            <a:noAutofit/>
          </a:bodyPr>
          <a:lstStyle>
            <a:lvl1pPr algn="l">
              <a:defRPr sz="2400"/>
            </a:lvl1pPr>
          </a:lstStyle>
          <a:p>
            <a:r>
              <a:rPr lang="en-US"/>
              <a:t>Click to edit Master title style</a:t>
            </a:r>
            <a:endParaRPr lang="en-US" dirty="0"/>
          </a:p>
        </p:txBody>
      </p:sp>
      <p:sp>
        <p:nvSpPr>
          <p:cNvPr id="4" name="Content Placeholder 3"/>
          <p:cNvSpPr>
            <a:spLocks noGrp="1"/>
          </p:cNvSpPr>
          <p:nvPr>
            <p:ph sz="half" idx="2"/>
          </p:nvPr>
        </p:nvSpPr>
        <p:spPr>
          <a:xfrm>
            <a:off x="0" y="3428999"/>
            <a:ext cx="764333" cy="2515429"/>
          </a:xfrm>
        </p:spPr>
        <p:txBody>
          <a:bodyPr/>
          <a:lstStyle>
            <a:lvl1pPr>
              <a:buFont typeface="+mj-lt"/>
              <a:buAutoNum type="alphaUcPeriod"/>
              <a:defRPr sz="900"/>
            </a:lvl1pPr>
            <a:lvl2pPr>
              <a:buFont typeface="+mj-lt"/>
              <a:buAutoNum type="alphaUcPeriod"/>
              <a:defRPr sz="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6" name="Content Placeholder 5"/>
          <p:cNvSpPr>
            <a:spLocks noGrp="1"/>
          </p:cNvSpPr>
          <p:nvPr>
            <p:ph sz="quarter" idx="4"/>
          </p:nvPr>
        </p:nvSpPr>
        <p:spPr>
          <a:xfrm>
            <a:off x="4038601" y="3581400"/>
            <a:ext cx="3087434" cy="23854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Date Placeholder 6"/>
          <p:cNvSpPr>
            <a:spLocks noGrp="1"/>
          </p:cNvSpPr>
          <p:nvPr>
            <p:ph type="dt" sz="half" idx="10"/>
          </p:nvPr>
        </p:nvSpPr>
        <p:spPr/>
        <p:txBody>
          <a:bodyPr/>
          <a:lstStyle/>
          <a:p>
            <a:fld id="{F294AF96-2B07-483F-A1E9-B12CCB3C2329}" type="datetime2">
              <a:rPr lang="en-US" smtClean="0"/>
              <a:t>Friday, June 13, 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dirty="0"/>
          </a:p>
        </p:txBody>
      </p:sp>
      <p:sp>
        <p:nvSpPr>
          <p:cNvPr id="13" name="Content Placeholder 5"/>
          <p:cNvSpPr>
            <a:spLocks noGrp="1"/>
          </p:cNvSpPr>
          <p:nvPr>
            <p:ph sz="quarter" idx="13"/>
          </p:nvPr>
        </p:nvSpPr>
        <p:spPr>
          <a:xfrm>
            <a:off x="1462725" y="1067318"/>
            <a:ext cx="2849033" cy="227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Content Placeholder 5"/>
          <p:cNvSpPr>
            <a:spLocks noGrp="1"/>
          </p:cNvSpPr>
          <p:nvPr>
            <p:ph sz="quarter" idx="14"/>
          </p:nvPr>
        </p:nvSpPr>
        <p:spPr>
          <a:xfrm>
            <a:off x="8925483" y="1044436"/>
            <a:ext cx="2849032" cy="22917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3" name="Rectangle 2"/>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Content Placeholder 5"/>
          <p:cNvSpPr>
            <a:spLocks noGrp="1"/>
          </p:cNvSpPr>
          <p:nvPr>
            <p:ph sz="quarter" idx="15"/>
          </p:nvPr>
        </p:nvSpPr>
        <p:spPr>
          <a:xfrm>
            <a:off x="5257800" y="1053239"/>
            <a:ext cx="2849033" cy="227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8" name="Content Placeholder 5"/>
          <p:cNvSpPr>
            <a:spLocks noGrp="1"/>
          </p:cNvSpPr>
          <p:nvPr>
            <p:ph sz="quarter" idx="16"/>
          </p:nvPr>
        </p:nvSpPr>
        <p:spPr>
          <a:xfrm>
            <a:off x="7580879" y="3581399"/>
            <a:ext cx="3087434" cy="23728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20" name="Rectangle 19">
            <a:extLst>
              <a:ext uri="{FF2B5EF4-FFF2-40B4-BE49-F238E27FC236}">
                <a16:creationId xmlns:a16="http://schemas.microsoft.com/office/drawing/2014/main" id="{4A9A3A23-C4C8-428D-AF41-01645BCD1C26}"/>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BD934B4-4EFF-4AFE-A4CE-A779270FE402}"/>
              </a:ext>
            </a:extLst>
          </p:cNvPr>
          <p:cNvSpPr>
            <a:spLocks noGrp="1"/>
          </p:cNvSpPr>
          <p:nvPr>
            <p:ph sz="half" idx="17"/>
          </p:nvPr>
        </p:nvSpPr>
        <p:spPr>
          <a:xfrm>
            <a:off x="764333" y="3428999"/>
            <a:ext cx="2207467" cy="2515429"/>
          </a:xfrm>
        </p:spPr>
        <p:txBody>
          <a:bodyPr/>
          <a:lstStyle>
            <a:lvl1pPr>
              <a:defRPr sz="1200"/>
            </a:lvl1pPr>
            <a:lvl2pPr>
              <a:defRPr sz="1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5" name="Content Placeholder 2">
            <a:extLst>
              <a:ext uri="{FF2B5EF4-FFF2-40B4-BE49-F238E27FC236}">
                <a16:creationId xmlns:a16="http://schemas.microsoft.com/office/drawing/2014/main" id="{D9BD69DC-D488-4FB3-9D0F-BDD31A22F671}"/>
              </a:ext>
            </a:extLst>
          </p:cNvPr>
          <p:cNvSpPr>
            <a:spLocks noGrp="1"/>
          </p:cNvSpPr>
          <p:nvPr>
            <p:ph sz="half" idx="18"/>
          </p:nvPr>
        </p:nvSpPr>
        <p:spPr>
          <a:xfrm>
            <a:off x="40658" y="6189390"/>
            <a:ext cx="3679382" cy="193776"/>
          </a:xfrm>
        </p:spPr>
        <p:txBody>
          <a:bodyPr>
            <a:normAutofit/>
          </a:bodyPr>
          <a:lstStyle>
            <a:lvl1pPr marL="0" indent="0" algn="l">
              <a:buNone/>
              <a:defRPr sz="8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Tree>
    <p:extLst>
      <p:ext uri="{BB962C8B-B14F-4D97-AF65-F5344CB8AC3E}">
        <p14:creationId xmlns:p14="http://schemas.microsoft.com/office/powerpoint/2010/main" val="39165979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086" y="76200"/>
            <a:ext cx="11719648" cy="685800"/>
          </a:xfrm>
        </p:spPr>
        <p:txBody>
          <a:bodyPr>
            <a:noAutofit/>
          </a:bodyPr>
          <a:lstStyle>
            <a:lvl1pPr algn="l">
              <a:defRPr sz="2400"/>
            </a:lvl1pPr>
          </a:lstStyle>
          <a:p>
            <a:r>
              <a:rPr lang="en-US"/>
              <a:t>Click to edit Master title style</a:t>
            </a:r>
            <a:endParaRPr lang="en-US" dirty="0"/>
          </a:p>
        </p:txBody>
      </p:sp>
      <p:sp>
        <p:nvSpPr>
          <p:cNvPr id="4" name="Content Placeholder 3"/>
          <p:cNvSpPr>
            <a:spLocks noGrp="1"/>
          </p:cNvSpPr>
          <p:nvPr>
            <p:ph sz="half" idx="2"/>
          </p:nvPr>
        </p:nvSpPr>
        <p:spPr>
          <a:xfrm>
            <a:off x="0" y="3428999"/>
            <a:ext cx="764333" cy="2515429"/>
          </a:xfrm>
        </p:spPr>
        <p:txBody>
          <a:bodyPr/>
          <a:lstStyle>
            <a:lvl1pPr>
              <a:buFont typeface="+mj-lt"/>
              <a:buAutoNum type="alphaUcPeriod"/>
              <a:defRPr sz="900"/>
            </a:lvl1pPr>
            <a:lvl2pPr>
              <a:buFont typeface="+mj-lt"/>
              <a:buAutoNum type="alphaUcPeriod"/>
              <a:defRPr sz="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6" name="Content Placeholder 5"/>
          <p:cNvSpPr>
            <a:spLocks noGrp="1"/>
          </p:cNvSpPr>
          <p:nvPr>
            <p:ph sz="quarter" idx="4"/>
          </p:nvPr>
        </p:nvSpPr>
        <p:spPr>
          <a:xfrm>
            <a:off x="4038601" y="3581400"/>
            <a:ext cx="3087434" cy="23854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Date Placeholder 6"/>
          <p:cNvSpPr>
            <a:spLocks noGrp="1"/>
          </p:cNvSpPr>
          <p:nvPr>
            <p:ph type="dt" sz="half" idx="10"/>
          </p:nvPr>
        </p:nvSpPr>
        <p:spPr/>
        <p:txBody>
          <a:bodyPr/>
          <a:lstStyle/>
          <a:p>
            <a:fld id="{F294AF96-2B07-483F-A1E9-B12CCB3C2329}" type="datetime2">
              <a:rPr lang="en-US" smtClean="0"/>
              <a:t>Friday, June 13, 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dirty="0"/>
          </a:p>
        </p:txBody>
      </p:sp>
      <p:sp>
        <p:nvSpPr>
          <p:cNvPr id="13" name="Content Placeholder 5"/>
          <p:cNvSpPr>
            <a:spLocks noGrp="1"/>
          </p:cNvSpPr>
          <p:nvPr>
            <p:ph sz="quarter" idx="13"/>
          </p:nvPr>
        </p:nvSpPr>
        <p:spPr>
          <a:xfrm>
            <a:off x="1462725" y="1067318"/>
            <a:ext cx="2849033" cy="227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Content Placeholder 5"/>
          <p:cNvSpPr>
            <a:spLocks noGrp="1"/>
          </p:cNvSpPr>
          <p:nvPr>
            <p:ph sz="quarter" idx="14"/>
          </p:nvPr>
        </p:nvSpPr>
        <p:spPr>
          <a:xfrm>
            <a:off x="8925483" y="1044436"/>
            <a:ext cx="2849032" cy="22917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3" name="Rectangle 2"/>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Content Placeholder 5"/>
          <p:cNvSpPr>
            <a:spLocks noGrp="1"/>
          </p:cNvSpPr>
          <p:nvPr>
            <p:ph sz="quarter" idx="15"/>
          </p:nvPr>
        </p:nvSpPr>
        <p:spPr>
          <a:xfrm>
            <a:off x="5257800" y="1053239"/>
            <a:ext cx="2849033" cy="227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8" name="Content Placeholder 5"/>
          <p:cNvSpPr>
            <a:spLocks noGrp="1"/>
          </p:cNvSpPr>
          <p:nvPr>
            <p:ph sz="quarter" idx="16"/>
          </p:nvPr>
        </p:nvSpPr>
        <p:spPr>
          <a:xfrm>
            <a:off x="7580879" y="3581399"/>
            <a:ext cx="3087434" cy="23728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20" name="Rectangle 19">
            <a:extLst>
              <a:ext uri="{FF2B5EF4-FFF2-40B4-BE49-F238E27FC236}">
                <a16:creationId xmlns:a16="http://schemas.microsoft.com/office/drawing/2014/main" id="{4A9A3A23-C4C8-428D-AF41-01645BCD1C26}"/>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BD934B4-4EFF-4AFE-A4CE-A779270FE402}"/>
              </a:ext>
            </a:extLst>
          </p:cNvPr>
          <p:cNvSpPr>
            <a:spLocks noGrp="1"/>
          </p:cNvSpPr>
          <p:nvPr>
            <p:ph sz="half" idx="17"/>
          </p:nvPr>
        </p:nvSpPr>
        <p:spPr>
          <a:xfrm>
            <a:off x="764333" y="3428999"/>
            <a:ext cx="2207467" cy="2515429"/>
          </a:xfrm>
        </p:spPr>
        <p:txBody>
          <a:bodyPr/>
          <a:lstStyle>
            <a:lvl1pPr>
              <a:defRPr sz="1200"/>
            </a:lvl1pPr>
            <a:lvl2pPr>
              <a:defRPr sz="1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5" name="Content Placeholder 2">
            <a:extLst>
              <a:ext uri="{FF2B5EF4-FFF2-40B4-BE49-F238E27FC236}">
                <a16:creationId xmlns:a16="http://schemas.microsoft.com/office/drawing/2014/main" id="{D9BD69DC-D488-4FB3-9D0F-BDD31A22F671}"/>
              </a:ext>
            </a:extLst>
          </p:cNvPr>
          <p:cNvSpPr>
            <a:spLocks noGrp="1"/>
          </p:cNvSpPr>
          <p:nvPr>
            <p:ph sz="half" idx="18"/>
          </p:nvPr>
        </p:nvSpPr>
        <p:spPr>
          <a:xfrm>
            <a:off x="40658" y="6189390"/>
            <a:ext cx="3679382" cy="193776"/>
          </a:xfrm>
        </p:spPr>
        <p:txBody>
          <a:bodyPr>
            <a:normAutofit/>
          </a:bodyPr>
          <a:lstStyle>
            <a:lvl1pPr marL="0" indent="0" algn="l">
              <a:buNone/>
              <a:defRPr sz="8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
        <p:nvSpPr>
          <p:cNvPr id="5" name="Oval 4">
            <a:extLst>
              <a:ext uri="{FF2B5EF4-FFF2-40B4-BE49-F238E27FC236}">
                <a16:creationId xmlns:a16="http://schemas.microsoft.com/office/drawing/2014/main" id="{86AE6E96-D683-48B7-931E-994FF030C04E}"/>
              </a:ext>
            </a:extLst>
          </p:cNvPr>
          <p:cNvSpPr/>
          <p:nvPr userDrawn="1"/>
        </p:nvSpPr>
        <p:spPr>
          <a:xfrm>
            <a:off x="11201400" y="6520307"/>
            <a:ext cx="304800" cy="288925"/>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57384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086" y="76200"/>
            <a:ext cx="11719648" cy="685800"/>
          </a:xfrm>
        </p:spPr>
        <p:txBody>
          <a:bodyPr>
            <a:noAutofit/>
          </a:bodyPr>
          <a:lstStyle>
            <a:lvl1pPr algn="l">
              <a:defRPr sz="2400"/>
            </a:lvl1pPr>
          </a:lstStyle>
          <a:p>
            <a:r>
              <a:rPr lang="en-US"/>
              <a:t>Click to edit Master title style</a:t>
            </a:r>
            <a:endParaRPr lang="en-US" dirty="0"/>
          </a:p>
        </p:txBody>
      </p:sp>
      <p:sp>
        <p:nvSpPr>
          <p:cNvPr id="4" name="Content Placeholder 3"/>
          <p:cNvSpPr>
            <a:spLocks noGrp="1"/>
          </p:cNvSpPr>
          <p:nvPr>
            <p:ph sz="half" idx="2"/>
          </p:nvPr>
        </p:nvSpPr>
        <p:spPr>
          <a:xfrm>
            <a:off x="0" y="3428999"/>
            <a:ext cx="764333" cy="2515429"/>
          </a:xfrm>
        </p:spPr>
        <p:txBody>
          <a:bodyPr/>
          <a:lstStyle>
            <a:lvl1pPr>
              <a:buFont typeface="+mj-lt"/>
              <a:buAutoNum type="alphaUcPeriod"/>
              <a:defRPr sz="900"/>
            </a:lvl1pPr>
            <a:lvl2pPr>
              <a:buFont typeface="+mj-lt"/>
              <a:buAutoNum type="alphaUcPeriod"/>
              <a:defRPr sz="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6" name="Content Placeholder 5"/>
          <p:cNvSpPr>
            <a:spLocks noGrp="1"/>
          </p:cNvSpPr>
          <p:nvPr>
            <p:ph sz="quarter" idx="4"/>
          </p:nvPr>
        </p:nvSpPr>
        <p:spPr>
          <a:xfrm>
            <a:off x="4038601" y="3581400"/>
            <a:ext cx="3087434" cy="23854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Date Placeholder 6"/>
          <p:cNvSpPr>
            <a:spLocks noGrp="1"/>
          </p:cNvSpPr>
          <p:nvPr>
            <p:ph type="dt" sz="half" idx="10"/>
          </p:nvPr>
        </p:nvSpPr>
        <p:spPr>
          <a:xfrm>
            <a:off x="1752600" y="6530632"/>
            <a:ext cx="2844800" cy="365125"/>
          </a:xfrm>
        </p:spPr>
        <p:txBody>
          <a:bodyPr/>
          <a:lstStyle/>
          <a:p>
            <a:fld id="{F294AF96-2B07-483F-A1E9-B12CCB3C2329}" type="datetime2">
              <a:rPr lang="en-US" smtClean="0"/>
              <a:t>Friday, June 13, 2025</a:t>
            </a:fld>
            <a:endParaRPr lang="en-US" dirty="0"/>
          </a:p>
        </p:txBody>
      </p:sp>
      <p:sp>
        <p:nvSpPr>
          <p:cNvPr id="8" name="Footer Placeholder 7"/>
          <p:cNvSpPr>
            <a:spLocks noGrp="1"/>
          </p:cNvSpPr>
          <p:nvPr>
            <p:ph type="ftr" sz="quarter" idx="11"/>
          </p:nvPr>
        </p:nvSpPr>
        <p:spPr>
          <a:xfrm>
            <a:off x="4836902" y="6590956"/>
            <a:ext cx="2884698" cy="190844"/>
          </a:xfrm>
        </p:spPr>
        <p:txBody>
          <a:bodyPr/>
          <a:lstStyle/>
          <a:p>
            <a:endParaRPr lang="en-US" dirty="0"/>
          </a:p>
        </p:txBody>
      </p:sp>
      <p:sp>
        <p:nvSpPr>
          <p:cNvPr id="9" name="Slide Number Placeholder 8"/>
          <p:cNvSpPr>
            <a:spLocks noGrp="1"/>
          </p:cNvSpPr>
          <p:nvPr>
            <p:ph type="sldNum" sz="quarter" idx="12"/>
          </p:nvPr>
        </p:nvSpPr>
        <p:spPr>
          <a:xfrm>
            <a:off x="8949843" y="6503815"/>
            <a:ext cx="2844800" cy="365125"/>
          </a:xfrm>
        </p:spPr>
        <p:txBody>
          <a:bodyPr/>
          <a:lstStyle/>
          <a:p>
            <a:fld id="{EDAED2F0-FE46-4240-B9CD-38EFCE339481}" type="slidenum">
              <a:rPr lang="en-US" smtClean="0"/>
              <a:t>‹#›</a:t>
            </a:fld>
            <a:endParaRPr lang="en-US" dirty="0"/>
          </a:p>
        </p:txBody>
      </p:sp>
      <p:sp>
        <p:nvSpPr>
          <p:cNvPr id="13" name="Content Placeholder 5"/>
          <p:cNvSpPr>
            <a:spLocks noGrp="1"/>
          </p:cNvSpPr>
          <p:nvPr>
            <p:ph sz="quarter" idx="13"/>
          </p:nvPr>
        </p:nvSpPr>
        <p:spPr>
          <a:xfrm>
            <a:off x="1462725" y="1067318"/>
            <a:ext cx="2849033" cy="227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Content Placeholder 5"/>
          <p:cNvSpPr>
            <a:spLocks noGrp="1"/>
          </p:cNvSpPr>
          <p:nvPr>
            <p:ph sz="quarter" idx="14"/>
          </p:nvPr>
        </p:nvSpPr>
        <p:spPr>
          <a:xfrm>
            <a:off x="8925483" y="1044436"/>
            <a:ext cx="2849032" cy="22917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3" name="Rectangle 2"/>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Content Placeholder 5"/>
          <p:cNvSpPr>
            <a:spLocks noGrp="1"/>
          </p:cNvSpPr>
          <p:nvPr>
            <p:ph sz="quarter" idx="15"/>
          </p:nvPr>
        </p:nvSpPr>
        <p:spPr>
          <a:xfrm>
            <a:off x="5257800" y="1053239"/>
            <a:ext cx="2849033" cy="227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8" name="Content Placeholder 5"/>
          <p:cNvSpPr>
            <a:spLocks noGrp="1"/>
          </p:cNvSpPr>
          <p:nvPr>
            <p:ph sz="quarter" idx="16"/>
          </p:nvPr>
        </p:nvSpPr>
        <p:spPr>
          <a:xfrm>
            <a:off x="7580879" y="3581399"/>
            <a:ext cx="3087434" cy="23728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20" name="Rectangle 19">
            <a:extLst>
              <a:ext uri="{FF2B5EF4-FFF2-40B4-BE49-F238E27FC236}">
                <a16:creationId xmlns:a16="http://schemas.microsoft.com/office/drawing/2014/main" id="{4A9A3A23-C4C8-428D-AF41-01645BCD1C26}"/>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BD934B4-4EFF-4AFE-A4CE-A779270FE402}"/>
              </a:ext>
            </a:extLst>
          </p:cNvPr>
          <p:cNvSpPr>
            <a:spLocks noGrp="1"/>
          </p:cNvSpPr>
          <p:nvPr>
            <p:ph sz="half" idx="17"/>
          </p:nvPr>
        </p:nvSpPr>
        <p:spPr>
          <a:xfrm>
            <a:off x="764333" y="3428999"/>
            <a:ext cx="2207467" cy="2515429"/>
          </a:xfrm>
        </p:spPr>
        <p:txBody>
          <a:bodyPr/>
          <a:lstStyle>
            <a:lvl1pPr>
              <a:defRPr sz="1200"/>
            </a:lvl1pPr>
            <a:lvl2pPr>
              <a:defRPr sz="1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5" name="Oval 4">
            <a:extLst>
              <a:ext uri="{FF2B5EF4-FFF2-40B4-BE49-F238E27FC236}">
                <a16:creationId xmlns:a16="http://schemas.microsoft.com/office/drawing/2014/main" id="{880FCF4D-91CB-4E7D-9DC6-386D29B1C474}"/>
              </a:ext>
            </a:extLst>
          </p:cNvPr>
          <p:cNvSpPr/>
          <p:nvPr userDrawn="1"/>
        </p:nvSpPr>
        <p:spPr>
          <a:xfrm>
            <a:off x="1407903" y="3124200"/>
            <a:ext cx="304800" cy="27976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22" name="Oval 21">
            <a:extLst>
              <a:ext uri="{FF2B5EF4-FFF2-40B4-BE49-F238E27FC236}">
                <a16:creationId xmlns:a16="http://schemas.microsoft.com/office/drawing/2014/main" id="{9C6CF2B1-2449-4867-AD6C-373B7031E851}"/>
              </a:ext>
            </a:extLst>
          </p:cNvPr>
          <p:cNvSpPr/>
          <p:nvPr userDrawn="1"/>
        </p:nvSpPr>
        <p:spPr>
          <a:xfrm>
            <a:off x="8819796" y="3135902"/>
            <a:ext cx="304800" cy="27976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3" name="Oval 22">
            <a:extLst>
              <a:ext uri="{FF2B5EF4-FFF2-40B4-BE49-F238E27FC236}">
                <a16:creationId xmlns:a16="http://schemas.microsoft.com/office/drawing/2014/main" id="{EDED9F42-FD58-429A-A44C-105F17DEBEB9}"/>
              </a:ext>
            </a:extLst>
          </p:cNvPr>
          <p:cNvSpPr/>
          <p:nvPr userDrawn="1"/>
        </p:nvSpPr>
        <p:spPr>
          <a:xfrm>
            <a:off x="5141702" y="3159949"/>
            <a:ext cx="304800" cy="27976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24" name="Oval 23">
            <a:extLst>
              <a:ext uri="{FF2B5EF4-FFF2-40B4-BE49-F238E27FC236}">
                <a16:creationId xmlns:a16="http://schemas.microsoft.com/office/drawing/2014/main" id="{7B196DC3-29AC-4333-B34B-FC97DB0947E9}"/>
              </a:ext>
            </a:extLst>
          </p:cNvPr>
          <p:cNvSpPr/>
          <p:nvPr userDrawn="1"/>
        </p:nvSpPr>
        <p:spPr>
          <a:xfrm>
            <a:off x="7514636" y="5764141"/>
            <a:ext cx="304800" cy="27976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25" name="Oval 24">
            <a:extLst>
              <a:ext uri="{FF2B5EF4-FFF2-40B4-BE49-F238E27FC236}">
                <a16:creationId xmlns:a16="http://schemas.microsoft.com/office/drawing/2014/main" id="{D952269E-73BD-4B03-B579-FEF0AE50FAA0}"/>
              </a:ext>
            </a:extLst>
          </p:cNvPr>
          <p:cNvSpPr/>
          <p:nvPr userDrawn="1"/>
        </p:nvSpPr>
        <p:spPr>
          <a:xfrm>
            <a:off x="3962732" y="5723360"/>
            <a:ext cx="304800" cy="27976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26" name="Content Placeholder 2">
            <a:extLst>
              <a:ext uri="{FF2B5EF4-FFF2-40B4-BE49-F238E27FC236}">
                <a16:creationId xmlns:a16="http://schemas.microsoft.com/office/drawing/2014/main" id="{54255259-ADA3-46EB-85C4-0B75843C58EA}"/>
              </a:ext>
            </a:extLst>
          </p:cNvPr>
          <p:cNvSpPr>
            <a:spLocks noGrp="1"/>
          </p:cNvSpPr>
          <p:nvPr>
            <p:ph sz="half" idx="18"/>
          </p:nvPr>
        </p:nvSpPr>
        <p:spPr>
          <a:xfrm>
            <a:off x="8366188" y="6206106"/>
            <a:ext cx="3679382" cy="193776"/>
          </a:xfrm>
        </p:spPr>
        <p:txBody>
          <a:bodyPr>
            <a:normAutofit/>
          </a:bodyPr>
          <a:lstStyle>
            <a:lvl1pPr marL="0" indent="0" algn="r">
              <a:buNone/>
              <a:defRPr sz="8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Tree>
    <p:extLst>
      <p:ext uri="{BB962C8B-B14F-4D97-AF65-F5344CB8AC3E}">
        <p14:creationId xmlns:p14="http://schemas.microsoft.com/office/powerpoint/2010/main" val="16491135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6400" y="152400"/>
            <a:ext cx="11402142" cy="533400"/>
          </a:xfrm>
        </p:spPr>
        <p:txBody>
          <a:bodyPr anchor="t">
            <a:normAutofit/>
          </a:bodyPr>
          <a:lstStyle>
            <a:lvl1pPr algn="l">
              <a:defRPr sz="3400"/>
            </a:lvl1pPr>
          </a:lstStyle>
          <a:p>
            <a:r>
              <a:rPr lang="en-US"/>
              <a:t>Click to edit Master title style</a:t>
            </a:r>
            <a:endParaRPr lang="en-US" dirty="0"/>
          </a:p>
        </p:txBody>
      </p:sp>
      <p:sp>
        <p:nvSpPr>
          <p:cNvPr id="4" name="Content Placeholder 3"/>
          <p:cNvSpPr>
            <a:spLocks noGrp="1"/>
          </p:cNvSpPr>
          <p:nvPr>
            <p:ph sz="half" idx="2"/>
          </p:nvPr>
        </p:nvSpPr>
        <p:spPr>
          <a:xfrm>
            <a:off x="406400" y="815205"/>
            <a:ext cx="2425700" cy="5310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6195485" y="4876800"/>
            <a:ext cx="5590116" cy="11076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7" name="Date Placeholder 6"/>
          <p:cNvSpPr>
            <a:spLocks noGrp="1"/>
          </p:cNvSpPr>
          <p:nvPr>
            <p:ph type="dt" sz="half" idx="10"/>
          </p:nvPr>
        </p:nvSpPr>
        <p:spPr/>
        <p:txBody>
          <a:bodyPr/>
          <a:lstStyle/>
          <a:p>
            <a:fld id="{F294AF96-2B07-483F-A1E9-B12CCB3C2329}" type="datetime2">
              <a:rPr lang="en-US" smtClean="0"/>
              <a:t>Friday, June 13,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2971800" y="815203"/>
            <a:ext cx="3022600" cy="51692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Content Placeholder 5"/>
          <p:cNvSpPr>
            <a:spLocks noGrp="1"/>
          </p:cNvSpPr>
          <p:nvPr>
            <p:ph sz="quarter" idx="14"/>
          </p:nvPr>
        </p:nvSpPr>
        <p:spPr>
          <a:xfrm>
            <a:off x="6197599" y="762000"/>
            <a:ext cx="5588001" cy="40297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BE4329EB-1EF5-47E9-B087-BCA878114FA4}"/>
              </a:ext>
            </a:extLst>
          </p:cNvPr>
          <p:cNvSpPr/>
          <p:nvPr userDrawn="1"/>
        </p:nvSpPr>
        <p:spPr>
          <a:xfrm>
            <a:off x="24142"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12" name="Oval 11">
            <a:extLst>
              <a:ext uri="{FF2B5EF4-FFF2-40B4-BE49-F238E27FC236}">
                <a16:creationId xmlns:a16="http://schemas.microsoft.com/office/drawing/2014/main" id="{0CA62C85-AAF4-4DAB-9CDE-6D522EE99338}"/>
              </a:ext>
            </a:extLst>
          </p:cNvPr>
          <p:cNvSpPr/>
          <p:nvPr userDrawn="1"/>
        </p:nvSpPr>
        <p:spPr>
          <a:xfrm>
            <a:off x="11201400" y="6520307"/>
            <a:ext cx="304800" cy="288925"/>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17834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1" y="48768"/>
            <a:ext cx="11732342" cy="1475232"/>
          </a:xfrm>
        </p:spPr>
        <p:txBody>
          <a:bodyPr anchor="t">
            <a:normAutofit/>
          </a:bodyPr>
          <a:lstStyle>
            <a:lvl1pPr algn="l">
              <a:defRPr sz="2000"/>
            </a:lvl1pPr>
          </a:lstStyle>
          <a:p>
            <a:r>
              <a:rPr lang="en-US"/>
              <a:t>Click to edit Master title style</a:t>
            </a:r>
            <a:endParaRPr lang="en-US" dirty="0"/>
          </a:p>
        </p:txBody>
      </p:sp>
      <p:sp>
        <p:nvSpPr>
          <p:cNvPr id="4" name="Content Placeholder 3"/>
          <p:cNvSpPr>
            <a:spLocks noGrp="1"/>
          </p:cNvSpPr>
          <p:nvPr>
            <p:ph sz="half" idx="2"/>
          </p:nvPr>
        </p:nvSpPr>
        <p:spPr>
          <a:xfrm>
            <a:off x="152400" y="1676400"/>
            <a:ext cx="4851400" cy="2438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7010399" y="4876801"/>
            <a:ext cx="4775201" cy="762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7" name="Date Placeholder 6"/>
          <p:cNvSpPr>
            <a:spLocks noGrp="1"/>
          </p:cNvSpPr>
          <p:nvPr>
            <p:ph type="dt" sz="half" idx="10"/>
          </p:nvPr>
        </p:nvSpPr>
        <p:spPr/>
        <p:txBody>
          <a:bodyPr/>
          <a:lstStyle/>
          <a:p>
            <a:fld id="{F294AF96-2B07-483F-A1E9-B12CCB3C2329}" type="datetime2">
              <a:rPr lang="en-US" smtClean="0"/>
              <a:t>Friday, June 13,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228600" y="4216588"/>
            <a:ext cx="6248399" cy="218421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Content Placeholder 5"/>
          <p:cNvSpPr>
            <a:spLocks noGrp="1"/>
          </p:cNvSpPr>
          <p:nvPr>
            <p:ph sz="quarter" idx="14"/>
          </p:nvPr>
        </p:nvSpPr>
        <p:spPr>
          <a:xfrm>
            <a:off x="7010400" y="1676400"/>
            <a:ext cx="4775200" cy="31153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BE4329EB-1EF5-47E9-B087-BCA878114FA4}"/>
              </a:ext>
            </a:extLst>
          </p:cNvPr>
          <p:cNvSpPr/>
          <p:nvPr userDrawn="1"/>
        </p:nvSpPr>
        <p:spPr>
          <a:xfrm>
            <a:off x="24142"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12" name="Oval 11">
            <a:extLst>
              <a:ext uri="{FF2B5EF4-FFF2-40B4-BE49-F238E27FC236}">
                <a16:creationId xmlns:a16="http://schemas.microsoft.com/office/drawing/2014/main" id="{0CA62C85-AAF4-4DAB-9CDE-6D522EE99338}"/>
              </a:ext>
            </a:extLst>
          </p:cNvPr>
          <p:cNvSpPr/>
          <p:nvPr userDrawn="1"/>
        </p:nvSpPr>
        <p:spPr>
          <a:xfrm>
            <a:off x="11201400" y="6520307"/>
            <a:ext cx="304800" cy="288925"/>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35728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374151"/>
          </a:xfrm>
        </p:spPr>
        <p:txBody>
          <a:bodyPr>
            <a:normAutofit/>
          </a:bodyPr>
          <a:lstStyle>
            <a:lvl1pPr>
              <a:defRPr sz="2550"/>
            </a:lvl1pPr>
          </a:lstStyle>
          <a:p>
            <a:r>
              <a:rPr lang="en-US"/>
              <a:t>Click to edit Master title style</a:t>
            </a:r>
          </a:p>
        </p:txBody>
      </p:sp>
      <p:sp>
        <p:nvSpPr>
          <p:cNvPr id="3" name="Text Placeholder 2"/>
          <p:cNvSpPr>
            <a:spLocks noGrp="1"/>
          </p:cNvSpPr>
          <p:nvPr>
            <p:ph type="body" idx="1"/>
          </p:nvPr>
        </p:nvSpPr>
        <p:spPr>
          <a:xfrm>
            <a:off x="609600" y="814252"/>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70412" y="1612847"/>
            <a:ext cx="5386917" cy="455945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814252"/>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54181" y="1612847"/>
            <a:ext cx="5389033" cy="455945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514114-1B09-4F88-919C-314FA9E8340A}" type="datetime2">
              <a:rPr lang="en-US" smtClean="0"/>
              <a:t>Friday, June 13,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6" name="Rectangle 15">
            <a:extLst>
              <a:ext uri="{FF2B5EF4-FFF2-40B4-BE49-F238E27FC236}">
                <a16:creationId xmlns:a16="http://schemas.microsoft.com/office/drawing/2014/main" id="{24CF7BFA-A4C0-4447-B000-C6884D6A4C5F}"/>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3162529329"/>
      </p:ext>
    </p:extLst>
  </p:cSld>
  <p:clrMapOvr>
    <a:masterClrMapping/>
  </p:clrMapOvr>
  <p:hf hdr="0" dt="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762003"/>
            <a:ext cx="5389033" cy="5364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514114-1B09-4F88-919C-314FA9E8340A}" type="datetime2">
              <a:rPr lang="en-US" smtClean="0"/>
              <a:t>Friday, June 13,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a:extLst>
              <a:ext uri="{FF2B5EF4-FFF2-40B4-BE49-F238E27FC236}">
                <a16:creationId xmlns:a16="http://schemas.microsoft.com/office/drawing/2014/main" id="{3D03EFED-9BA5-473E-98EF-AC19C2E8C4D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870296614"/>
      </p:ext>
    </p:extLst>
  </p:cSld>
  <p:clrMapOvr>
    <a:masterClrMapping/>
  </p:clrMapOvr>
  <p:hf hdr="0" dt="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1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533400"/>
          </a:xfrm>
        </p:spPr>
        <p:txBody>
          <a:bodyPr>
            <a:normAutofit/>
          </a:bodyPr>
          <a:lstStyle>
            <a:lvl1pPr algn="l">
              <a:defRPr sz="2000"/>
            </a:lvl1pPr>
          </a:lstStyle>
          <a:p>
            <a:r>
              <a:rPr lang="en-US"/>
              <a:t>Click to edit Master title style</a:t>
            </a:r>
            <a:endParaRPr lang="en-US" dirty="0"/>
          </a:p>
        </p:txBody>
      </p:sp>
      <p:sp>
        <p:nvSpPr>
          <p:cNvPr id="4" name="Content Placeholder 3"/>
          <p:cNvSpPr>
            <a:spLocks noGrp="1"/>
          </p:cNvSpPr>
          <p:nvPr>
            <p:ph sz="half" idx="2"/>
          </p:nvPr>
        </p:nvSpPr>
        <p:spPr>
          <a:xfrm>
            <a:off x="538142" y="1274381"/>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269824" y="1135644"/>
            <a:ext cx="5617631" cy="3200397"/>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514114-1B09-4F88-919C-314FA9E8340A}" type="datetime2">
              <a:rPr lang="en-US" smtClean="0"/>
              <a:t>Friday, June 13,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550336" y="4419600"/>
            <a:ext cx="11565463" cy="170126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a:extLst>
              <a:ext uri="{FF2B5EF4-FFF2-40B4-BE49-F238E27FC236}">
                <a16:creationId xmlns:a16="http://schemas.microsoft.com/office/drawing/2014/main" id="{3D03EFED-9BA5-473E-98EF-AC19C2E8C4D5}"/>
              </a:ext>
            </a:extLst>
          </p:cNvPr>
          <p:cNvSpPr/>
          <p:nvPr userDrawn="1"/>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3475199101"/>
      </p:ext>
    </p:extLst>
  </p:cSld>
  <p:clrMapOvr>
    <a:masterClrMapping/>
  </p:clrMapOvr>
  <p:hf hdr="0" dt="0"/>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slideLayout" Target="../slideLayouts/slideLayout299.xml"/><Relationship Id="rId18" Type="http://schemas.openxmlformats.org/officeDocument/2006/relationships/slideLayout" Target="../slideLayouts/slideLayout304.xml"/><Relationship Id="rId26" Type="http://schemas.openxmlformats.org/officeDocument/2006/relationships/slideLayout" Target="../slideLayouts/slideLayout312.xml"/><Relationship Id="rId3" Type="http://schemas.openxmlformats.org/officeDocument/2006/relationships/slideLayout" Target="../slideLayouts/slideLayout289.xml"/><Relationship Id="rId21" Type="http://schemas.openxmlformats.org/officeDocument/2006/relationships/slideLayout" Target="../slideLayouts/slideLayout307.xml"/><Relationship Id="rId7" Type="http://schemas.openxmlformats.org/officeDocument/2006/relationships/slideLayout" Target="../slideLayouts/slideLayout293.xml"/><Relationship Id="rId12" Type="http://schemas.openxmlformats.org/officeDocument/2006/relationships/slideLayout" Target="../slideLayouts/slideLayout298.xml"/><Relationship Id="rId17" Type="http://schemas.openxmlformats.org/officeDocument/2006/relationships/slideLayout" Target="../slideLayouts/slideLayout303.xml"/><Relationship Id="rId25" Type="http://schemas.openxmlformats.org/officeDocument/2006/relationships/slideLayout" Target="../slideLayouts/slideLayout311.xml"/><Relationship Id="rId2" Type="http://schemas.openxmlformats.org/officeDocument/2006/relationships/slideLayout" Target="../slideLayouts/slideLayout288.xml"/><Relationship Id="rId16" Type="http://schemas.openxmlformats.org/officeDocument/2006/relationships/slideLayout" Target="../slideLayouts/slideLayout302.xml"/><Relationship Id="rId20" Type="http://schemas.openxmlformats.org/officeDocument/2006/relationships/slideLayout" Target="../slideLayouts/slideLayout306.xml"/><Relationship Id="rId29" Type="http://schemas.openxmlformats.org/officeDocument/2006/relationships/theme" Target="../theme/theme10.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24" Type="http://schemas.openxmlformats.org/officeDocument/2006/relationships/slideLayout" Target="../slideLayouts/slideLayout310.xml"/><Relationship Id="rId5" Type="http://schemas.openxmlformats.org/officeDocument/2006/relationships/slideLayout" Target="../slideLayouts/slideLayout291.xml"/><Relationship Id="rId15" Type="http://schemas.openxmlformats.org/officeDocument/2006/relationships/slideLayout" Target="../slideLayouts/slideLayout301.xml"/><Relationship Id="rId23" Type="http://schemas.openxmlformats.org/officeDocument/2006/relationships/slideLayout" Target="../slideLayouts/slideLayout309.xml"/><Relationship Id="rId28" Type="http://schemas.openxmlformats.org/officeDocument/2006/relationships/slideLayout" Target="../slideLayouts/slideLayout314.xml"/><Relationship Id="rId10" Type="http://schemas.openxmlformats.org/officeDocument/2006/relationships/slideLayout" Target="../slideLayouts/slideLayout296.xml"/><Relationship Id="rId19" Type="http://schemas.openxmlformats.org/officeDocument/2006/relationships/slideLayout" Target="../slideLayouts/slideLayout305.xml"/><Relationship Id="rId31" Type="http://schemas.openxmlformats.org/officeDocument/2006/relationships/image" Target="../media/image1.png"/><Relationship Id="rId4" Type="http://schemas.openxmlformats.org/officeDocument/2006/relationships/slideLayout" Target="../slideLayouts/slideLayout290.xml"/><Relationship Id="rId9" Type="http://schemas.openxmlformats.org/officeDocument/2006/relationships/slideLayout" Target="../slideLayouts/slideLayout295.xml"/><Relationship Id="rId14" Type="http://schemas.openxmlformats.org/officeDocument/2006/relationships/slideLayout" Target="../slideLayouts/slideLayout300.xml"/><Relationship Id="rId22" Type="http://schemas.openxmlformats.org/officeDocument/2006/relationships/slideLayout" Target="../slideLayouts/slideLayout308.xml"/><Relationship Id="rId27" Type="http://schemas.openxmlformats.org/officeDocument/2006/relationships/slideLayout" Target="../slideLayouts/slideLayout313.xml"/><Relationship Id="rId30" Type="http://schemas.openxmlformats.org/officeDocument/2006/relationships/tags" Target="../tags/tag11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322.xml"/><Relationship Id="rId13" Type="http://schemas.openxmlformats.org/officeDocument/2006/relationships/slideLayout" Target="../slideLayouts/slideLayout327.xml"/><Relationship Id="rId18" Type="http://schemas.openxmlformats.org/officeDocument/2006/relationships/image" Target="../media/image1.png"/><Relationship Id="rId3" Type="http://schemas.openxmlformats.org/officeDocument/2006/relationships/slideLayout" Target="../slideLayouts/slideLayout317.xml"/><Relationship Id="rId7" Type="http://schemas.openxmlformats.org/officeDocument/2006/relationships/slideLayout" Target="../slideLayouts/slideLayout321.xml"/><Relationship Id="rId12" Type="http://schemas.openxmlformats.org/officeDocument/2006/relationships/slideLayout" Target="../slideLayouts/slideLayout326.xml"/><Relationship Id="rId17" Type="http://schemas.openxmlformats.org/officeDocument/2006/relationships/theme" Target="../theme/theme11.xml"/><Relationship Id="rId2" Type="http://schemas.openxmlformats.org/officeDocument/2006/relationships/slideLayout" Target="../slideLayouts/slideLayout316.xml"/><Relationship Id="rId16" Type="http://schemas.openxmlformats.org/officeDocument/2006/relationships/slideLayout" Target="../slideLayouts/slideLayout330.xml"/><Relationship Id="rId1" Type="http://schemas.openxmlformats.org/officeDocument/2006/relationships/slideLayout" Target="../slideLayouts/slideLayout315.xml"/><Relationship Id="rId6" Type="http://schemas.openxmlformats.org/officeDocument/2006/relationships/slideLayout" Target="../slideLayouts/slideLayout320.xml"/><Relationship Id="rId11" Type="http://schemas.openxmlformats.org/officeDocument/2006/relationships/slideLayout" Target="../slideLayouts/slideLayout325.xml"/><Relationship Id="rId5" Type="http://schemas.openxmlformats.org/officeDocument/2006/relationships/slideLayout" Target="../slideLayouts/slideLayout319.xml"/><Relationship Id="rId15" Type="http://schemas.openxmlformats.org/officeDocument/2006/relationships/slideLayout" Target="../slideLayouts/slideLayout329.xml"/><Relationship Id="rId10" Type="http://schemas.openxmlformats.org/officeDocument/2006/relationships/slideLayout" Target="../slideLayouts/slideLayout324.xml"/><Relationship Id="rId4" Type="http://schemas.openxmlformats.org/officeDocument/2006/relationships/slideLayout" Target="../slideLayouts/slideLayout318.xml"/><Relationship Id="rId9" Type="http://schemas.openxmlformats.org/officeDocument/2006/relationships/slideLayout" Target="../slideLayouts/slideLayout323.xml"/><Relationship Id="rId14" Type="http://schemas.openxmlformats.org/officeDocument/2006/relationships/slideLayout" Target="../slideLayouts/slideLayout32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slideLayout" Target="../slideLayouts/slideLayout343.xml"/><Relationship Id="rId18" Type="http://schemas.openxmlformats.org/officeDocument/2006/relationships/slideLayout" Target="../slideLayouts/slideLayout348.xml"/><Relationship Id="rId26" Type="http://schemas.openxmlformats.org/officeDocument/2006/relationships/slideLayout" Target="../slideLayouts/slideLayout356.xml"/><Relationship Id="rId3" Type="http://schemas.openxmlformats.org/officeDocument/2006/relationships/slideLayout" Target="../slideLayouts/slideLayout333.xml"/><Relationship Id="rId21" Type="http://schemas.openxmlformats.org/officeDocument/2006/relationships/slideLayout" Target="../slideLayouts/slideLayout351.xml"/><Relationship Id="rId7" Type="http://schemas.openxmlformats.org/officeDocument/2006/relationships/slideLayout" Target="../slideLayouts/slideLayout337.xml"/><Relationship Id="rId12" Type="http://schemas.openxmlformats.org/officeDocument/2006/relationships/slideLayout" Target="../slideLayouts/slideLayout342.xml"/><Relationship Id="rId17" Type="http://schemas.openxmlformats.org/officeDocument/2006/relationships/slideLayout" Target="../slideLayouts/slideLayout347.xml"/><Relationship Id="rId25" Type="http://schemas.openxmlformats.org/officeDocument/2006/relationships/slideLayout" Target="../slideLayouts/slideLayout355.xml"/><Relationship Id="rId2" Type="http://schemas.openxmlformats.org/officeDocument/2006/relationships/slideLayout" Target="../slideLayouts/slideLayout332.xml"/><Relationship Id="rId16" Type="http://schemas.openxmlformats.org/officeDocument/2006/relationships/slideLayout" Target="../slideLayouts/slideLayout346.xml"/><Relationship Id="rId20" Type="http://schemas.openxmlformats.org/officeDocument/2006/relationships/slideLayout" Target="../slideLayouts/slideLayout350.xml"/><Relationship Id="rId29" Type="http://schemas.openxmlformats.org/officeDocument/2006/relationships/theme" Target="../theme/theme1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24" Type="http://schemas.openxmlformats.org/officeDocument/2006/relationships/slideLayout" Target="../slideLayouts/slideLayout354.xml"/><Relationship Id="rId5" Type="http://schemas.openxmlformats.org/officeDocument/2006/relationships/slideLayout" Target="../slideLayouts/slideLayout335.xml"/><Relationship Id="rId15" Type="http://schemas.openxmlformats.org/officeDocument/2006/relationships/slideLayout" Target="../slideLayouts/slideLayout345.xml"/><Relationship Id="rId23" Type="http://schemas.openxmlformats.org/officeDocument/2006/relationships/slideLayout" Target="../slideLayouts/slideLayout353.xml"/><Relationship Id="rId28" Type="http://schemas.openxmlformats.org/officeDocument/2006/relationships/slideLayout" Target="../slideLayouts/slideLayout358.xml"/><Relationship Id="rId10" Type="http://schemas.openxmlformats.org/officeDocument/2006/relationships/slideLayout" Target="../slideLayouts/slideLayout340.xml"/><Relationship Id="rId19" Type="http://schemas.openxmlformats.org/officeDocument/2006/relationships/slideLayout" Target="../slideLayouts/slideLayout349.xml"/><Relationship Id="rId31" Type="http://schemas.openxmlformats.org/officeDocument/2006/relationships/image" Target="../media/image1.png"/><Relationship Id="rId4" Type="http://schemas.openxmlformats.org/officeDocument/2006/relationships/slideLayout" Target="../slideLayouts/slideLayout334.xml"/><Relationship Id="rId9" Type="http://schemas.openxmlformats.org/officeDocument/2006/relationships/slideLayout" Target="../slideLayouts/slideLayout339.xml"/><Relationship Id="rId14" Type="http://schemas.openxmlformats.org/officeDocument/2006/relationships/slideLayout" Target="../slideLayouts/slideLayout344.xml"/><Relationship Id="rId22" Type="http://schemas.openxmlformats.org/officeDocument/2006/relationships/slideLayout" Target="../slideLayouts/slideLayout352.xml"/><Relationship Id="rId27" Type="http://schemas.openxmlformats.org/officeDocument/2006/relationships/slideLayout" Target="../slideLayouts/slideLayout357.xml"/><Relationship Id="rId30" Type="http://schemas.openxmlformats.org/officeDocument/2006/relationships/tags" Target="../tags/tag1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image" Target="../media/image1.png"/><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theme" Target="../theme/theme2.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26" Type="http://schemas.openxmlformats.org/officeDocument/2006/relationships/slideLayout" Target="../slideLayouts/slideLayout117.xml"/><Relationship Id="rId3" Type="http://schemas.openxmlformats.org/officeDocument/2006/relationships/slideLayout" Target="../slideLayouts/slideLayout94.xml"/><Relationship Id="rId21" Type="http://schemas.openxmlformats.org/officeDocument/2006/relationships/slideLayout" Target="../slideLayouts/slideLayout112.xml"/><Relationship Id="rId34" Type="http://schemas.openxmlformats.org/officeDocument/2006/relationships/tags" Target="../tags/tag37.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5" Type="http://schemas.openxmlformats.org/officeDocument/2006/relationships/slideLayout" Target="../slideLayouts/slideLayout116.xml"/><Relationship Id="rId33" Type="http://schemas.openxmlformats.org/officeDocument/2006/relationships/theme" Target="../theme/theme3.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slideLayout" Target="../slideLayouts/slideLayout111.xml"/><Relationship Id="rId29" Type="http://schemas.openxmlformats.org/officeDocument/2006/relationships/slideLayout" Target="../slideLayouts/slideLayout120.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24" Type="http://schemas.openxmlformats.org/officeDocument/2006/relationships/slideLayout" Target="../slideLayouts/slideLayout115.xml"/><Relationship Id="rId32" Type="http://schemas.openxmlformats.org/officeDocument/2006/relationships/slideLayout" Target="../slideLayouts/slideLayout123.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23" Type="http://schemas.openxmlformats.org/officeDocument/2006/relationships/slideLayout" Target="../slideLayouts/slideLayout114.xml"/><Relationship Id="rId28" Type="http://schemas.openxmlformats.org/officeDocument/2006/relationships/slideLayout" Target="../slideLayouts/slideLayout119.xml"/><Relationship Id="rId36" Type="http://schemas.openxmlformats.org/officeDocument/2006/relationships/image" Target="../media/image1.png"/><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31" Type="http://schemas.openxmlformats.org/officeDocument/2006/relationships/slideLayout" Target="../slideLayouts/slideLayout122.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slideLayout" Target="../slideLayouts/slideLayout113.xml"/><Relationship Id="rId27" Type="http://schemas.openxmlformats.org/officeDocument/2006/relationships/slideLayout" Target="../slideLayouts/slideLayout118.xml"/><Relationship Id="rId30" Type="http://schemas.openxmlformats.org/officeDocument/2006/relationships/slideLayout" Target="../slideLayouts/slideLayout121.xml"/><Relationship Id="rId35" Type="http://schemas.openxmlformats.org/officeDocument/2006/relationships/image" Target="../media/image2.wmf"/><Relationship Id="rId8" Type="http://schemas.openxmlformats.org/officeDocument/2006/relationships/slideLayout" Target="../slideLayouts/slideLayout99.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36.xml"/><Relationship Id="rId18" Type="http://schemas.openxmlformats.org/officeDocument/2006/relationships/slideLayout" Target="../slideLayouts/slideLayout141.xml"/><Relationship Id="rId26" Type="http://schemas.openxmlformats.org/officeDocument/2006/relationships/slideLayout" Target="../slideLayouts/slideLayout149.xml"/><Relationship Id="rId3" Type="http://schemas.openxmlformats.org/officeDocument/2006/relationships/slideLayout" Target="../slideLayouts/slideLayout126.xml"/><Relationship Id="rId21" Type="http://schemas.openxmlformats.org/officeDocument/2006/relationships/slideLayout" Target="../slideLayouts/slideLayout144.xml"/><Relationship Id="rId34" Type="http://schemas.openxmlformats.org/officeDocument/2006/relationships/tags" Target="../tags/tag57.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slideLayout" Target="../slideLayouts/slideLayout140.xml"/><Relationship Id="rId25" Type="http://schemas.openxmlformats.org/officeDocument/2006/relationships/slideLayout" Target="../slideLayouts/slideLayout148.xml"/><Relationship Id="rId33" Type="http://schemas.openxmlformats.org/officeDocument/2006/relationships/theme" Target="../theme/theme4.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20" Type="http://schemas.openxmlformats.org/officeDocument/2006/relationships/slideLayout" Target="../slideLayouts/slideLayout143.xml"/><Relationship Id="rId29" Type="http://schemas.openxmlformats.org/officeDocument/2006/relationships/slideLayout" Target="../slideLayouts/slideLayout152.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24" Type="http://schemas.openxmlformats.org/officeDocument/2006/relationships/slideLayout" Target="../slideLayouts/slideLayout147.xml"/><Relationship Id="rId32" Type="http://schemas.openxmlformats.org/officeDocument/2006/relationships/slideLayout" Target="../slideLayouts/slideLayout155.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23" Type="http://schemas.openxmlformats.org/officeDocument/2006/relationships/slideLayout" Target="../slideLayouts/slideLayout146.xml"/><Relationship Id="rId28" Type="http://schemas.openxmlformats.org/officeDocument/2006/relationships/slideLayout" Target="../slideLayouts/slideLayout151.xml"/><Relationship Id="rId10" Type="http://schemas.openxmlformats.org/officeDocument/2006/relationships/slideLayout" Target="../slideLayouts/slideLayout133.xml"/><Relationship Id="rId19" Type="http://schemas.openxmlformats.org/officeDocument/2006/relationships/slideLayout" Target="../slideLayouts/slideLayout142.xml"/><Relationship Id="rId31" Type="http://schemas.openxmlformats.org/officeDocument/2006/relationships/slideLayout" Target="../slideLayouts/slideLayout154.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 Id="rId22" Type="http://schemas.openxmlformats.org/officeDocument/2006/relationships/slideLayout" Target="../slideLayouts/slideLayout145.xml"/><Relationship Id="rId27" Type="http://schemas.openxmlformats.org/officeDocument/2006/relationships/slideLayout" Target="../slideLayouts/slideLayout150.xml"/><Relationship Id="rId30" Type="http://schemas.openxmlformats.org/officeDocument/2006/relationships/slideLayout" Target="../slideLayouts/slideLayout153.xml"/><Relationship Id="rId35" Type="http://schemas.openxmlformats.org/officeDocument/2006/relationships/image" Target="../media/image1.png"/><Relationship Id="rId8" Type="http://schemas.openxmlformats.org/officeDocument/2006/relationships/slideLayout" Target="../slideLayouts/slideLayout131.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68.xml"/><Relationship Id="rId18" Type="http://schemas.openxmlformats.org/officeDocument/2006/relationships/slideLayout" Target="../slideLayouts/slideLayout173.xml"/><Relationship Id="rId26" Type="http://schemas.openxmlformats.org/officeDocument/2006/relationships/slideLayout" Target="../slideLayouts/slideLayout181.xml"/><Relationship Id="rId21" Type="http://schemas.openxmlformats.org/officeDocument/2006/relationships/slideLayout" Target="../slideLayouts/slideLayout176.xml"/><Relationship Id="rId34" Type="http://schemas.openxmlformats.org/officeDocument/2006/relationships/slideLayout" Target="../slideLayouts/slideLayout189.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17" Type="http://schemas.openxmlformats.org/officeDocument/2006/relationships/slideLayout" Target="../slideLayouts/slideLayout172.xml"/><Relationship Id="rId25" Type="http://schemas.openxmlformats.org/officeDocument/2006/relationships/slideLayout" Target="../slideLayouts/slideLayout180.xml"/><Relationship Id="rId33" Type="http://schemas.openxmlformats.org/officeDocument/2006/relationships/slideLayout" Target="../slideLayouts/slideLayout188.xml"/><Relationship Id="rId2" Type="http://schemas.openxmlformats.org/officeDocument/2006/relationships/slideLayout" Target="../slideLayouts/slideLayout157.xml"/><Relationship Id="rId16" Type="http://schemas.openxmlformats.org/officeDocument/2006/relationships/slideLayout" Target="../slideLayouts/slideLayout171.xml"/><Relationship Id="rId20" Type="http://schemas.openxmlformats.org/officeDocument/2006/relationships/slideLayout" Target="../slideLayouts/slideLayout175.xml"/><Relationship Id="rId29" Type="http://schemas.openxmlformats.org/officeDocument/2006/relationships/slideLayout" Target="../slideLayouts/slideLayout184.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24" Type="http://schemas.openxmlformats.org/officeDocument/2006/relationships/slideLayout" Target="../slideLayouts/slideLayout179.xml"/><Relationship Id="rId32" Type="http://schemas.openxmlformats.org/officeDocument/2006/relationships/slideLayout" Target="../slideLayouts/slideLayout187.xml"/><Relationship Id="rId37" Type="http://schemas.openxmlformats.org/officeDocument/2006/relationships/image" Target="../media/image1.png"/><Relationship Id="rId5" Type="http://schemas.openxmlformats.org/officeDocument/2006/relationships/slideLayout" Target="../slideLayouts/slideLayout160.xml"/><Relationship Id="rId15" Type="http://schemas.openxmlformats.org/officeDocument/2006/relationships/slideLayout" Target="../slideLayouts/slideLayout170.xml"/><Relationship Id="rId23" Type="http://schemas.openxmlformats.org/officeDocument/2006/relationships/slideLayout" Target="../slideLayouts/slideLayout178.xml"/><Relationship Id="rId28" Type="http://schemas.openxmlformats.org/officeDocument/2006/relationships/slideLayout" Target="../slideLayouts/slideLayout183.xml"/><Relationship Id="rId36" Type="http://schemas.openxmlformats.org/officeDocument/2006/relationships/tags" Target="../tags/tag77.xml"/><Relationship Id="rId10" Type="http://schemas.openxmlformats.org/officeDocument/2006/relationships/slideLayout" Target="../slideLayouts/slideLayout165.xml"/><Relationship Id="rId19" Type="http://schemas.openxmlformats.org/officeDocument/2006/relationships/slideLayout" Target="../slideLayouts/slideLayout174.xml"/><Relationship Id="rId31" Type="http://schemas.openxmlformats.org/officeDocument/2006/relationships/slideLayout" Target="../slideLayouts/slideLayout186.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slideLayout" Target="../slideLayouts/slideLayout169.xml"/><Relationship Id="rId22" Type="http://schemas.openxmlformats.org/officeDocument/2006/relationships/slideLayout" Target="../slideLayouts/slideLayout177.xml"/><Relationship Id="rId27" Type="http://schemas.openxmlformats.org/officeDocument/2006/relationships/slideLayout" Target="../slideLayouts/slideLayout182.xml"/><Relationship Id="rId30" Type="http://schemas.openxmlformats.org/officeDocument/2006/relationships/slideLayout" Target="../slideLayouts/slideLayout185.xml"/><Relationship Id="rId35" Type="http://schemas.openxmlformats.org/officeDocument/2006/relationships/theme" Target="../theme/theme5.xml"/><Relationship Id="rId8" Type="http://schemas.openxmlformats.org/officeDocument/2006/relationships/slideLayout" Target="../slideLayouts/slideLayout163.xml"/><Relationship Id="rId3" Type="http://schemas.openxmlformats.org/officeDocument/2006/relationships/slideLayout" Target="../slideLayouts/slideLayout1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slideLayout" Target="../slideLayouts/slideLayout202.xml"/><Relationship Id="rId18" Type="http://schemas.openxmlformats.org/officeDocument/2006/relationships/theme" Target="../theme/theme6.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17" Type="http://schemas.openxmlformats.org/officeDocument/2006/relationships/slideLayout" Target="../slideLayouts/slideLayout206.xml"/><Relationship Id="rId2" Type="http://schemas.openxmlformats.org/officeDocument/2006/relationships/slideLayout" Target="../slideLayouts/slideLayout191.xml"/><Relationship Id="rId16" Type="http://schemas.openxmlformats.org/officeDocument/2006/relationships/slideLayout" Target="../slideLayouts/slideLayout205.xml"/><Relationship Id="rId20" Type="http://schemas.openxmlformats.org/officeDocument/2006/relationships/image" Target="../media/image1.png"/><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5" Type="http://schemas.openxmlformats.org/officeDocument/2006/relationships/slideLayout" Target="../slideLayouts/slideLayout204.xml"/><Relationship Id="rId10" Type="http://schemas.openxmlformats.org/officeDocument/2006/relationships/slideLayout" Target="../slideLayouts/slideLayout199.xml"/><Relationship Id="rId19" Type="http://schemas.openxmlformats.org/officeDocument/2006/relationships/image" Target="../media/image2.wmf"/><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slideLayout" Target="../slideLayouts/slideLayout20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14.xml"/><Relationship Id="rId13" Type="http://schemas.openxmlformats.org/officeDocument/2006/relationships/slideLayout" Target="../slideLayouts/slideLayout219.xml"/><Relationship Id="rId18" Type="http://schemas.openxmlformats.org/officeDocument/2006/relationships/slideLayout" Target="../slideLayouts/slideLayout224.xml"/><Relationship Id="rId26" Type="http://schemas.openxmlformats.org/officeDocument/2006/relationships/slideLayout" Target="../slideLayouts/slideLayout232.xml"/><Relationship Id="rId3" Type="http://schemas.openxmlformats.org/officeDocument/2006/relationships/slideLayout" Target="../slideLayouts/slideLayout209.xml"/><Relationship Id="rId21" Type="http://schemas.openxmlformats.org/officeDocument/2006/relationships/slideLayout" Target="../slideLayouts/slideLayout227.xml"/><Relationship Id="rId7" Type="http://schemas.openxmlformats.org/officeDocument/2006/relationships/slideLayout" Target="../slideLayouts/slideLayout213.xml"/><Relationship Id="rId12" Type="http://schemas.openxmlformats.org/officeDocument/2006/relationships/slideLayout" Target="../slideLayouts/slideLayout218.xml"/><Relationship Id="rId17" Type="http://schemas.openxmlformats.org/officeDocument/2006/relationships/slideLayout" Target="../slideLayouts/slideLayout223.xml"/><Relationship Id="rId25" Type="http://schemas.openxmlformats.org/officeDocument/2006/relationships/slideLayout" Target="../slideLayouts/slideLayout231.xml"/><Relationship Id="rId2" Type="http://schemas.openxmlformats.org/officeDocument/2006/relationships/slideLayout" Target="../slideLayouts/slideLayout208.xml"/><Relationship Id="rId16" Type="http://schemas.openxmlformats.org/officeDocument/2006/relationships/slideLayout" Target="../slideLayouts/slideLayout222.xml"/><Relationship Id="rId20" Type="http://schemas.openxmlformats.org/officeDocument/2006/relationships/slideLayout" Target="../slideLayouts/slideLayout226.xml"/><Relationship Id="rId29" Type="http://schemas.openxmlformats.org/officeDocument/2006/relationships/tags" Target="../tags/tag98.xml"/><Relationship Id="rId1" Type="http://schemas.openxmlformats.org/officeDocument/2006/relationships/slideLayout" Target="../slideLayouts/slideLayout207.xml"/><Relationship Id="rId6" Type="http://schemas.openxmlformats.org/officeDocument/2006/relationships/slideLayout" Target="../slideLayouts/slideLayout212.xml"/><Relationship Id="rId11" Type="http://schemas.openxmlformats.org/officeDocument/2006/relationships/slideLayout" Target="../slideLayouts/slideLayout217.xml"/><Relationship Id="rId24" Type="http://schemas.openxmlformats.org/officeDocument/2006/relationships/slideLayout" Target="../slideLayouts/slideLayout230.xml"/><Relationship Id="rId5" Type="http://schemas.openxmlformats.org/officeDocument/2006/relationships/slideLayout" Target="../slideLayouts/slideLayout211.xml"/><Relationship Id="rId15" Type="http://schemas.openxmlformats.org/officeDocument/2006/relationships/slideLayout" Target="../slideLayouts/slideLayout221.xml"/><Relationship Id="rId23" Type="http://schemas.openxmlformats.org/officeDocument/2006/relationships/slideLayout" Target="../slideLayouts/slideLayout229.xml"/><Relationship Id="rId28" Type="http://schemas.openxmlformats.org/officeDocument/2006/relationships/theme" Target="../theme/theme7.xml"/><Relationship Id="rId10" Type="http://schemas.openxmlformats.org/officeDocument/2006/relationships/slideLayout" Target="../slideLayouts/slideLayout216.xml"/><Relationship Id="rId19" Type="http://schemas.openxmlformats.org/officeDocument/2006/relationships/slideLayout" Target="../slideLayouts/slideLayout225.xml"/><Relationship Id="rId4" Type="http://schemas.openxmlformats.org/officeDocument/2006/relationships/slideLayout" Target="../slideLayouts/slideLayout210.xml"/><Relationship Id="rId9" Type="http://schemas.openxmlformats.org/officeDocument/2006/relationships/slideLayout" Target="../slideLayouts/slideLayout215.xml"/><Relationship Id="rId14" Type="http://schemas.openxmlformats.org/officeDocument/2006/relationships/slideLayout" Target="../slideLayouts/slideLayout220.xml"/><Relationship Id="rId22" Type="http://schemas.openxmlformats.org/officeDocument/2006/relationships/slideLayout" Target="../slideLayouts/slideLayout228.xml"/><Relationship Id="rId27" Type="http://schemas.openxmlformats.org/officeDocument/2006/relationships/slideLayout" Target="../slideLayouts/slideLayout233.xml"/><Relationship Id="rId30"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46.xml"/><Relationship Id="rId18" Type="http://schemas.openxmlformats.org/officeDocument/2006/relationships/slideLayout" Target="../slideLayouts/slideLayout251.xml"/><Relationship Id="rId26" Type="http://schemas.openxmlformats.org/officeDocument/2006/relationships/slideLayout" Target="../slideLayouts/slideLayout259.xml"/><Relationship Id="rId39" Type="http://schemas.openxmlformats.org/officeDocument/2006/relationships/tags" Target="../tags/tag118.xml"/><Relationship Id="rId21" Type="http://schemas.openxmlformats.org/officeDocument/2006/relationships/slideLayout" Target="../slideLayouts/slideLayout254.xml"/><Relationship Id="rId34" Type="http://schemas.openxmlformats.org/officeDocument/2006/relationships/slideLayout" Target="../slideLayouts/slideLayout267.xml"/><Relationship Id="rId7" Type="http://schemas.openxmlformats.org/officeDocument/2006/relationships/slideLayout" Target="../slideLayouts/slideLayout240.xml"/><Relationship Id="rId12" Type="http://schemas.openxmlformats.org/officeDocument/2006/relationships/slideLayout" Target="../slideLayouts/slideLayout245.xml"/><Relationship Id="rId17" Type="http://schemas.openxmlformats.org/officeDocument/2006/relationships/slideLayout" Target="../slideLayouts/slideLayout250.xml"/><Relationship Id="rId25" Type="http://schemas.openxmlformats.org/officeDocument/2006/relationships/slideLayout" Target="../slideLayouts/slideLayout258.xml"/><Relationship Id="rId33" Type="http://schemas.openxmlformats.org/officeDocument/2006/relationships/slideLayout" Target="../slideLayouts/slideLayout266.xml"/><Relationship Id="rId38" Type="http://schemas.openxmlformats.org/officeDocument/2006/relationships/theme" Target="../theme/theme8.xml"/><Relationship Id="rId2" Type="http://schemas.openxmlformats.org/officeDocument/2006/relationships/slideLayout" Target="../slideLayouts/slideLayout235.xml"/><Relationship Id="rId16" Type="http://schemas.openxmlformats.org/officeDocument/2006/relationships/slideLayout" Target="../slideLayouts/slideLayout249.xml"/><Relationship Id="rId20" Type="http://schemas.openxmlformats.org/officeDocument/2006/relationships/slideLayout" Target="../slideLayouts/slideLayout253.xml"/><Relationship Id="rId29" Type="http://schemas.openxmlformats.org/officeDocument/2006/relationships/slideLayout" Target="../slideLayouts/slideLayout262.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24" Type="http://schemas.openxmlformats.org/officeDocument/2006/relationships/slideLayout" Target="../slideLayouts/slideLayout257.xml"/><Relationship Id="rId32" Type="http://schemas.openxmlformats.org/officeDocument/2006/relationships/slideLayout" Target="../slideLayouts/slideLayout265.xml"/><Relationship Id="rId37" Type="http://schemas.openxmlformats.org/officeDocument/2006/relationships/slideLayout" Target="../slideLayouts/slideLayout270.xml"/><Relationship Id="rId40" Type="http://schemas.openxmlformats.org/officeDocument/2006/relationships/image" Target="../media/image1.png"/><Relationship Id="rId5" Type="http://schemas.openxmlformats.org/officeDocument/2006/relationships/slideLayout" Target="../slideLayouts/slideLayout238.xml"/><Relationship Id="rId15" Type="http://schemas.openxmlformats.org/officeDocument/2006/relationships/slideLayout" Target="../slideLayouts/slideLayout248.xml"/><Relationship Id="rId23" Type="http://schemas.openxmlformats.org/officeDocument/2006/relationships/slideLayout" Target="../slideLayouts/slideLayout256.xml"/><Relationship Id="rId28" Type="http://schemas.openxmlformats.org/officeDocument/2006/relationships/slideLayout" Target="../slideLayouts/slideLayout261.xml"/><Relationship Id="rId36" Type="http://schemas.openxmlformats.org/officeDocument/2006/relationships/slideLayout" Target="../slideLayouts/slideLayout269.xml"/><Relationship Id="rId10" Type="http://schemas.openxmlformats.org/officeDocument/2006/relationships/slideLayout" Target="../slideLayouts/slideLayout243.xml"/><Relationship Id="rId19" Type="http://schemas.openxmlformats.org/officeDocument/2006/relationships/slideLayout" Target="../slideLayouts/slideLayout252.xml"/><Relationship Id="rId31" Type="http://schemas.openxmlformats.org/officeDocument/2006/relationships/slideLayout" Target="../slideLayouts/slideLayout264.xml"/><Relationship Id="rId4" Type="http://schemas.openxmlformats.org/officeDocument/2006/relationships/slideLayout" Target="../slideLayouts/slideLayout237.xml"/><Relationship Id="rId9" Type="http://schemas.openxmlformats.org/officeDocument/2006/relationships/slideLayout" Target="../slideLayouts/slideLayout242.xml"/><Relationship Id="rId14" Type="http://schemas.openxmlformats.org/officeDocument/2006/relationships/slideLayout" Target="../slideLayouts/slideLayout247.xml"/><Relationship Id="rId22" Type="http://schemas.openxmlformats.org/officeDocument/2006/relationships/slideLayout" Target="../slideLayouts/slideLayout255.xml"/><Relationship Id="rId27" Type="http://schemas.openxmlformats.org/officeDocument/2006/relationships/slideLayout" Target="../slideLayouts/slideLayout260.xml"/><Relationship Id="rId30" Type="http://schemas.openxmlformats.org/officeDocument/2006/relationships/slideLayout" Target="../slideLayouts/slideLayout263.xml"/><Relationship Id="rId35" Type="http://schemas.openxmlformats.org/officeDocument/2006/relationships/slideLayout" Target="../slideLayouts/slideLayout268.xml"/><Relationship Id="rId8" Type="http://schemas.openxmlformats.org/officeDocument/2006/relationships/slideLayout" Target="../slideLayouts/slideLayout241.xml"/><Relationship Id="rId3" Type="http://schemas.openxmlformats.org/officeDocument/2006/relationships/slideLayout" Target="../slideLayouts/slideLayout23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78.xml"/><Relationship Id="rId13" Type="http://schemas.openxmlformats.org/officeDocument/2006/relationships/slideLayout" Target="../slideLayouts/slideLayout283.xml"/><Relationship Id="rId18" Type="http://schemas.openxmlformats.org/officeDocument/2006/relationships/image" Target="../media/image1.png"/><Relationship Id="rId3" Type="http://schemas.openxmlformats.org/officeDocument/2006/relationships/slideLayout" Target="../slideLayouts/slideLayout273.xml"/><Relationship Id="rId7" Type="http://schemas.openxmlformats.org/officeDocument/2006/relationships/slideLayout" Target="../slideLayouts/slideLayout277.xml"/><Relationship Id="rId12" Type="http://schemas.openxmlformats.org/officeDocument/2006/relationships/slideLayout" Target="../slideLayouts/slideLayout282.xml"/><Relationship Id="rId17" Type="http://schemas.openxmlformats.org/officeDocument/2006/relationships/theme" Target="../theme/theme9.xml"/><Relationship Id="rId2" Type="http://schemas.openxmlformats.org/officeDocument/2006/relationships/slideLayout" Target="../slideLayouts/slideLayout272.xml"/><Relationship Id="rId16" Type="http://schemas.openxmlformats.org/officeDocument/2006/relationships/slideLayout" Target="../slideLayouts/slideLayout286.xml"/><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slideLayout" Target="../slideLayouts/slideLayout281.xml"/><Relationship Id="rId5" Type="http://schemas.openxmlformats.org/officeDocument/2006/relationships/slideLayout" Target="../slideLayouts/slideLayout275.xml"/><Relationship Id="rId15" Type="http://schemas.openxmlformats.org/officeDocument/2006/relationships/slideLayout" Target="../slideLayouts/slideLayout285.xml"/><Relationship Id="rId10" Type="http://schemas.openxmlformats.org/officeDocument/2006/relationships/slideLayout" Target="../slideLayouts/slideLayout280.xml"/><Relationship Id="rId4" Type="http://schemas.openxmlformats.org/officeDocument/2006/relationships/slideLayout" Target="../slideLayouts/slideLayout274.xml"/><Relationship Id="rId9" Type="http://schemas.openxmlformats.org/officeDocument/2006/relationships/slideLayout" Target="../slideLayouts/slideLayout279.xml"/><Relationship Id="rId14" Type="http://schemas.openxmlformats.org/officeDocument/2006/relationships/slideLayout" Target="../slideLayouts/slideLayout2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713805-5920-469C-AA9E-A0A243B35CA4}"/>
              </a:ext>
            </a:extLst>
          </p:cNvPr>
          <p:cNvPicPr>
            <a:picLocks noChangeAspect="1"/>
          </p:cNvPicPr>
          <p:nvPr/>
        </p:nvPicPr>
        <p:blipFill>
          <a:blip r:embed="rId72"/>
          <a:stretch>
            <a:fillRect/>
          </a:stretch>
        </p:blipFill>
        <p:spPr>
          <a:xfrm>
            <a:off x="27759" y="6504955"/>
            <a:ext cx="12172950" cy="338080"/>
          </a:xfrm>
          <a:prstGeom prst="rect">
            <a:avLst/>
          </a:prstGeom>
        </p:spPr>
      </p:pic>
      <p:sp>
        <p:nvSpPr>
          <p:cNvPr id="2" name="Title Placeholder 1"/>
          <p:cNvSpPr>
            <a:spLocks noGrp="1"/>
          </p:cNvSpPr>
          <p:nvPr>
            <p:ph type="title"/>
          </p:nvPr>
        </p:nvSpPr>
        <p:spPr>
          <a:xfrm>
            <a:off x="126122" y="-7809"/>
            <a:ext cx="11955517" cy="51484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6122" y="555006"/>
            <a:ext cx="11955517" cy="54949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bwMode="auto">
          <a:xfrm>
            <a:off x="0" y="3"/>
            <a:ext cx="12192000" cy="6843713"/>
          </a:xfrm>
          <a:prstGeom prst="rect">
            <a:avLst/>
          </a:prstGeom>
          <a:noFill/>
          <a:ln w="9525" cap="flat" cmpd="sng" algn="ctr">
            <a:solidFill>
              <a:srgbClr val="FFC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r" defTabSz="782241" rtl="1" eaLnBrk="1" fontAlgn="base" latinLnBrk="0" hangingPunct="1">
              <a:lnSpc>
                <a:spcPct val="100000"/>
              </a:lnSpc>
              <a:spcBef>
                <a:spcPct val="0"/>
              </a:spcBef>
              <a:spcAft>
                <a:spcPct val="0"/>
              </a:spcAft>
              <a:buClrTx/>
              <a:buSzTx/>
              <a:buFontTx/>
              <a:buNone/>
              <a:tabLst/>
            </a:pPr>
            <a:endParaRPr kumimoji="0" lang="en-US" sz="2925" b="1" i="0" u="none" strike="noStrike" cap="none" normalizeH="0" baseline="0" dirty="0">
              <a:ln>
                <a:noFill/>
              </a:ln>
              <a:solidFill>
                <a:srgbClr val="000066"/>
              </a:solidFill>
              <a:effectLst/>
              <a:latin typeface="Arial" charset="0"/>
              <a:cs typeface="Arial" charset="0"/>
            </a:endParaRPr>
          </a:p>
        </p:txBody>
      </p:sp>
      <p:sp>
        <p:nvSpPr>
          <p:cNvPr id="11" name="Rectangle 10"/>
          <p:cNvSpPr/>
          <p:nvPr/>
        </p:nvSpPr>
        <p:spPr>
          <a:xfrm>
            <a:off x="2" y="3"/>
            <a:ext cx="12170609" cy="684371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6B30F9EC-51F9-4C3F-9E84-0E097A83A785}"/>
              </a:ext>
            </a:extLst>
          </p:cNvPr>
          <p:cNvSpPr/>
          <p:nvPr/>
        </p:nvSpPr>
        <p:spPr bwMode="auto">
          <a:xfrm>
            <a:off x="0" y="1"/>
            <a:ext cx="12192000" cy="6843713"/>
          </a:xfrm>
          <a:prstGeom prst="rect">
            <a:avLst/>
          </a:prstGeom>
          <a:no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a:ln>
                <a:noFill/>
              </a:ln>
              <a:solidFill>
                <a:srgbClr val="000066"/>
              </a:solidFill>
              <a:effectLst/>
              <a:latin typeface="Arial" charset="0"/>
              <a:cs typeface="Arial" charset="0"/>
            </a:endParaRPr>
          </a:p>
        </p:txBody>
      </p:sp>
      <p:sp>
        <p:nvSpPr>
          <p:cNvPr id="16" name="Rectangle 15">
            <a:extLst>
              <a:ext uri="{FF2B5EF4-FFF2-40B4-BE49-F238E27FC236}">
                <a16:creationId xmlns:a16="http://schemas.microsoft.com/office/drawing/2014/main" id="{96DD4E1C-C25D-4697-A520-ADB6DA66661C}"/>
              </a:ext>
            </a:extLst>
          </p:cNvPr>
          <p:cNvSpPr/>
          <p:nvPr/>
        </p:nvSpPr>
        <p:spPr>
          <a:xfrm>
            <a:off x="1" y="1"/>
            <a:ext cx="12170609" cy="684371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9B46B3EA-4F65-46E4-AB4F-68D280AB22C6}"/>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
        <p:nvSpPr>
          <p:cNvPr id="13" name="Slide Number Placeholder 4">
            <a:extLst>
              <a:ext uri="{FF2B5EF4-FFF2-40B4-BE49-F238E27FC236}">
                <a16:creationId xmlns:a16="http://schemas.microsoft.com/office/drawing/2014/main" id="{9511DDAC-4C6E-4575-B300-3D542A949CD3}"/>
              </a:ext>
            </a:extLst>
          </p:cNvPr>
          <p:cNvSpPr txBox="1">
            <a:spLocks/>
          </p:cNvSpPr>
          <p:nvPr/>
        </p:nvSpPr>
        <p:spPr>
          <a:xfrm>
            <a:off x="11173525" y="6549407"/>
            <a:ext cx="997085" cy="24938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AE1E8EC-60FF-5948-A928-871BF5BCDA67}" type="slidenum">
              <a:rPr lang="en-US" sz="1200" smtClean="0">
                <a:solidFill>
                  <a:schemeClr val="bg1">
                    <a:lumMod val="75000"/>
                  </a:schemeClr>
                </a:solidFill>
              </a:rPr>
              <a:pPr algn="r"/>
              <a:t>‹#›</a:t>
            </a:fld>
            <a:endParaRPr lang="en-US" sz="1200" dirty="0">
              <a:solidFill>
                <a:schemeClr val="bg1">
                  <a:lumMod val="75000"/>
                </a:schemeClr>
              </a:solidFill>
            </a:endParaRPr>
          </a:p>
        </p:txBody>
      </p:sp>
      <p:sp>
        <p:nvSpPr>
          <p:cNvPr id="17" name="Date Placeholder 3">
            <a:extLst>
              <a:ext uri="{FF2B5EF4-FFF2-40B4-BE49-F238E27FC236}">
                <a16:creationId xmlns:a16="http://schemas.microsoft.com/office/drawing/2014/main" id="{6F7D092C-DC13-40AD-A0C4-D8FF42A27238}"/>
              </a:ext>
            </a:extLst>
          </p:cNvPr>
          <p:cNvSpPr>
            <a:spLocks noGrp="1"/>
          </p:cNvSpPr>
          <p:nvPr>
            <p:ph type="dt" sz="half" idx="2"/>
          </p:nvPr>
        </p:nvSpPr>
        <p:spPr>
          <a:xfrm>
            <a:off x="1708703" y="6558117"/>
            <a:ext cx="1938348" cy="194978"/>
          </a:xfrm>
          <a:prstGeom prst="rect">
            <a:avLst/>
          </a:prstGeom>
        </p:spPr>
        <p:txBody>
          <a:bodyPr/>
          <a:lstStyle>
            <a:lvl1pPr>
              <a:defRPr sz="1000">
                <a:solidFill>
                  <a:schemeClr val="bg1">
                    <a:lumMod val="75000"/>
                  </a:schemeClr>
                </a:solidFill>
              </a:defRPr>
            </a:lvl1pPr>
          </a:lstStyle>
          <a:p>
            <a:fld id="{41FC2B17-254D-45EB-A90F-302D0F9EDA16}" type="datetimeFigureOut">
              <a:rPr lang="en-US" smtClean="0"/>
              <a:t>6/13/25</a:t>
            </a:fld>
            <a:endParaRPr lang="en-US"/>
          </a:p>
        </p:txBody>
      </p:sp>
      <p:sp>
        <p:nvSpPr>
          <p:cNvPr id="18" name="Footer Placeholder 4">
            <a:extLst>
              <a:ext uri="{FF2B5EF4-FFF2-40B4-BE49-F238E27FC236}">
                <a16:creationId xmlns:a16="http://schemas.microsoft.com/office/drawing/2014/main" id="{A8B63F0F-F819-429D-ABA6-5C27A92952F4}"/>
              </a:ext>
            </a:extLst>
          </p:cNvPr>
          <p:cNvSpPr>
            <a:spLocks noGrp="1"/>
          </p:cNvSpPr>
          <p:nvPr>
            <p:ph type="ftr" sz="quarter" idx="3"/>
          </p:nvPr>
        </p:nvSpPr>
        <p:spPr>
          <a:xfrm>
            <a:off x="5354425" y="6504955"/>
            <a:ext cx="2498103" cy="249386"/>
          </a:xfrm>
          <a:prstGeom prst="rect">
            <a:avLst/>
          </a:prstGeom>
        </p:spPr>
        <p:txBody>
          <a:bodyPr/>
          <a:lstStyle>
            <a:lvl1pPr algn="ctr">
              <a:defRPr sz="1000">
                <a:solidFill>
                  <a:schemeClr val="bg1">
                    <a:lumMod val="75000"/>
                  </a:schemeClr>
                </a:solidFill>
              </a:defRPr>
            </a:lvl1pPr>
          </a:lstStyle>
          <a:p>
            <a:endParaRPr lang="en-US"/>
          </a:p>
        </p:txBody>
      </p:sp>
      <p:sp>
        <p:nvSpPr>
          <p:cNvPr id="19" name="Rectangle 18">
            <a:extLst>
              <a:ext uri="{FF2B5EF4-FFF2-40B4-BE49-F238E27FC236}">
                <a16:creationId xmlns:a16="http://schemas.microsoft.com/office/drawing/2014/main" id="{67A6C9AB-8227-4DF1-A7DC-448522D1CF9D}"/>
              </a:ext>
            </a:extLst>
          </p:cNvPr>
          <p:cNvSpPr/>
          <p:nvPr/>
        </p:nvSpPr>
        <p:spPr>
          <a:xfrm>
            <a:off x="23264" y="38572"/>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5B0B64A1-AF42-45E0-AD1C-E97B2F079301}"/>
              </a:ext>
            </a:extLst>
          </p:cNvPr>
          <p:cNvSpPr/>
          <p:nvPr/>
        </p:nvSpPr>
        <p:spPr bwMode="auto">
          <a:xfrm>
            <a:off x="0" y="1"/>
            <a:ext cx="12192000" cy="6843713"/>
          </a:xfrm>
          <a:prstGeom prst="rect">
            <a:avLst/>
          </a:prstGeom>
          <a:no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a:ln>
                <a:noFill/>
              </a:ln>
              <a:solidFill>
                <a:srgbClr val="000066"/>
              </a:solidFill>
              <a:effectLst/>
              <a:latin typeface="Arial" charset="0"/>
              <a:cs typeface="Arial" charset="0"/>
            </a:endParaRPr>
          </a:p>
        </p:txBody>
      </p:sp>
      <p:sp>
        <p:nvSpPr>
          <p:cNvPr id="23" name="Rectangle 22">
            <a:extLst>
              <a:ext uri="{FF2B5EF4-FFF2-40B4-BE49-F238E27FC236}">
                <a16:creationId xmlns:a16="http://schemas.microsoft.com/office/drawing/2014/main" id="{4BFA7895-3B2D-4367-9627-ECCE0653E727}"/>
              </a:ext>
            </a:extLst>
          </p:cNvPr>
          <p:cNvSpPr/>
          <p:nvPr/>
        </p:nvSpPr>
        <p:spPr>
          <a:xfrm>
            <a:off x="1" y="1"/>
            <a:ext cx="12170609" cy="684371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Rectangle 26">
            <a:extLst>
              <a:ext uri="{FF2B5EF4-FFF2-40B4-BE49-F238E27FC236}">
                <a16:creationId xmlns:a16="http://schemas.microsoft.com/office/drawing/2014/main" id="{A5E9D832-8D4A-40AE-8AE1-1F1F5D530189}"/>
              </a:ext>
            </a:extLst>
          </p:cNvPr>
          <p:cNvSpPr/>
          <p:nvPr/>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4074549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4" r:id="rId53"/>
    <p:sldLayoutId id="2147483715" r:id="rId54"/>
    <p:sldLayoutId id="2147483716" r:id="rId55"/>
    <p:sldLayoutId id="2147483717" r:id="rId56"/>
    <p:sldLayoutId id="2147483718" r:id="rId57"/>
    <p:sldLayoutId id="2147483719" r:id="rId58"/>
    <p:sldLayoutId id="2147483720" r:id="rId59"/>
    <p:sldLayoutId id="2147483721" r:id="rId60"/>
    <p:sldLayoutId id="2147483722" r:id="rId61"/>
    <p:sldLayoutId id="2147483723" r:id="rId62"/>
    <p:sldLayoutId id="2147483724" r:id="rId63"/>
    <p:sldLayoutId id="2147483725" r:id="rId64"/>
    <p:sldLayoutId id="2147483726" r:id="rId65"/>
    <p:sldLayoutId id="2147484027" r:id="rId66"/>
    <p:sldLayoutId id="2147484029" r:id="rId67"/>
    <p:sldLayoutId id="2147484031" r:id="rId68"/>
    <p:sldLayoutId id="2147484032" r:id="rId69"/>
  </p:sldLayoutIdLst>
  <p:txStyles>
    <p:titleStyle>
      <a:lvl1pPr algn="ctr" defTabSz="685800" rtl="0" eaLnBrk="1" latinLnBrk="0" hangingPunct="1">
        <a:spcBef>
          <a:spcPct val="0"/>
        </a:spcBef>
        <a:buNone/>
        <a:defRPr sz="24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baseline="0">
          <a:solidFill>
            <a:schemeClr val="tx1"/>
          </a:solidFill>
          <a:latin typeface="+mn-lt"/>
          <a:ea typeface="+mn-ea"/>
          <a:cs typeface="+mn-cs"/>
        </a:defRPr>
      </a:lvl6pPr>
      <a:lvl7pPr marL="2228850" indent="-171450" algn="l" defTabSz="685800" rtl="0" eaLnBrk="1" latinLnBrk="0" hangingPunct="1">
        <a:spcBef>
          <a:spcPct val="20000"/>
        </a:spcBef>
        <a:buFont typeface="Wingdings" pitchFamily="2" charset="2"/>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77F6A9A-D000-4A68-A90F-A69CEEBB5DD1}"/>
              </a:ext>
            </a:extLst>
          </p:cNvPr>
          <p:cNvPicPr>
            <a:picLocks noChangeAspect="1"/>
          </p:cNvPicPr>
          <p:nvPr/>
        </p:nvPicPr>
        <p:blipFill>
          <a:blip r:embed="rId31"/>
          <a:stretch>
            <a:fillRect/>
          </a:stretch>
        </p:blipFill>
        <p:spPr>
          <a:xfrm>
            <a:off x="27759" y="6504955"/>
            <a:ext cx="12172950" cy="338080"/>
          </a:xfrm>
          <a:prstGeom prst="rect">
            <a:avLst/>
          </a:prstGeom>
        </p:spPr>
      </p:pic>
      <p:sp>
        <p:nvSpPr>
          <p:cNvPr id="4098" name="Title Placeholder 1">
            <a:extLst>
              <a:ext uri="{FF2B5EF4-FFF2-40B4-BE49-F238E27FC236}">
                <a16:creationId xmlns:a16="http://schemas.microsoft.com/office/drawing/2014/main" id="{8DEBD1EA-BB95-4188-9C2E-A732F61106B4}"/>
              </a:ext>
            </a:extLst>
          </p:cNvPr>
          <p:cNvSpPr>
            <a:spLocks noGrp="1" noChangeArrowheads="1"/>
          </p:cNvSpPr>
          <p:nvPr>
            <p:ph type="title"/>
          </p:nvPr>
        </p:nvSpPr>
        <p:spPr bwMode="auto">
          <a:xfrm>
            <a:off x="125413" y="-7938"/>
            <a:ext cx="11955462" cy="51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EB61E3E5-77A6-4146-9F95-63DF533C9752}"/>
              </a:ext>
            </a:extLst>
          </p:cNvPr>
          <p:cNvSpPr>
            <a:spLocks noGrp="1" noChangeArrowheads="1"/>
          </p:cNvSpPr>
          <p:nvPr>
            <p:ph type="body" idx="1"/>
          </p:nvPr>
        </p:nvSpPr>
        <p:spPr bwMode="auto">
          <a:xfrm>
            <a:off x="125413" y="555625"/>
            <a:ext cx="11955462" cy="549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0D130B1-D484-4831-BF23-27DEF1FA646A}"/>
              </a:ext>
            </a:extLst>
          </p:cNvPr>
          <p:cNvSpPr>
            <a:spLocks noGrp="1"/>
          </p:cNvSpPr>
          <p:nvPr>
            <p:ph type="dt" sz="half" idx="2"/>
          </p:nvPr>
        </p:nvSpPr>
        <p:spPr>
          <a:xfrm>
            <a:off x="2384425" y="6550025"/>
            <a:ext cx="1273175" cy="249238"/>
          </a:xfrm>
          <a:prstGeom prst="rect">
            <a:avLst/>
          </a:prstGeom>
        </p:spPr>
        <p:txBody>
          <a:bodyPr vert="horz" lIns="91440" tIns="45720" rIns="91440" bIns="45720" rtlCol="0" anchor="ctr"/>
          <a:lstStyle>
            <a:lvl1pPr algn="l">
              <a:defRPr sz="900" smtClean="0">
                <a:solidFill>
                  <a:schemeClr val="tx1">
                    <a:tint val="75000"/>
                  </a:schemeClr>
                </a:solidFill>
              </a:defRPr>
            </a:lvl1pPr>
          </a:lstStyle>
          <a:p>
            <a:pPr>
              <a:defRPr/>
            </a:pPr>
            <a:fld id="{EE514114-1B09-4F88-919C-314FA9E8340A}" type="datetime2">
              <a:rPr lang="en-US"/>
              <a:pPr>
                <a:defRPr/>
              </a:pPr>
              <a:t>Friday, June 13, 2025</a:t>
            </a:fld>
            <a:endParaRPr lang="en-US"/>
          </a:p>
        </p:txBody>
      </p:sp>
      <p:sp>
        <p:nvSpPr>
          <p:cNvPr id="6" name="Slide Number Placeholder 5">
            <a:extLst>
              <a:ext uri="{FF2B5EF4-FFF2-40B4-BE49-F238E27FC236}">
                <a16:creationId xmlns:a16="http://schemas.microsoft.com/office/drawing/2014/main" id="{E74AB8E5-8DF2-4689-8162-062CBD6D767E}"/>
              </a:ext>
            </a:extLst>
          </p:cNvPr>
          <p:cNvSpPr>
            <a:spLocks noGrp="1"/>
          </p:cNvSpPr>
          <p:nvPr>
            <p:ph type="sldNum" sz="quarter" idx="4"/>
          </p:nvPr>
        </p:nvSpPr>
        <p:spPr>
          <a:xfrm>
            <a:off x="11023600" y="6530975"/>
            <a:ext cx="996950" cy="250825"/>
          </a:xfrm>
          <a:prstGeom prst="rect">
            <a:avLst/>
          </a:prstGeom>
        </p:spPr>
        <p:txBody>
          <a:bodyPr vert="horz" lIns="91440" tIns="45720" rIns="91440" bIns="45720" rtlCol="0" anchor="ctr"/>
          <a:lstStyle>
            <a:lvl1pPr algn="r">
              <a:defRPr sz="900" smtClean="0">
                <a:solidFill>
                  <a:schemeClr val="tx1">
                    <a:tint val="75000"/>
                  </a:schemeClr>
                </a:solidFill>
              </a:defRPr>
            </a:lvl1pPr>
          </a:lstStyle>
          <a:p>
            <a:pPr>
              <a:defRPr/>
            </a:pPr>
            <a:fld id="{FD9C88F9-3B94-4299-AD17-B3C18C76530C}" type="slidenum">
              <a:rPr lang="en-US"/>
              <a:pPr>
                <a:defRPr/>
              </a:pPr>
              <a:t>‹#›</a:t>
            </a:fld>
            <a:endParaRPr lang="en-US"/>
          </a:p>
        </p:txBody>
      </p:sp>
      <p:sp>
        <p:nvSpPr>
          <p:cNvPr id="7" name="Rectangle 6">
            <a:extLst>
              <a:ext uri="{FF2B5EF4-FFF2-40B4-BE49-F238E27FC236}">
                <a16:creationId xmlns:a16="http://schemas.microsoft.com/office/drawing/2014/main" id="{55A0A9F4-100B-49D7-AA64-F43CBD86829E}"/>
              </a:ext>
            </a:extLst>
          </p:cNvPr>
          <p:cNvSpPr/>
          <p:nvPr/>
        </p:nvSpPr>
        <p:spPr bwMode="auto">
          <a:xfrm>
            <a:off x="0" y="0"/>
            <a:ext cx="12192000" cy="6843713"/>
          </a:xfrm>
          <a:prstGeom prst="rect">
            <a:avLst/>
          </a:prstGeom>
          <a:noFill/>
          <a:ln w="9525" cap="flat" cmpd="sng" algn="ctr">
            <a:solidFill>
              <a:srgbClr val="FFC000"/>
            </a:solidFill>
            <a:prstDash val="solid"/>
            <a:round/>
            <a:headEnd type="none" w="med" len="med"/>
            <a:tailEnd type="none" w="med" len="med"/>
          </a:ln>
          <a:effectLst/>
        </p:spPr>
        <p:txBody>
          <a:bodyPr lIns="68580" tIns="34290" rIns="68580" bIns="34290"/>
          <a:lstStyle/>
          <a:p>
            <a:pPr algn="r" defTabSz="782241" rtl="1" eaLnBrk="1" hangingPunct="1">
              <a:defRPr/>
            </a:pPr>
            <a:endParaRPr lang="en-US" sz="2925" b="1" dirty="0">
              <a:solidFill>
                <a:srgbClr val="000066"/>
              </a:solidFill>
              <a:latin typeface="Arial" charset="0"/>
              <a:cs typeface="Arial" charset="0"/>
            </a:endParaRPr>
          </a:p>
        </p:txBody>
      </p:sp>
      <p:sp>
        <p:nvSpPr>
          <p:cNvPr id="11" name="Rectangle 10">
            <a:extLst>
              <a:ext uri="{FF2B5EF4-FFF2-40B4-BE49-F238E27FC236}">
                <a16:creationId xmlns:a16="http://schemas.microsoft.com/office/drawing/2014/main" id="{BFC72946-AFC5-4387-A596-878B6B4F5A6D}"/>
              </a:ext>
            </a:extLst>
          </p:cNvPr>
          <p:cNvSpPr/>
          <p:nvPr/>
        </p:nvSpPr>
        <p:spPr>
          <a:xfrm>
            <a:off x="0" y="0"/>
            <a:ext cx="12171363" cy="684371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5" name="Rectangle 14">
            <a:extLst>
              <a:ext uri="{FF2B5EF4-FFF2-40B4-BE49-F238E27FC236}">
                <a16:creationId xmlns:a16="http://schemas.microsoft.com/office/drawing/2014/main" id="{845EE29E-4798-40E5-BAE6-1A215C0F6422}"/>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4107" name="Rectangle 9">
            <a:extLst>
              <a:ext uri="{FF2B5EF4-FFF2-40B4-BE49-F238E27FC236}">
                <a16:creationId xmlns:a16="http://schemas.microsoft.com/office/drawing/2014/main" id="{425A0D5C-7201-4288-9DF6-BA6EB8EDF483}"/>
              </a:ext>
            </a:extLst>
          </p:cNvPr>
          <p:cNvSpPr>
            <a:spLocks noChangeArrowheads="1"/>
          </p:cNvSpPr>
          <p:nvPr/>
        </p:nvSpPr>
        <p:spPr bwMode="auto">
          <a:xfrm>
            <a:off x="0" y="0"/>
            <a:ext cx="12192000" cy="6843713"/>
          </a:xfrm>
          <a:prstGeom prst="rect">
            <a:avLst/>
          </a:prstGeom>
          <a:noFill/>
          <a:ln w="952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defTabSz="1042988">
              <a:defRPr>
                <a:solidFill>
                  <a:schemeClr val="tx1"/>
                </a:solidFill>
                <a:latin typeface="Calibri" panose="020F0502020204030204" pitchFamily="34" charset="0"/>
                <a:cs typeface="Arial" panose="020B0604020202020204" pitchFamily="34" charset="0"/>
              </a:defRPr>
            </a:lvl1pPr>
            <a:lvl2pPr marL="742950" indent="-285750" defTabSz="1042988">
              <a:defRPr>
                <a:solidFill>
                  <a:schemeClr val="tx1"/>
                </a:solidFill>
                <a:latin typeface="Calibri" panose="020F0502020204030204" pitchFamily="34" charset="0"/>
                <a:cs typeface="Arial" panose="020B0604020202020204" pitchFamily="34" charset="0"/>
              </a:defRPr>
            </a:lvl2pPr>
            <a:lvl3pPr marL="1143000" indent="-228600" defTabSz="1042988">
              <a:defRPr>
                <a:solidFill>
                  <a:schemeClr val="tx1"/>
                </a:solidFill>
                <a:latin typeface="Calibri" panose="020F0502020204030204" pitchFamily="34" charset="0"/>
                <a:cs typeface="Arial" panose="020B0604020202020204" pitchFamily="34" charset="0"/>
              </a:defRPr>
            </a:lvl3pPr>
            <a:lvl4pPr marL="1600200" indent="-228600" defTabSz="1042988">
              <a:defRPr>
                <a:solidFill>
                  <a:schemeClr val="tx1"/>
                </a:solidFill>
                <a:latin typeface="Calibri" panose="020F0502020204030204" pitchFamily="34" charset="0"/>
                <a:cs typeface="Arial" panose="020B0604020202020204" pitchFamily="34" charset="0"/>
              </a:defRPr>
            </a:lvl4pPr>
            <a:lvl5pPr marL="2057400" indent="-228600" defTabSz="1042988">
              <a:defRPr>
                <a:solidFill>
                  <a:schemeClr val="tx1"/>
                </a:solidFill>
                <a:latin typeface="Calibri" panose="020F0502020204030204" pitchFamily="34" charset="0"/>
                <a:cs typeface="Arial" panose="020B0604020202020204" pitchFamily="34" charset="0"/>
              </a:defRPr>
            </a:lvl5pPr>
            <a:lvl6pPr marL="2514600" indent="-228600" defTabSz="10429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10429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10429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10429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rtl="1" eaLnBrk="1" hangingPunct="1"/>
            <a:endParaRPr lang="en-US" altLang="en-US" sz="3900" b="1">
              <a:solidFill>
                <a:srgbClr val="000066"/>
              </a:solidFill>
              <a:latin typeface="Arial" panose="020B0604020202020204" pitchFamily="34" charset="0"/>
            </a:endParaRPr>
          </a:p>
        </p:txBody>
      </p:sp>
      <p:sp>
        <p:nvSpPr>
          <p:cNvPr id="16" name="Rectangle 15">
            <a:extLst>
              <a:ext uri="{FF2B5EF4-FFF2-40B4-BE49-F238E27FC236}">
                <a16:creationId xmlns:a16="http://schemas.microsoft.com/office/drawing/2014/main" id="{846F152E-853B-42F8-B53D-DEB79083E633}"/>
              </a:ext>
            </a:extLst>
          </p:cNvPr>
          <p:cNvSpPr/>
          <p:nvPr/>
        </p:nvSpPr>
        <p:spPr>
          <a:xfrm>
            <a:off x="0" y="0"/>
            <a:ext cx="12171363" cy="684371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a:extLst>
              <a:ext uri="{FF2B5EF4-FFF2-40B4-BE49-F238E27FC236}">
                <a16:creationId xmlns:a16="http://schemas.microsoft.com/office/drawing/2014/main" id="{86BEBA14-35C2-4EB7-B950-5CA23C61BDDA}"/>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927C3E"/>
                </a:solidFill>
              </a:ln>
              <a:noFill/>
            </a:endParaRPr>
          </a:p>
        </p:txBody>
      </p:sp>
    </p:spTree>
    <p:custDataLst>
      <p:tags r:id="rId30"/>
    </p:custDataLst>
    <p:extLst>
      <p:ext uri="{BB962C8B-B14F-4D97-AF65-F5344CB8AC3E}">
        <p14:creationId xmlns:p14="http://schemas.microsoft.com/office/powerpoint/2010/main" val="1556908125"/>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 id="2147483970" r:id="rId18"/>
    <p:sldLayoutId id="2147483971" r:id="rId19"/>
    <p:sldLayoutId id="2147483972" r:id="rId20"/>
    <p:sldLayoutId id="2147483973" r:id="rId21"/>
    <p:sldLayoutId id="2147483974" r:id="rId22"/>
    <p:sldLayoutId id="2147483975" r:id="rId23"/>
    <p:sldLayoutId id="2147483976" r:id="rId24"/>
    <p:sldLayoutId id="2147483977" r:id="rId25"/>
    <p:sldLayoutId id="2147483978" r:id="rId26"/>
    <p:sldLayoutId id="2147483979" r:id="rId27"/>
    <p:sldLayoutId id="2147483980" r:id="rId28"/>
  </p:sldLayoutIdLst>
  <p:hf hdr="0" dt="0"/>
  <p:txStyles>
    <p:titleStyle>
      <a:lvl1pPr algn="ctr" defTabSz="685800" rtl="0" eaLnBrk="1" fontAlgn="base" hangingPunct="1">
        <a:spcBef>
          <a:spcPct val="0"/>
        </a:spcBef>
        <a:spcAft>
          <a:spcPct val="0"/>
        </a:spcAft>
        <a:defRPr sz="2400" kern="1200">
          <a:solidFill>
            <a:schemeClr val="tx1"/>
          </a:solidFill>
          <a:latin typeface="+mj-lt"/>
          <a:ea typeface="+mj-ea"/>
          <a:cs typeface="+mj-cs"/>
        </a:defRPr>
      </a:lvl1pPr>
      <a:lvl2pPr algn="ctr" defTabSz="685800" rtl="0" eaLnBrk="1" fontAlgn="base" hangingPunct="1">
        <a:spcBef>
          <a:spcPct val="0"/>
        </a:spcBef>
        <a:spcAft>
          <a:spcPct val="0"/>
        </a:spcAft>
        <a:defRPr sz="2400">
          <a:solidFill>
            <a:schemeClr val="tx1"/>
          </a:solidFill>
          <a:latin typeface="Calibri" panose="020F0502020204030204" pitchFamily="34" charset="0"/>
        </a:defRPr>
      </a:lvl2pPr>
      <a:lvl3pPr algn="ctr" defTabSz="685800" rtl="0" eaLnBrk="1" fontAlgn="base" hangingPunct="1">
        <a:spcBef>
          <a:spcPct val="0"/>
        </a:spcBef>
        <a:spcAft>
          <a:spcPct val="0"/>
        </a:spcAft>
        <a:defRPr sz="2400">
          <a:solidFill>
            <a:schemeClr val="tx1"/>
          </a:solidFill>
          <a:latin typeface="Calibri" panose="020F0502020204030204" pitchFamily="34" charset="0"/>
        </a:defRPr>
      </a:lvl3pPr>
      <a:lvl4pPr algn="ctr" defTabSz="685800" rtl="0" eaLnBrk="1" fontAlgn="base" hangingPunct="1">
        <a:spcBef>
          <a:spcPct val="0"/>
        </a:spcBef>
        <a:spcAft>
          <a:spcPct val="0"/>
        </a:spcAft>
        <a:defRPr sz="2400">
          <a:solidFill>
            <a:schemeClr val="tx1"/>
          </a:solidFill>
          <a:latin typeface="Calibri" panose="020F0502020204030204" pitchFamily="34" charset="0"/>
        </a:defRPr>
      </a:lvl4pPr>
      <a:lvl5pPr algn="ctr" defTabSz="685800" rtl="0" eaLnBrk="1" fontAlgn="base" hangingPunct="1">
        <a:spcBef>
          <a:spcPct val="0"/>
        </a:spcBef>
        <a:spcAft>
          <a:spcPct val="0"/>
        </a:spcAft>
        <a:defRPr sz="2400">
          <a:solidFill>
            <a:schemeClr val="tx1"/>
          </a:solidFill>
          <a:latin typeface="Calibri" panose="020F0502020204030204" pitchFamily="34" charset="0"/>
        </a:defRPr>
      </a:lvl5pPr>
      <a:lvl6pPr marL="457200" algn="ctr" defTabSz="685800" rtl="0" eaLnBrk="1" fontAlgn="base" hangingPunct="1">
        <a:spcBef>
          <a:spcPct val="0"/>
        </a:spcBef>
        <a:spcAft>
          <a:spcPct val="0"/>
        </a:spcAft>
        <a:defRPr sz="2400">
          <a:solidFill>
            <a:schemeClr val="tx1"/>
          </a:solidFill>
          <a:latin typeface="Calibri" panose="020F0502020204030204" pitchFamily="34" charset="0"/>
        </a:defRPr>
      </a:lvl6pPr>
      <a:lvl7pPr marL="914400" algn="ctr" defTabSz="685800" rtl="0" eaLnBrk="1" fontAlgn="base" hangingPunct="1">
        <a:spcBef>
          <a:spcPct val="0"/>
        </a:spcBef>
        <a:spcAft>
          <a:spcPct val="0"/>
        </a:spcAft>
        <a:defRPr sz="2400">
          <a:solidFill>
            <a:schemeClr val="tx1"/>
          </a:solidFill>
          <a:latin typeface="Calibri" panose="020F0502020204030204" pitchFamily="34" charset="0"/>
        </a:defRPr>
      </a:lvl7pPr>
      <a:lvl8pPr marL="1371600" algn="ctr" defTabSz="685800" rtl="0" eaLnBrk="1" fontAlgn="base" hangingPunct="1">
        <a:spcBef>
          <a:spcPct val="0"/>
        </a:spcBef>
        <a:spcAft>
          <a:spcPct val="0"/>
        </a:spcAft>
        <a:defRPr sz="2400">
          <a:solidFill>
            <a:schemeClr val="tx1"/>
          </a:solidFill>
          <a:latin typeface="Calibri" panose="020F0502020204030204" pitchFamily="34" charset="0"/>
        </a:defRPr>
      </a:lvl8pPr>
      <a:lvl9pPr marL="1828800" algn="ctr" defTabSz="685800" rtl="0" eaLnBrk="1" fontAlgn="base" hangingPunct="1">
        <a:spcBef>
          <a:spcPct val="0"/>
        </a:spcBef>
        <a:spcAft>
          <a:spcPct val="0"/>
        </a:spcAft>
        <a:defRPr sz="2400">
          <a:solidFill>
            <a:schemeClr val="tx1"/>
          </a:solidFill>
          <a:latin typeface="Calibri" panose="020F0502020204030204" pitchFamily="34" charset="0"/>
        </a:defRPr>
      </a:lvl9pPr>
    </p:titleStyle>
    <p:bodyStyle>
      <a:lvl1pPr marL="257175" indent="-257175" algn="l" defTabSz="6858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defTabSz="685800"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baseline="0">
          <a:solidFill>
            <a:schemeClr val="tx1"/>
          </a:solidFill>
          <a:latin typeface="+mn-lt"/>
          <a:ea typeface="+mn-ea"/>
          <a:cs typeface="+mn-cs"/>
        </a:defRPr>
      </a:lvl6pPr>
      <a:lvl7pPr marL="2228850" indent="-171450" algn="l" defTabSz="685800" rtl="0" eaLnBrk="1" latinLnBrk="0" hangingPunct="1">
        <a:spcBef>
          <a:spcPct val="20000"/>
        </a:spcBef>
        <a:buFont typeface="Wingdings" pitchFamily="2" charset="2"/>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8600"/>
            <a:ext cx="11176000" cy="7159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066800"/>
            <a:ext cx="11176000" cy="4983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bwMode="auto">
          <a:xfrm>
            <a:off x="0" y="1"/>
            <a:ext cx="12192000" cy="6843713"/>
          </a:xfrm>
          <a:prstGeom prst="rect">
            <a:avLst/>
          </a:prstGeom>
          <a:no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a:ln>
                <a:noFill/>
              </a:ln>
              <a:solidFill>
                <a:srgbClr val="000066"/>
              </a:solidFill>
              <a:effectLst/>
              <a:latin typeface="Arial" charset="0"/>
              <a:cs typeface="Arial" charset="0"/>
            </a:endParaRPr>
          </a:p>
        </p:txBody>
      </p:sp>
      <p:sp>
        <p:nvSpPr>
          <p:cNvPr id="11" name="Rectangle 10"/>
          <p:cNvSpPr/>
          <p:nvPr/>
        </p:nvSpPr>
        <p:spPr>
          <a:xfrm>
            <a:off x="1" y="1"/>
            <a:ext cx="12170609" cy="684371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BB5CE2C1-173F-4E93-93A0-825BD7CB984C}"/>
              </a:ext>
            </a:extLst>
          </p:cNvPr>
          <p:cNvPicPr>
            <a:picLocks noChangeAspect="1"/>
          </p:cNvPicPr>
          <p:nvPr/>
        </p:nvPicPr>
        <p:blipFill>
          <a:blip r:embed="rId18"/>
          <a:stretch>
            <a:fillRect/>
          </a:stretch>
        </p:blipFill>
        <p:spPr>
          <a:xfrm>
            <a:off x="27759" y="6504955"/>
            <a:ext cx="12172950" cy="338080"/>
          </a:xfrm>
          <a:prstGeom prst="rect">
            <a:avLst/>
          </a:prstGeom>
        </p:spPr>
      </p:pic>
      <p:sp>
        <p:nvSpPr>
          <p:cNvPr id="4" name="Date Placeholder 3"/>
          <p:cNvSpPr>
            <a:spLocks noGrp="1"/>
          </p:cNvSpPr>
          <p:nvPr>
            <p:ph type="dt" sz="half" idx="2"/>
          </p:nvPr>
        </p:nvSpPr>
        <p:spPr>
          <a:xfrm>
            <a:off x="1480457" y="6512396"/>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514114-1B09-4F88-919C-314FA9E8340A}" type="datetime2">
              <a:rPr lang="en-US" smtClean="0"/>
              <a:t>Friday, June 13, 2025</a:t>
            </a:fld>
            <a:endParaRPr lang="en-US"/>
          </a:p>
        </p:txBody>
      </p:sp>
      <p:sp>
        <p:nvSpPr>
          <p:cNvPr id="5" name="Footer Placeholder 4"/>
          <p:cNvSpPr>
            <a:spLocks noGrp="1"/>
          </p:cNvSpPr>
          <p:nvPr>
            <p:ph type="ftr" sz="quarter" idx="3"/>
          </p:nvPr>
        </p:nvSpPr>
        <p:spPr>
          <a:xfrm>
            <a:off x="4528456" y="6512396"/>
            <a:ext cx="3497943" cy="20908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57895" y="6471148"/>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AED2F0-FE46-4240-B9CD-38EFCE339481}" type="slidenum">
              <a:rPr lang="en-US" smtClean="0"/>
              <a:t>‹#›</a:t>
            </a:fld>
            <a:endParaRPr lang="en-US"/>
          </a:p>
        </p:txBody>
      </p:sp>
    </p:spTree>
    <p:extLst>
      <p:ext uri="{BB962C8B-B14F-4D97-AF65-F5344CB8AC3E}">
        <p14:creationId xmlns:p14="http://schemas.microsoft.com/office/powerpoint/2010/main" val="2626020975"/>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 id="2147483995" r:id="rId14"/>
    <p:sldLayoutId id="2147483996" r:id="rId15"/>
    <p:sldLayoutId id="2147483997" r:id="rId16"/>
  </p:sldLayoutIdLst>
  <p:hf hdr="0" dt="0"/>
  <p:txStyles>
    <p:titleStyle>
      <a:lvl1pPr algn="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6pPr>
      <a:lvl7pPr marL="29718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B929298-38F2-4CA8-A9EA-6F70BC59375D}"/>
              </a:ext>
            </a:extLst>
          </p:cNvPr>
          <p:cNvPicPr>
            <a:picLocks noChangeAspect="1"/>
          </p:cNvPicPr>
          <p:nvPr/>
        </p:nvPicPr>
        <p:blipFill>
          <a:blip r:embed="rId31"/>
          <a:stretch>
            <a:fillRect/>
          </a:stretch>
        </p:blipFill>
        <p:spPr>
          <a:xfrm>
            <a:off x="27759" y="6504955"/>
            <a:ext cx="12172950" cy="338080"/>
          </a:xfrm>
          <a:prstGeom prst="rect">
            <a:avLst/>
          </a:prstGeom>
        </p:spPr>
      </p:pic>
      <p:sp>
        <p:nvSpPr>
          <p:cNvPr id="2" name="Title Placeholder 1"/>
          <p:cNvSpPr>
            <a:spLocks noGrp="1"/>
          </p:cNvSpPr>
          <p:nvPr>
            <p:ph type="title"/>
          </p:nvPr>
        </p:nvSpPr>
        <p:spPr>
          <a:xfrm>
            <a:off x="126122" y="-7809"/>
            <a:ext cx="11955517" cy="51484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6122" y="555006"/>
            <a:ext cx="11955517" cy="54949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84603" y="6549407"/>
            <a:ext cx="1272994" cy="249385"/>
          </a:xfrm>
          <a:prstGeom prst="rect">
            <a:avLst/>
          </a:prstGeom>
        </p:spPr>
        <p:txBody>
          <a:bodyPr vert="horz" lIns="91440" tIns="45720" rIns="91440" bIns="45720" rtlCol="0" anchor="ctr"/>
          <a:lstStyle>
            <a:lvl1pPr algn="l">
              <a:defRPr sz="900">
                <a:solidFill>
                  <a:schemeClr val="tx1">
                    <a:tint val="75000"/>
                  </a:schemeClr>
                </a:solidFill>
              </a:defRPr>
            </a:lvl1pPr>
          </a:lstStyle>
          <a:p>
            <a:fld id="{EE514114-1B09-4F88-919C-314FA9E8340A}" type="datetime2">
              <a:rPr lang="en-US" smtClean="0"/>
              <a:t>Friday, June 13, 2025</a:t>
            </a:fld>
            <a:endParaRPr lang="en-US"/>
          </a:p>
        </p:txBody>
      </p:sp>
      <p:sp>
        <p:nvSpPr>
          <p:cNvPr id="6" name="Slide Number Placeholder 5"/>
          <p:cNvSpPr>
            <a:spLocks noGrp="1"/>
          </p:cNvSpPr>
          <p:nvPr>
            <p:ph type="sldNum" sz="quarter" idx="4"/>
          </p:nvPr>
        </p:nvSpPr>
        <p:spPr>
          <a:xfrm>
            <a:off x="11024101" y="6531678"/>
            <a:ext cx="997085" cy="249385"/>
          </a:xfrm>
          <a:prstGeom prst="rect">
            <a:avLst/>
          </a:prstGeom>
        </p:spPr>
        <p:txBody>
          <a:bodyPr vert="horz" lIns="91440" tIns="45720" rIns="91440" bIns="45720" rtlCol="0" anchor="ctr"/>
          <a:lstStyle>
            <a:lvl1pPr algn="r">
              <a:defRPr sz="900">
                <a:solidFill>
                  <a:schemeClr val="tx1">
                    <a:tint val="75000"/>
                  </a:schemeClr>
                </a:solidFill>
              </a:defRPr>
            </a:lvl1pPr>
          </a:lstStyle>
          <a:p>
            <a:fld id="{EDAED2F0-FE46-4240-B9CD-38EFCE339481}" type="slidenum">
              <a:rPr lang="en-US" smtClean="0"/>
              <a:t>‹#›</a:t>
            </a:fld>
            <a:endParaRPr lang="en-US"/>
          </a:p>
        </p:txBody>
      </p:sp>
      <p:sp>
        <p:nvSpPr>
          <p:cNvPr id="7" name="Rectangle 6"/>
          <p:cNvSpPr/>
          <p:nvPr/>
        </p:nvSpPr>
        <p:spPr bwMode="auto">
          <a:xfrm>
            <a:off x="0" y="3"/>
            <a:ext cx="12192000" cy="6843713"/>
          </a:xfrm>
          <a:prstGeom prst="rect">
            <a:avLst/>
          </a:prstGeom>
          <a:noFill/>
          <a:ln w="9525" cap="flat" cmpd="sng" algn="ctr">
            <a:solidFill>
              <a:srgbClr val="FFC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r" defTabSz="782241" rtl="1" eaLnBrk="1" fontAlgn="base" latinLnBrk="0" hangingPunct="1">
              <a:lnSpc>
                <a:spcPct val="100000"/>
              </a:lnSpc>
              <a:spcBef>
                <a:spcPct val="0"/>
              </a:spcBef>
              <a:spcAft>
                <a:spcPct val="0"/>
              </a:spcAft>
              <a:buClrTx/>
              <a:buSzTx/>
              <a:buFontTx/>
              <a:buNone/>
              <a:tabLst/>
            </a:pPr>
            <a:endParaRPr kumimoji="0" lang="en-US" sz="2925" b="1" i="0" u="none" strike="noStrike" cap="none" normalizeH="0" baseline="0" dirty="0">
              <a:ln>
                <a:noFill/>
              </a:ln>
              <a:solidFill>
                <a:srgbClr val="000066"/>
              </a:solidFill>
              <a:effectLst/>
              <a:latin typeface="Arial" charset="0"/>
              <a:cs typeface="Arial" charset="0"/>
            </a:endParaRPr>
          </a:p>
        </p:txBody>
      </p:sp>
      <p:sp>
        <p:nvSpPr>
          <p:cNvPr id="11" name="Rectangle 10"/>
          <p:cNvSpPr/>
          <p:nvPr/>
        </p:nvSpPr>
        <p:spPr>
          <a:xfrm>
            <a:off x="2" y="3"/>
            <a:ext cx="12170609" cy="684371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0B884FB0-22A2-4366-B46B-0CC93CD60762}"/>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22BC7888-32B1-42B4-B58B-C50F2B85611F}"/>
              </a:ext>
            </a:extLst>
          </p:cNvPr>
          <p:cNvSpPr/>
          <p:nvPr/>
        </p:nvSpPr>
        <p:spPr bwMode="auto">
          <a:xfrm>
            <a:off x="0" y="1"/>
            <a:ext cx="12192000" cy="6843713"/>
          </a:xfrm>
          <a:prstGeom prst="rect">
            <a:avLst/>
          </a:prstGeom>
          <a:no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a:ln>
                <a:noFill/>
              </a:ln>
              <a:solidFill>
                <a:srgbClr val="000066"/>
              </a:solidFill>
              <a:effectLst/>
              <a:latin typeface="Arial" charset="0"/>
              <a:cs typeface="Arial" charset="0"/>
            </a:endParaRPr>
          </a:p>
        </p:txBody>
      </p:sp>
      <p:sp>
        <p:nvSpPr>
          <p:cNvPr id="16" name="Rectangle 15">
            <a:extLst>
              <a:ext uri="{FF2B5EF4-FFF2-40B4-BE49-F238E27FC236}">
                <a16:creationId xmlns:a16="http://schemas.microsoft.com/office/drawing/2014/main" id="{169C5751-4198-46EE-9F6E-E2E42DCA8FB4}"/>
              </a:ext>
            </a:extLst>
          </p:cNvPr>
          <p:cNvSpPr/>
          <p:nvPr/>
        </p:nvSpPr>
        <p:spPr>
          <a:xfrm>
            <a:off x="1" y="1"/>
            <a:ext cx="12170609" cy="684371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FC80E8D2-2B64-40C1-8B95-5956B622D6F8}"/>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custDataLst>
      <p:tags r:id="rId30"/>
    </p:custDataLst>
    <p:extLst>
      <p:ext uri="{BB962C8B-B14F-4D97-AF65-F5344CB8AC3E}">
        <p14:creationId xmlns:p14="http://schemas.microsoft.com/office/powerpoint/2010/main" val="3793108267"/>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 id="2147484012" r:id="rId14"/>
    <p:sldLayoutId id="2147484013" r:id="rId15"/>
    <p:sldLayoutId id="2147484014" r:id="rId16"/>
    <p:sldLayoutId id="2147484015" r:id="rId17"/>
    <p:sldLayoutId id="2147484016" r:id="rId18"/>
    <p:sldLayoutId id="2147484017" r:id="rId19"/>
    <p:sldLayoutId id="2147484018" r:id="rId20"/>
    <p:sldLayoutId id="2147484019" r:id="rId21"/>
    <p:sldLayoutId id="2147484020" r:id="rId22"/>
    <p:sldLayoutId id="2147484021" r:id="rId23"/>
    <p:sldLayoutId id="2147484022" r:id="rId24"/>
    <p:sldLayoutId id="2147484023" r:id="rId25"/>
    <p:sldLayoutId id="2147484024" r:id="rId26"/>
    <p:sldLayoutId id="2147484025" r:id="rId27"/>
    <p:sldLayoutId id="2147484026" r:id="rId28"/>
  </p:sldLayoutIdLst>
  <p:hf hdr="0" dt="0"/>
  <p:txStyles>
    <p:titleStyle>
      <a:lvl1pPr algn="ctr" defTabSz="685800" rtl="0" eaLnBrk="1" latinLnBrk="0" hangingPunct="1">
        <a:spcBef>
          <a:spcPct val="0"/>
        </a:spcBef>
        <a:buNone/>
        <a:defRPr sz="24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baseline="0">
          <a:solidFill>
            <a:schemeClr val="tx1"/>
          </a:solidFill>
          <a:latin typeface="+mn-lt"/>
          <a:ea typeface="+mn-ea"/>
          <a:cs typeface="+mn-cs"/>
        </a:defRPr>
      </a:lvl6pPr>
      <a:lvl7pPr marL="2228850" indent="-171450" algn="l" defTabSz="685800" rtl="0" eaLnBrk="1" latinLnBrk="0" hangingPunct="1">
        <a:spcBef>
          <a:spcPct val="20000"/>
        </a:spcBef>
        <a:buFont typeface="Wingdings" pitchFamily="2" charset="2"/>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8600"/>
            <a:ext cx="11176000" cy="7159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066800"/>
            <a:ext cx="11176000" cy="4983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bwMode="auto">
          <a:xfrm>
            <a:off x="0" y="1"/>
            <a:ext cx="12192000" cy="6843713"/>
          </a:xfrm>
          <a:prstGeom prst="rect">
            <a:avLst/>
          </a:prstGeom>
          <a:no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a:ln>
                <a:noFill/>
              </a:ln>
              <a:solidFill>
                <a:srgbClr val="000066"/>
              </a:solidFill>
              <a:effectLst/>
              <a:latin typeface="Arial" charset="0"/>
              <a:cs typeface="Arial" charset="0"/>
            </a:endParaRPr>
          </a:p>
        </p:txBody>
      </p:sp>
      <p:sp>
        <p:nvSpPr>
          <p:cNvPr id="11" name="Rectangle 10"/>
          <p:cNvSpPr/>
          <p:nvPr/>
        </p:nvSpPr>
        <p:spPr>
          <a:xfrm>
            <a:off x="1" y="1"/>
            <a:ext cx="12170609" cy="684371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id="{C8108196-38EA-439F-A763-9F10FF756315}"/>
              </a:ext>
            </a:extLst>
          </p:cNvPr>
          <p:cNvSpPr/>
          <p:nvPr/>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46F4BBC0-B51D-476E-8D68-30123C49F590}"/>
              </a:ext>
            </a:extLst>
          </p:cNvPr>
          <p:cNvPicPr>
            <a:picLocks noChangeAspect="1"/>
          </p:cNvPicPr>
          <p:nvPr/>
        </p:nvPicPr>
        <p:blipFill>
          <a:blip r:embed="rId24"/>
          <a:stretch>
            <a:fillRect/>
          </a:stretch>
        </p:blipFill>
        <p:spPr>
          <a:xfrm>
            <a:off x="27759" y="6504955"/>
            <a:ext cx="12172950" cy="338080"/>
          </a:xfrm>
          <a:prstGeom prst="rect">
            <a:avLst/>
          </a:prstGeom>
        </p:spPr>
      </p:pic>
      <p:sp>
        <p:nvSpPr>
          <p:cNvPr id="12" name="Content Placeholder 2">
            <a:extLst>
              <a:ext uri="{FF2B5EF4-FFF2-40B4-BE49-F238E27FC236}">
                <a16:creationId xmlns:a16="http://schemas.microsoft.com/office/drawing/2014/main" id="{6A62EF2D-785C-4FCD-B218-59E91C0C5CC1}"/>
              </a:ext>
            </a:extLst>
          </p:cNvPr>
          <p:cNvSpPr txBox="1">
            <a:spLocks/>
          </p:cNvSpPr>
          <p:nvPr/>
        </p:nvSpPr>
        <p:spPr>
          <a:xfrm>
            <a:off x="8366188" y="6206106"/>
            <a:ext cx="3679382" cy="193776"/>
          </a:xfrm>
          <a:prstGeom prst="rect">
            <a:avLst/>
          </a:prstGeom>
        </p:spPr>
        <p:txBody>
          <a:bodyPr>
            <a:normAutofit fontScale="92500" lnSpcReduction="10000"/>
          </a:bodyPr>
          <a:lstStyle>
            <a:lvl1pPr marL="0" indent="0" algn="r" defTabSz="914400" rtl="0" eaLnBrk="1" latinLnBrk="0" hangingPunct="1">
              <a:spcBef>
                <a:spcPct val="20000"/>
              </a:spcBef>
              <a:buFont typeface="Arial" pitchFamily="34" charset="0"/>
              <a:buNone/>
              <a:defRPr sz="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35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35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350" kern="1200" baseline="0">
                <a:solidFill>
                  <a:schemeClr val="tx1"/>
                </a:solidFill>
                <a:latin typeface="+mn-lt"/>
                <a:ea typeface="+mn-ea"/>
                <a:cs typeface="+mn-cs"/>
              </a:defRPr>
            </a:lvl6pPr>
            <a:lvl7pPr marL="2971800" indent="-228600" algn="l" defTabSz="914400" rtl="0" eaLnBrk="1" latinLnBrk="0" hangingPunct="1">
              <a:spcBef>
                <a:spcPct val="20000"/>
              </a:spcBef>
              <a:buFont typeface="Wingdings" pitchFamily="2" charset="2"/>
              <a:buChar char="§"/>
              <a:defRPr sz="135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350" kern="1200">
                <a:solidFill>
                  <a:schemeClr val="tx1"/>
                </a:solidFill>
                <a:latin typeface="+mn-lt"/>
                <a:ea typeface="+mn-ea"/>
                <a:cs typeface="+mn-cs"/>
              </a:defRPr>
            </a:lvl9pPr>
          </a:lstStyle>
          <a:p>
            <a:r>
              <a:rPr lang="en-US"/>
              <a:t>Click to edit Master text styles</a:t>
            </a:r>
            <a:endParaRPr lang="en-US" dirty="0"/>
          </a:p>
        </p:txBody>
      </p:sp>
      <p:sp>
        <p:nvSpPr>
          <p:cNvPr id="4" name="Date Placeholder 3"/>
          <p:cNvSpPr>
            <a:spLocks noGrp="1"/>
          </p:cNvSpPr>
          <p:nvPr>
            <p:ph type="dt" sz="half" idx="2"/>
          </p:nvPr>
        </p:nvSpPr>
        <p:spPr>
          <a:xfrm>
            <a:off x="2053659" y="6492875"/>
            <a:ext cx="21373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514114-1B09-4F88-919C-314FA9E8340A}" type="datetime2">
              <a:rPr lang="en-US" smtClean="0"/>
              <a:t>Friday, June 13, 2025</a:t>
            </a:fld>
            <a:endParaRPr lang="en-US"/>
          </a:p>
        </p:txBody>
      </p:sp>
      <p:sp>
        <p:nvSpPr>
          <p:cNvPr id="6" name="Slide Number Placeholder 5"/>
          <p:cNvSpPr>
            <a:spLocks noGrp="1"/>
          </p:cNvSpPr>
          <p:nvPr>
            <p:ph type="sldNum" sz="quarter" idx="4"/>
          </p:nvPr>
        </p:nvSpPr>
        <p:spPr>
          <a:xfrm>
            <a:off x="11629171" y="6492875"/>
            <a:ext cx="56282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AED2F0-FE46-4240-B9CD-38EFCE339481}" type="slidenum">
              <a:rPr lang="en-US" smtClean="0"/>
              <a:t>‹#›</a:t>
            </a:fld>
            <a:endParaRPr lang="en-US"/>
          </a:p>
        </p:txBody>
      </p:sp>
      <p:sp>
        <p:nvSpPr>
          <p:cNvPr id="5" name="Footer Placeholder 4"/>
          <p:cNvSpPr>
            <a:spLocks noGrp="1"/>
          </p:cNvSpPr>
          <p:nvPr>
            <p:ph type="ftr" sz="quarter" idx="3"/>
          </p:nvPr>
        </p:nvSpPr>
        <p:spPr>
          <a:xfrm>
            <a:off x="4673600" y="649287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09885373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 id="2147483749" r:id="rId22"/>
  </p:sldLayoutIdLst>
  <p:hf hdr="0" dt="0"/>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6pPr>
      <a:lvl7pPr marL="29718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6122" y="-7809"/>
            <a:ext cx="11955517" cy="51484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6122" y="555006"/>
            <a:ext cx="11955517" cy="54949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E514114-1B09-4F88-919C-314FA9E8340A}" type="datetime2">
              <a:rPr lang="en-US" smtClean="0"/>
              <a:t>Friday, June 13, 2025</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AED2F0-FE46-4240-B9CD-38EFCE339481}" type="slidenum">
              <a:rPr lang="en-US" smtClean="0"/>
              <a:t>‹#›</a:t>
            </a:fld>
            <a:endParaRPr lang="en-US"/>
          </a:p>
        </p:txBody>
      </p:sp>
      <p:sp>
        <p:nvSpPr>
          <p:cNvPr id="7" name="Rectangle 6"/>
          <p:cNvSpPr/>
          <p:nvPr/>
        </p:nvSpPr>
        <p:spPr bwMode="auto">
          <a:xfrm>
            <a:off x="0" y="3"/>
            <a:ext cx="12192000" cy="6843713"/>
          </a:xfrm>
          <a:prstGeom prst="rect">
            <a:avLst/>
          </a:prstGeom>
          <a:noFill/>
          <a:ln w="9525" cap="flat" cmpd="sng" algn="ctr">
            <a:solidFill>
              <a:srgbClr val="FFC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r" defTabSz="782241" rtl="1" eaLnBrk="1" fontAlgn="base" latinLnBrk="0" hangingPunct="1">
              <a:lnSpc>
                <a:spcPct val="100000"/>
              </a:lnSpc>
              <a:spcBef>
                <a:spcPct val="0"/>
              </a:spcBef>
              <a:spcAft>
                <a:spcPct val="0"/>
              </a:spcAft>
              <a:buClrTx/>
              <a:buSzTx/>
              <a:buFontTx/>
              <a:buNone/>
              <a:tabLst/>
            </a:pPr>
            <a:endParaRPr kumimoji="0" lang="en-US" sz="2925" b="1" i="0" u="none" strike="noStrike" cap="none" normalizeH="0" baseline="0" dirty="0">
              <a:ln>
                <a:noFill/>
              </a:ln>
              <a:solidFill>
                <a:srgbClr val="000066"/>
              </a:solidFill>
              <a:effectLst/>
              <a:latin typeface="Arial" charset="0"/>
              <a:cs typeface="Arial" charset="0"/>
            </a:endParaRPr>
          </a:p>
        </p:txBody>
      </p:sp>
      <p:pic>
        <p:nvPicPr>
          <p:cNvPr id="9" name="Picture 8" descr="WHO-EN-white-H"/>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574617" y="6040438"/>
            <a:ext cx="294428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2" y="3"/>
            <a:ext cx="12170609" cy="684371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0B884FB0-22A2-4366-B46B-0CC93CD60762}"/>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496275FC-51BF-4B9B-8B21-A6A9BA4EADB1}"/>
              </a:ext>
            </a:extLst>
          </p:cNvPr>
          <p:cNvSpPr/>
          <p:nvPr/>
        </p:nvSpPr>
        <p:spPr bwMode="auto">
          <a:xfrm>
            <a:off x="0" y="1"/>
            <a:ext cx="12192000" cy="6843713"/>
          </a:xfrm>
          <a:prstGeom prst="rect">
            <a:avLst/>
          </a:prstGeom>
          <a:no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a:ln>
                <a:noFill/>
              </a:ln>
              <a:solidFill>
                <a:srgbClr val="000066"/>
              </a:solidFill>
              <a:effectLst/>
              <a:latin typeface="Arial" charset="0"/>
              <a:cs typeface="Arial" charset="0"/>
            </a:endParaRPr>
          </a:p>
        </p:txBody>
      </p:sp>
      <p:pic>
        <p:nvPicPr>
          <p:cNvPr id="18" name="Picture 17" descr="WHO-EN-white-H">
            <a:extLst>
              <a:ext uri="{FF2B5EF4-FFF2-40B4-BE49-F238E27FC236}">
                <a16:creationId xmlns:a16="http://schemas.microsoft.com/office/drawing/2014/main" id="{489078E6-67DE-4D81-86B8-507D0EC09E7A}"/>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574617" y="6040438"/>
            <a:ext cx="294428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5F64D08E-2143-4D05-B560-97BEFA4224FB}"/>
              </a:ext>
            </a:extLst>
          </p:cNvPr>
          <p:cNvSpPr/>
          <p:nvPr/>
        </p:nvSpPr>
        <p:spPr>
          <a:xfrm>
            <a:off x="1" y="1"/>
            <a:ext cx="12170609" cy="684371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0DE4B132-C544-495A-84E4-940E809EFA8C}"/>
              </a:ext>
            </a:extLst>
          </p:cNvPr>
          <p:cNvSpPr/>
          <p:nvPr/>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C85D8D64-A7CC-4C06-927E-3A3A3D1F5FA6}"/>
              </a:ext>
            </a:extLst>
          </p:cNvPr>
          <p:cNvPicPr>
            <a:picLocks noChangeAspect="1"/>
          </p:cNvPicPr>
          <p:nvPr/>
        </p:nvPicPr>
        <p:blipFill>
          <a:blip r:embed="rId36"/>
          <a:stretch>
            <a:fillRect/>
          </a:stretch>
        </p:blipFill>
        <p:spPr>
          <a:xfrm>
            <a:off x="27759" y="6504955"/>
            <a:ext cx="12172950" cy="338080"/>
          </a:xfrm>
          <a:prstGeom prst="rect">
            <a:avLst/>
          </a:prstGeom>
        </p:spPr>
      </p:pic>
    </p:spTree>
    <p:custDataLst>
      <p:tags r:id="rId34"/>
    </p:custDataLst>
    <p:extLst>
      <p:ext uri="{BB962C8B-B14F-4D97-AF65-F5344CB8AC3E}">
        <p14:creationId xmlns:p14="http://schemas.microsoft.com/office/powerpoint/2010/main" val="13032514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 id="2147483771" r:id="rId21"/>
    <p:sldLayoutId id="2147483772" r:id="rId22"/>
    <p:sldLayoutId id="2147483773" r:id="rId23"/>
    <p:sldLayoutId id="2147483774" r:id="rId24"/>
    <p:sldLayoutId id="2147483775" r:id="rId25"/>
    <p:sldLayoutId id="2147483776" r:id="rId26"/>
    <p:sldLayoutId id="2147483777" r:id="rId27"/>
    <p:sldLayoutId id="2147483778" r:id="rId28"/>
    <p:sldLayoutId id="2147483779" r:id="rId29"/>
    <p:sldLayoutId id="2147483780" r:id="rId30"/>
    <p:sldLayoutId id="2147483781" r:id="rId31"/>
    <p:sldLayoutId id="2147483782" r:id="rId32"/>
  </p:sldLayoutIdLst>
  <p:hf hdr="0" dt="0"/>
  <p:txStyles>
    <p:titleStyle>
      <a:lvl1pPr algn="ctr" defTabSz="685800" rtl="0" eaLnBrk="1" latinLnBrk="0" hangingPunct="1">
        <a:spcBef>
          <a:spcPct val="0"/>
        </a:spcBef>
        <a:buNone/>
        <a:defRPr sz="24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baseline="0">
          <a:solidFill>
            <a:schemeClr val="tx1"/>
          </a:solidFill>
          <a:latin typeface="+mn-lt"/>
          <a:ea typeface="+mn-ea"/>
          <a:cs typeface="+mn-cs"/>
        </a:defRPr>
      </a:lvl6pPr>
      <a:lvl7pPr marL="2228850" indent="-171450" algn="l" defTabSz="685800" rtl="0" eaLnBrk="1" latinLnBrk="0" hangingPunct="1">
        <a:spcBef>
          <a:spcPct val="20000"/>
        </a:spcBef>
        <a:buFont typeface="Wingdings" pitchFamily="2" charset="2"/>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6122" y="-7809"/>
            <a:ext cx="11955517" cy="51484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6122" y="555006"/>
            <a:ext cx="11955517" cy="54949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BDC8EDB-FB17-47F5-AD68-D60FF43BC2D5}" type="datetime1">
              <a:rPr lang="en-US" smtClean="0"/>
              <a:pPr/>
              <a:t>6/13/25</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Copyright © 2018, Elsevier Inc. All rights reserved.</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A4F5366-F021-C440-B975-9BD644C7DDA9}" type="slidenum">
              <a:rPr lang="en-US" smtClean="0"/>
              <a:pPr/>
              <a:t>‹#›</a:t>
            </a:fld>
            <a:endParaRPr lang="en-US"/>
          </a:p>
        </p:txBody>
      </p:sp>
      <p:sp>
        <p:nvSpPr>
          <p:cNvPr id="7" name="Rectangle 6"/>
          <p:cNvSpPr/>
          <p:nvPr/>
        </p:nvSpPr>
        <p:spPr bwMode="auto">
          <a:xfrm>
            <a:off x="0" y="3"/>
            <a:ext cx="12192000" cy="6843713"/>
          </a:xfrm>
          <a:prstGeom prst="rect">
            <a:avLst/>
          </a:prstGeom>
          <a:noFill/>
          <a:ln w="9525" cap="flat" cmpd="sng" algn="ctr">
            <a:solidFill>
              <a:srgbClr val="FFC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r" defTabSz="782241" rtl="1" eaLnBrk="1" fontAlgn="base" latinLnBrk="0" hangingPunct="1">
              <a:lnSpc>
                <a:spcPct val="100000"/>
              </a:lnSpc>
              <a:spcBef>
                <a:spcPct val="0"/>
              </a:spcBef>
              <a:spcAft>
                <a:spcPct val="0"/>
              </a:spcAft>
              <a:buClrTx/>
              <a:buSzTx/>
              <a:buFontTx/>
              <a:buNone/>
              <a:tabLst/>
            </a:pPr>
            <a:endParaRPr kumimoji="0" lang="en-US" sz="2925" b="1" i="0" u="none" strike="noStrike" cap="none" normalizeH="0" baseline="0" dirty="0">
              <a:ln>
                <a:noFill/>
              </a:ln>
              <a:solidFill>
                <a:srgbClr val="000066"/>
              </a:solidFill>
              <a:effectLst/>
              <a:latin typeface="Arial" charset="0"/>
              <a:cs typeface="Arial" charset="0"/>
            </a:endParaRPr>
          </a:p>
        </p:txBody>
      </p:sp>
      <p:sp>
        <p:nvSpPr>
          <p:cNvPr id="11" name="Rectangle 10"/>
          <p:cNvSpPr/>
          <p:nvPr/>
        </p:nvSpPr>
        <p:spPr>
          <a:xfrm>
            <a:off x="2" y="3"/>
            <a:ext cx="12170609" cy="684371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0B884FB0-22A2-4366-B46B-0CC93CD60762}"/>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Picture 15">
            <a:extLst>
              <a:ext uri="{FF2B5EF4-FFF2-40B4-BE49-F238E27FC236}">
                <a16:creationId xmlns:a16="http://schemas.microsoft.com/office/drawing/2014/main" id="{69F592B0-E874-4EFF-989F-0AC2EC92AB55}"/>
              </a:ext>
            </a:extLst>
          </p:cNvPr>
          <p:cNvPicPr>
            <a:picLocks noChangeAspect="1"/>
          </p:cNvPicPr>
          <p:nvPr/>
        </p:nvPicPr>
        <p:blipFill>
          <a:blip r:embed="rId35"/>
          <a:stretch>
            <a:fillRect/>
          </a:stretch>
        </p:blipFill>
        <p:spPr>
          <a:xfrm>
            <a:off x="27759" y="6504955"/>
            <a:ext cx="12172950" cy="338080"/>
          </a:xfrm>
          <a:prstGeom prst="rect">
            <a:avLst/>
          </a:prstGeom>
        </p:spPr>
      </p:pic>
    </p:spTree>
    <p:custDataLst>
      <p:tags r:id="rId34"/>
    </p:custDataLst>
    <p:extLst>
      <p:ext uri="{BB962C8B-B14F-4D97-AF65-F5344CB8AC3E}">
        <p14:creationId xmlns:p14="http://schemas.microsoft.com/office/powerpoint/2010/main" val="980041812"/>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1" r:id="rId18"/>
    <p:sldLayoutId id="2147483802" r:id="rId19"/>
    <p:sldLayoutId id="2147483803" r:id="rId20"/>
    <p:sldLayoutId id="2147483804" r:id="rId21"/>
    <p:sldLayoutId id="2147483805" r:id="rId22"/>
    <p:sldLayoutId id="2147483806" r:id="rId23"/>
    <p:sldLayoutId id="2147483807" r:id="rId24"/>
    <p:sldLayoutId id="2147483808" r:id="rId25"/>
    <p:sldLayoutId id="2147483809" r:id="rId26"/>
    <p:sldLayoutId id="2147483810" r:id="rId27"/>
    <p:sldLayoutId id="2147483811" r:id="rId28"/>
    <p:sldLayoutId id="2147483812" r:id="rId29"/>
    <p:sldLayoutId id="2147483813" r:id="rId30"/>
    <p:sldLayoutId id="2147483814" r:id="rId31"/>
    <p:sldLayoutId id="2147483815" r:id="rId32"/>
  </p:sldLayoutIdLst>
  <p:hf sldNum="0" hdr="0" ftr="0" dt="0"/>
  <p:txStyles>
    <p:titleStyle>
      <a:lvl1pPr algn="ctr" defTabSz="685800" rtl="0" eaLnBrk="1" latinLnBrk="0" hangingPunct="1">
        <a:spcBef>
          <a:spcPct val="0"/>
        </a:spcBef>
        <a:buNone/>
        <a:defRPr sz="24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baseline="0">
          <a:solidFill>
            <a:schemeClr val="tx1"/>
          </a:solidFill>
          <a:latin typeface="+mn-lt"/>
          <a:ea typeface="+mn-ea"/>
          <a:cs typeface="+mn-cs"/>
        </a:defRPr>
      </a:lvl6pPr>
      <a:lvl7pPr marL="2228850" indent="-171450" algn="l" defTabSz="685800" rtl="0" eaLnBrk="1" latinLnBrk="0" hangingPunct="1">
        <a:spcBef>
          <a:spcPct val="20000"/>
        </a:spcBef>
        <a:buFont typeface="Wingdings" pitchFamily="2" charset="2"/>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6122" y="-7809"/>
            <a:ext cx="11955517" cy="51484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6122" y="555006"/>
            <a:ext cx="11955517" cy="54949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84603" y="6549407"/>
            <a:ext cx="1272994" cy="249385"/>
          </a:xfrm>
          <a:prstGeom prst="rect">
            <a:avLst/>
          </a:prstGeom>
        </p:spPr>
        <p:txBody>
          <a:bodyPr vert="horz" lIns="91440" tIns="45720" rIns="91440" bIns="45720" rtlCol="0" anchor="ctr"/>
          <a:lstStyle>
            <a:lvl1pPr algn="l">
              <a:defRPr sz="900">
                <a:solidFill>
                  <a:schemeClr val="tx1">
                    <a:tint val="75000"/>
                  </a:schemeClr>
                </a:solidFill>
              </a:defRPr>
            </a:lvl1pPr>
          </a:lstStyle>
          <a:p>
            <a:fld id="{9BDC8EDB-FB17-47F5-AD68-D60FF43BC2D5}" type="datetime1">
              <a:rPr lang="en-US" smtClean="0"/>
              <a:pPr/>
              <a:t>6/13/25</a:t>
            </a:fld>
            <a:endParaRPr lang="en-US"/>
          </a:p>
        </p:txBody>
      </p:sp>
      <p:sp>
        <p:nvSpPr>
          <p:cNvPr id="6" name="Slide Number Placeholder 5"/>
          <p:cNvSpPr>
            <a:spLocks noGrp="1"/>
          </p:cNvSpPr>
          <p:nvPr>
            <p:ph type="sldNum" sz="quarter" idx="4"/>
          </p:nvPr>
        </p:nvSpPr>
        <p:spPr>
          <a:xfrm>
            <a:off x="11024101" y="6531678"/>
            <a:ext cx="997085" cy="249385"/>
          </a:xfrm>
          <a:prstGeom prst="rect">
            <a:avLst/>
          </a:prstGeom>
        </p:spPr>
        <p:txBody>
          <a:bodyPr vert="horz" lIns="91440" tIns="45720" rIns="91440" bIns="45720" rtlCol="0" anchor="ctr"/>
          <a:lstStyle>
            <a:lvl1pPr algn="r">
              <a:defRPr sz="900">
                <a:solidFill>
                  <a:schemeClr val="tx1">
                    <a:tint val="75000"/>
                  </a:schemeClr>
                </a:solidFill>
              </a:defRPr>
            </a:lvl1pPr>
          </a:lstStyle>
          <a:p>
            <a:fld id="{EA4F5366-F021-C440-B975-9BD644C7DDA9}" type="slidenum">
              <a:rPr lang="en-US" smtClean="0"/>
              <a:pPr/>
              <a:t>‹#›</a:t>
            </a:fld>
            <a:endParaRPr lang="en-US"/>
          </a:p>
        </p:txBody>
      </p:sp>
      <p:sp>
        <p:nvSpPr>
          <p:cNvPr id="7" name="Rectangle 6"/>
          <p:cNvSpPr/>
          <p:nvPr/>
        </p:nvSpPr>
        <p:spPr bwMode="auto">
          <a:xfrm>
            <a:off x="0" y="3"/>
            <a:ext cx="12192000" cy="6843713"/>
          </a:xfrm>
          <a:prstGeom prst="rect">
            <a:avLst/>
          </a:prstGeom>
          <a:noFill/>
          <a:ln w="9525" cap="flat" cmpd="sng" algn="ctr">
            <a:solidFill>
              <a:srgbClr val="FFC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r" defTabSz="782241" rtl="1" eaLnBrk="1" fontAlgn="base" latinLnBrk="0" hangingPunct="1">
              <a:lnSpc>
                <a:spcPct val="100000"/>
              </a:lnSpc>
              <a:spcBef>
                <a:spcPct val="0"/>
              </a:spcBef>
              <a:spcAft>
                <a:spcPct val="0"/>
              </a:spcAft>
              <a:buClrTx/>
              <a:buSzTx/>
              <a:buFontTx/>
              <a:buNone/>
              <a:tabLst/>
            </a:pPr>
            <a:endParaRPr kumimoji="0" lang="en-US" sz="2925" b="1" i="0" u="none" strike="noStrike" cap="none" normalizeH="0" baseline="0" dirty="0">
              <a:ln>
                <a:noFill/>
              </a:ln>
              <a:solidFill>
                <a:srgbClr val="000066"/>
              </a:solidFill>
              <a:effectLst/>
              <a:latin typeface="Arial" charset="0"/>
              <a:cs typeface="Arial" charset="0"/>
            </a:endParaRPr>
          </a:p>
        </p:txBody>
      </p:sp>
      <p:sp>
        <p:nvSpPr>
          <p:cNvPr id="11" name="Rectangle 10"/>
          <p:cNvSpPr/>
          <p:nvPr/>
        </p:nvSpPr>
        <p:spPr>
          <a:xfrm>
            <a:off x="2" y="3"/>
            <a:ext cx="12170609" cy="684371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0B884FB0-22A2-4366-B46B-0CC93CD60762}"/>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6B30F9EC-51F9-4C3F-9E84-0E097A83A785}"/>
              </a:ext>
            </a:extLst>
          </p:cNvPr>
          <p:cNvSpPr/>
          <p:nvPr/>
        </p:nvSpPr>
        <p:spPr bwMode="auto">
          <a:xfrm>
            <a:off x="0" y="1"/>
            <a:ext cx="12192000" cy="6843713"/>
          </a:xfrm>
          <a:prstGeom prst="rect">
            <a:avLst/>
          </a:prstGeom>
          <a:no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a:ln>
                <a:noFill/>
              </a:ln>
              <a:solidFill>
                <a:srgbClr val="000066"/>
              </a:solidFill>
              <a:effectLst/>
              <a:latin typeface="Arial" charset="0"/>
              <a:cs typeface="Arial" charset="0"/>
            </a:endParaRPr>
          </a:p>
        </p:txBody>
      </p:sp>
      <p:sp>
        <p:nvSpPr>
          <p:cNvPr id="16" name="Rectangle 15">
            <a:extLst>
              <a:ext uri="{FF2B5EF4-FFF2-40B4-BE49-F238E27FC236}">
                <a16:creationId xmlns:a16="http://schemas.microsoft.com/office/drawing/2014/main" id="{96DD4E1C-C25D-4697-A520-ADB6DA66661C}"/>
              </a:ext>
            </a:extLst>
          </p:cNvPr>
          <p:cNvSpPr/>
          <p:nvPr/>
        </p:nvSpPr>
        <p:spPr>
          <a:xfrm>
            <a:off x="1" y="1"/>
            <a:ext cx="12170609" cy="684371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9B46B3EA-4F65-46E4-AB4F-68D280AB22C6}"/>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pic>
        <p:nvPicPr>
          <p:cNvPr id="13" name="Picture 12">
            <a:extLst>
              <a:ext uri="{FF2B5EF4-FFF2-40B4-BE49-F238E27FC236}">
                <a16:creationId xmlns:a16="http://schemas.microsoft.com/office/drawing/2014/main" id="{25386D7F-B57F-4A90-9D63-CBA6EA7A227C}"/>
              </a:ext>
            </a:extLst>
          </p:cNvPr>
          <p:cNvPicPr>
            <a:picLocks noChangeAspect="1"/>
          </p:cNvPicPr>
          <p:nvPr/>
        </p:nvPicPr>
        <p:blipFill>
          <a:blip r:embed="rId37"/>
          <a:stretch>
            <a:fillRect/>
          </a:stretch>
        </p:blipFill>
        <p:spPr>
          <a:xfrm>
            <a:off x="27759" y="6504955"/>
            <a:ext cx="12172950" cy="338080"/>
          </a:xfrm>
          <a:prstGeom prst="rect">
            <a:avLst/>
          </a:prstGeom>
        </p:spPr>
      </p:pic>
    </p:spTree>
    <p:custDataLst>
      <p:tags r:id="rId36"/>
    </p:custDataLst>
    <p:extLst>
      <p:ext uri="{BB962C8B-B14F-4D97-AF65-F5344CB8AC3E}">
        <p14:creationId xmlns:p14="http://schemas.microsoft.com/office/powerpoint/2010/main" val="21158685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 id="2147483835" r:id="rId19"/>
    <p:sldLayoutId id="2147483836" r:id="rId20"/>
    <p:sldLayoutId id="2147483837" r:id="rId21"/>
    <p:sldLayoutId id="2147483838" r:id="rId22"/>
    <p:sldLayoutId id="2147483839" r:id="rId23"/>
    <p:sldLayoutId id="2147483840" r:id="rId24"/>
    <p:sldLayoutId id="2147483841" r:id="rId25"/>
    <p:sldLayoutId id="2147483842" r:id="rId26"/>
    <p:sldLayoutId id="2147483843" r:id="rId27"/>
    <p:sldLayoutId id="2147483844" r:id="rId28"/>
    <p:sldLayoutId id="2147483845" r:id="rId29"/>
    <p:sldLayoutId id="2147483846" r:id="rId30"/>
    <p:sldLayoutId id="2147483847" r:id="rId31"/>
    <p:sldLayoutId id="2147483848" r:id="rId32"/>
    <p:sldLayoutId id="2147483849" r:id="rId33"/>
    <p:sldLayoutId id="2147483850" r:id="rId34"/>
  </p:sldLayoutIdLst>
  <p:hf sldNum="0" hdr="0" ftr="0" dt="0"/>
  <p:txStyles>
    <p:titleStyle>
      <a:lvl1pPr algn="ctr" defTabSz="685800" rtl="0" eaLnBrk="1" latinLnBrk="0" hangingPunct="1">
        <a:spcBef>
          <a:spcPct val="0"/>
        </a:spcBef>
        <a:buNone/>
        <a:defRPr sz="24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baseline="0">
          <a:solidFill>
            <a:schemeClr val="tx1"/>
          </a:solidFill>
          <a:latin typeface="+mn-lt"/>
          <a:ea typeface="+mn-ea"/>
          <a:cs typeface="+mn-cs"/>
        </a:defRPr>
      </a:lvl6pPr>
      <a:lvl7pPr marL="2228850" indent="-171450" algn="l" defTabSz="685800" rtl="0" eaLnBrk="1" latinLnBrk="0" hangingPunct="1">
        <a:spcBef>
          <a:spcPct val="20000"/>
        </a:spcBef>
        <a:buFont typeface="Wingdings" pitchFamily="2" charset="2"/>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8600"/>
            <a:ext cx="11176000" cy="7159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066800"/>
            <a:ext cx="11176000" cy="4983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514114-1B09-4F88-919C-314FA9E8340A}" type="datetime2">
              <a:rPr lang="en-US" smtClean="0"/>
              <a:t>Friday, June 13, 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AED2F0-FE46-4240-B9CD-38EFCE339481}" type="slidenum">
              <a:rPr lang="en-US" smtClean="0"/>
              <a:t>‹#›</a:t>
            </a:fld>
            <a:endParaRPr lang="en-US"/>
          </a:p>
        </p:txBody>
      </p:sp>
      <p:sp>
        <p:nvSpPr>
          <p:cNvPr id="7" name="Rectangle 6"/>
          <p:cNvSpPr/>
          <p:nvPr/>
        </p:nvSpPr>
        <p:spPr bwMode="auto">
          <a:xfrm>
            <a:off x="0" y="1"/>
            <a:ext cx="12192000" cy="6843713"/>
          </a:xfrm>
          <a:prstGeom prst="rect">
            <a:avLst/>
          </a:prstGeom>
          <a:no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a:ln>
                <a:noFill/>
              </a:ln>
              <a:solidFill>
                <a:srgbClr val="000066"/>
              </a:solidFill>
              <a:effectLst/>
              <a:latin typeface="Arial" charset="0"/>
              <a:cs typeface="Arial" charset="0"/>
            </a:endParaRPr>
          </a:p>
        </p:txBody>
      </p:sp>
      <p:pic>
        <p:nvPicPr>
          <p:cNvPr id="9" name="Picture 8" descr="WHO-EN-white-H"/>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574617" y="6040438"/>
            <a:ext cx="294428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 y="1"/>
            <a:ext cx="12170609" cy="684371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A6C77673-FFC8-4838-A99F-C927E045921B}"/>
              </a:ext>
            </a:extLst>
          </p:cNvPr>
          <p:cNvPicPr>
            <a:picLocks noChangeAspect="1"/>
          </p:cNvPicPr>
          <p:nvPr/>
        </p:nvPicPr>
        <p:blipFill>
          <a:blip r:embed="rId20"/>
          <a:stretch>
            <a:fillRect/>
          </a:stretch>
        </p:blipFill>
        <p:spPr>
          <a:xfrm>
            <a:off x="27759" y="6504955"/>
            <a:ext cx="12172950" cy="338080"/>
          </a:xfrm>
          <a:prstGeom prst="rect">
            <a:avLst/>
          </a:prstGeom>
        </p:spPr>
      </p:pic>
    </p:spTree>
    <p:extLst>
      <p:ext uri="{BB962C8B-B14F-4D97-AF65-F5344CB8AC3E}">
        <p14:creationId xmlns:p14="http://schemas.microsoft.com/office/powerpoint/2010/main" val="4195197145"/>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Lst>
  <p:hf hdr="0" dt="0"/>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6pPr>
      <a:lvl7pPr marL="29718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D75A779-A9A6-424F-8E36-4C906CA4FF5D}"/>
              </a:ext>
            </a:extLst>
          </p:cNvPr>
          <p:cNvPicPr>
            <a:picLocks noChangeAspect="1"/>
          </p:cNvPicPr>
          <p:nvPr/>
        </p:nvPicPr>
        <p:blipFill>
          <a:blip r:embed="rId30"/>
          <a:stretch>
            <a:fillRect/>
          </a:stretch>
        </p:blipFill>
        <p:spPr>
          <a:xfrm>
            <a:off x="27759" y="6504955"/>
            <a:ext cx="12172950" cy="338080"/>
          </a:xfrm>
          <a:prstGeom prst="rect">
            <a:avLst/>
          </a:prstGeom>
        </p:spPr>
      </p:pic>
      <p:sp>
        <p:nvSpPr>
          <p:cNvPr id="2" name="Title Placeholder 1"/>
          <p:cNvSpPr>
            <a:spLocks noGrp="1"/>
          </p:cNvSpPr>
          <p:nvPr>
            <p:ph type="title"/>
          </p:nvPr>
        </p:nvSpPr>
        <p:spPr>
          <a:xfrm>
            <a:off x="126122" y="-7809"/>
            <a:ext cx="11955517" cy="51484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6122" y="555006"/>
            <a:ext cx="11955517" cy="54949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84603" y="6549407"/>
            <a:ext cx="1272994" cy="249385"/>
          </a:xfrm>
          <a:prstGeom prst="rect">
            <a:avLst/>
          </a:prstGeom>
        </p:spPr>
        <p:txBody>
          <a:bodyPr vert="horz" lIns="91440" tIns="45720" rIns="91440" bIns="45720" rtlCol="0" anchor="ctr"/>
          <a:lstStyle>
            <a:lvl1pPr algn="l">
              <a:defRPr sz="900">
                <a:solidFill>
                  <a:schemeClr val="tx1">
                    <a:tint val="75000"/>
                  </a:schemeClr>
                </a:solidFill>
              </a:defRPr>
            </a:lvl1pPr>
          </a:lstStyle>
          <a:p>
            <a:fld id="{EE514114-1B09-4F88-919C-314FA9E8340A}" type="datetime2">
              <a:rPr lang="en-US" smtClean="0"/>
              <a:t>Friday, June 13, 2025</a:t>
            </a:fld>
            <a:endParaRPr lang="en-US"/>
          </a:p>
        </p:txBody>
      </p:sp>
      <p:sp>
        <p:nvSpPr>
          <p:cNvPr id="6" name="Slide Number Placeholder 5"/>
          <p:cNvSpPr>
            <a:spLocks noGrp="1"/>
          </p:cNvSpPr>
          <p:nvPr>
            <p:ph type="sldNum" sz="quarter" idx="4"/>
          </p:nvPr>
        </p:nvSpPr>
        <p:spPr>
          <a:xfrm>
            <a:off x="11024101" y="6531678"/>
            <a:ext cx="997085" cy="249385"/>
          </a:xfrm>
          <a:prstGeom prst="rect">
            <a:avLst/>
          </a:prstGeom>
        </p:spPr>
        <p:txBody>
          <a:bodyPr vert="horz" lIns="91440" tIns="45720" rIns="91440" bIns="45720" rtlCol="0" anchor="ctr"/>
          <a:lstStyle>
            <a:lvl1pPr algn="r">
              <a:defRPr sz="900">
                <a:solidFill>
                  <a:schemeClr val="tx1">
                    <a:tint val="75000"/>
                  </a:schemeClr>
                </a:solidFill>
              </a:defRPr>
            </a:lvl1pPr>
          </a:lstStyle>
          <a:p>
            <a:fld id="{EDAED2F0-FE46-4240-B9CD-38EFCE339481}" type="slidenum">
              <a:rPr lang="en-US" smtClean="0"/>
              <a:t>‹#›</a:t>
            </a:fld>
            <a:endParaRPr lang="en-US"/>
          </a:p>
        </p:txBody>
      </p:sp>
      <p:sp>
        <p:nvSpPr>
          <p:cNvPr id="7" name="Rectangle 6"/>
          <p:cNvSpPr/>
          <p:nvPr/>
        </p:nvSpPr>
        <p:spPr bwMode="auto">
          <a:xfrm>
            <a:off x="0" y="3"/>
            <a:ext cx="12192000" cy="6843713"/>
          </a:xfrm>
          <a:prstGeom prst="rect">
            <a:avLst/>
          </a:prstGeom>
          <a:noFill/>
          <a:ln w="9525" cap="flat" cmpd="sng" algn="ctr">
            <a:solidFill>
              <a:srgbClr val="FFC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r" defTabSz="782241" rtl="1" eaLnBrk="1" fontAlgn="base" latinLnBrk="0" hangingPunct="1">
              <a:lnSpc>
                <a:spcPct val="100000"/>
              </a:lnSpc>
              <a:spcBef>
                <a:spcPct val="0"/>
              </a:spcBef>
              <a:spcAft>
                <a:spcPct val="0"/>
              </a:spcAft>
              <a:buClrTx/>
              <a:buSzTx/>
              <a:buFontTx/>
              <a:buNone/>
              <a:tabLst/>
            </a:pPr>
            <a:endParaRPr kumimoji="0" lang="en-US" sz="2925" b="1" i="0" u="none" strike="noStrike" cap="none" normalizeH="0" baseline="0" dirty="0">
              <a:ln>
                <a:noFill/>
              </a:ln>
              <a:solidFill>
                <a:srgbClr val="000066"/>
              </a:solidFill>
              <a:effectLst/>
              <a:latin typeface="Arial" charset="0"/>
              <a:cs typeface="Arial" charset="0"/>
            </a:endParaRPr>
          </a:p>
        </p:txBody>
      </p:sp>
      <p:sp>
        <p:nvSpPr>
          <p:cNvPr id="11" name="Rectangle 10"/>
          <p:cNvSpPr/>
          <p:nvPr/>
        </p:nvSpPr>
        <p:spPr>
          <a:xfrm>
            <a:off x="2" y="3"/>
            <a:ext cx="12170609" cy="684371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0B884FB0-22A2-4366-B46B-0CC93CD60762}"/>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22BC7888-32B1-42B4-B58B-C50F2B85611F}"/>
              </a:ext>
            </a:extLst>
          </p:cNvPr>
          <p:cNvSpPr/>
          <p:nvPr/>
        </p:nvSpPr>
        <p:spPr bwMode="auto">
          <a:xfrm>
            <a:off x="0" y="1"/>
            <a:ext cx="12192000" cy="6843713"/>
          </a:xfrm>
          <a:prstGeom prst="rect">
            <a:avLst/>
          </a:prstGeom>
          <a:no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a:ln>
                <a:noFill/>
              </a:ln>
              <a:solidFill>
                <a:srgbClr val="000066"/>
              </a:solidFill>
              <a:effectLst/>
              <a:latin typeface="Arial" charset="0"/>
              <a:cs typeface="Arial" charset="0"/>
            </a:endParaRPr>
          </a:p>
        </p:txBody>
      </p:sp>
      <p:sp>
        <p:nvSpPr>
          <p:cNvPr id="16" name="Rectangle 15">
            <a:extLst>
              <a:ext uri="{FF2B5EF4-FFF2-40B4-BE49-F238E27FC236}">
                <a16:creationId xmlns:a16="http://schemas.microsoft.com/office/drawing/2014/main" id="{169C5751-4198-46EE-9F6E-E2E42DCA8FB4}"/>
              </a:ext>
            </a:extLst>
          </p:cNvPr>
          <p:cNvSpPr/>
          <p:nvPr/>
        </p:nvSpPr>
        <p:spPr>
          <a:xfrm>
            <a:off x="1" y="1"/>
            <a:ext cx="12170609" cy="684371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FC80E8D2-2B64-40C1-8B95-5956B622D6F8}"/>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custDataLst>
      <p:tags r:id="rId29"/>
    </p:custDataLst>
    <p:extLst>
      <p:ext uri="{BB962C8B-B14F-4D97-AF65-F5344CB8AC3E}">
        <p14:creationId xmlns:p14="http://schemas.microsoft.com/office/powerpoint/2010/main" val="3538691597"/>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 id="2147483887" r:id="rId18"/>
    <p:sldLayoutId id="2147483888" r:id="rId19"/>
    <p:sldLayoutId id="2147483889" r:id="rId20"/>
    <p:sldLayoutId id="2147483890" r:id="rId21"/>
    <p:sldLayoutId id="2147483891" r:id="rId22"/>
    <p:sldLayoutId id="2147483892" r:id="rId23"/>
    <p:sldLayoutId id="2147483893" r:id="rId24"/>
    <p:sldLayoutId id="2147483894" r:id="rId25"/>
    <p:sldLayoutId id="2147483895" r:id="rId26"/>
    <p:sldLayoutId id="2147483896" r:id="rId27"/>
  </p:sldLayoutIdLst>
  <p:hf hdr="0" dt="0"/>
  <p:txStyles>
    <p:titleStyle>
      <a:lvl1pPr algn="ctr" defTabSz="685800" rtl="0" eaLnBrk="1" latinLnBrk="0" hangingPunct="1">
        <a:spcBef>
          <a:spcPct val="0"/>
        </a:spcBef>
        <a:buNone/>
        <a:defRPr sz="24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baseline="0">
          <a:solidFill>
            <a:schemeClr val="tx1"/>
          </a:solidFill>
          <a:latin typeface="+mn-lt"/>
          <a:ea typeface="+mn-ea"/>
          <a:cs typeface="+mn-cs"/>
        </a:defRPr>
      </a:lvl6pPr>
      <a:lvl7pPr marL="2228850" indent="-171450" algn="l" defTabSz="685800" rtl="0" eaLnBrk="1" latinLnBrk="0" hangingPunct="1">
        <a:spcBef>
          <a:spcPct val="20000"/>
        </a:spcBef>
        <a:buFont typeface="Wingdings" pitchFamily="2" charset="2"/>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AD49A0F-EA1A-4E76-B9C9-F2736C33F81E}"/>
              </a:ext>
            </a:extLst>
          </p:cNvPr>
          <p:cNvPicPr>
            <a:picLocks noChangeAspect="1"/>
          </p:cNvPicPr>
          <p:nvPr/>
        </p:nvPicPr>
        <p:blipFill>
          <a:blip r:embed="rId40"/>
          <a:stretch>
            <a:fillRect/>
          </a:stretch>
        </p:blipFill>
        <p:spPr>
          <a:xfrm>
            <a:off x="27759" y="6504955"/>
            <a:ext cx="12172950" cy="338080"/>
          </a:xfrm>
          <a:prstGeom prst="rect">
            <a:avLst/>
          </a:prstGeom>
        </p:spPr>
      </p:pic>
      <p:sp>
        <p:nvSpPr>
          <p:cNvPr id="2050" name="Title Placeholder 1">
            <a:extLst>
              <a:ext uri="{FF2B5EF4-FFF2-40B4-BE49-F238E27FC236}">
                <a16:creationId xmlns:a16="http://schemas.microsoft.com/office/drawing/2014/main" id="{ACCDA3B8-81E4-40DB-AF9C-9B088A1BF612}"/>
              </a:ext>
            </a:extLst>
          </p:cNvPr>
          <p:cNvSpPr>
            <a:spLocks noGrp="1" noChangeArrowheads="1"/>
          </p:cNvSpPr>
          <p:nvPr>
            <p:ph type="title"/>
          </p:nvPr>
        </p:nvSpPr>
        <p:spPr bwMode="auto">
          <a:xfrm>
            <a:off x="125413" y="-7938"/>
            <a:ext cx="11955462" cy="51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F4189426-2D77-400F-B5F8-4DB4CC7AF0D2}"/>
              </a:ext>
            </a:extLst>
          </p:cNvPr>
          <p:cNvSpPr>
            <a:spLocks noGrp="1" noChangeArrowheads="1"/>
          </p:cNvSpPr>
          <p:nvPr>
            <p:ph type="body" idx="1"/>
          </p:nvPr>
        </p:nvSpPr>
        <p:spPr bwMode="auto">
          <a:xfrm>
            <a:off x="125413" y="555625"/>
            <a:ext cx="11955462" cy="549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3210D131-644F-4920-9DFA-132C5399E5E3}"/>
              </a:ext>
            </a:extLst>
          </p:cNvPr>
          <p:cNvSpPr/>
          <p:nvPr/>
        </p:nvSpPr>
        <p:spPr bwMode="auto">
          <a:xfrm>
            <a:off x="0" y="0"/>
            <a:ext cx="12192000" cy="6843713"/>
          </a:xfrm>
          <a:prstGeom prst="rect">
            <a:avLst/>
          </a:prstGeom>
          <a:noFill/>
          <a:ln w="9525" cap="flat" cmpd="sng" algn="ctr">
            <a:solidFill>
              <a:srgbClr val="FFC000"/>
            </a:solidFill>
            <a:prstDash val="solid"/>
            <a:round/>
            <a:headEnd type="none" w="med" len="med"/>
            <a:tailEnd type="none" w="med" len="med"/>
          </a:ln>
          <a:effectLst/>
        </p:spPr>
        <p:txBody>
          <a:bodyPr lIns="68580" tIns="34290" rIns="68580" bIns="34290"/>
          <a:lstStyle/>
          <a:p>
            <a:pPr algn="r" defTabSz="782241" rtl="1" eaLnBrk="1" hangingPunct="1">
              <a:defRPr/>
            </a:pPr>
            <a:endParaRPr lang="en-US" sz="2925" b="1" dirty="0">
              <a:solidFill>
                <a:srgbClr val="000066"/>
              </a:solidFill>
              <a:latin typeface="Arial" charset="0"/>
              <a:cs typeface="Arial" charset="0"/>
            </a:endParaRPr>
          </a:p>
        </p:txBody>
      </p:sp>
      <p:sp>
        <p:nvSpPr>
          <p:cNvPr id="11" name="Rectangle 10">
            <a:extLst>
              <a:ext uri="{FF2B5EF4-FFF2-40B4-BE49-F238E27FC236}">
                <a16:creationId xmlns:a16="http://schemas.microsoft.com/office/drawing/2014/main" id="{1343E4DC-95B1-4A7F-A4D4-88996C317E79}"/>
              </a:ext>
            </a:extLst>
          </p:cNvPr>
          <p:cNvSpPr/>
          <p:nvPr/>
        </p:nvSpPr>
        <p:spPr>
          <a:xfrm>
            <a:off x="0" y="0"/>
            <a:ext cx="12171363" cy="684371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054" name="Rectangle 9">
            <a:extLst>
              <a:ext uri="{FF2B5EF4-FFF2-40B4-BE49-F238E27FC236}">
                <a16:creationId xmlns:a16="http://schemas.microsoft.com/office/drawing/2014/main" id="{33F30392-4082-4516-BABF-DB7104512FF3}"/>
              </a:ext>
            </a:extLst>
          </p:cNvPr>
          <p:cNvSpPr>
            <a:spLocks noChangeArrowheads="1"/>
          </p:cNvSpPr>
          <p:nvPr/>
        </p:nvSpPr>
        <p:spPr bwMode="auto">
          <a:xfrm>
            <a:off x="0" y="0"/>
            <a:ext cx="12192000" cy="6843713"/>
          </a:xfrm>
          <a:prstGeom prst="rect">
            <a:avLst/>
          </a:prstGeom>
          <a:noFill/>
          <a:ln w="952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defTabSz="1042988">
              <a:defRPr>
                <a:solidFill>
                  <a:schemeClr val="tx1"/>
                </a:solidFill>
                <a:latin typeface="Calibri" panose="020F0502020204030204" pitchFamily="34" charset="0"/>
                <a:cs typeface="Arial" panose="020B0604020202020204" pitchFamily="34" charset="0"/>
              </a:defRPr>
            </a:lvl1pPr>
            <a:lvl2pPr marL="742950" indent="-285750" defTabSz="1042988">
              <a:defRPr>
                <a:solidFill>
                  <a:schemeClr val="tx1"/>
                </a:solidFill>
                <a:latin typeface="Calibri" panose="020F0502020204030204" pitchFamily="34" charset="0"/>
                <a:cs typeface="Arial" panose="020B0604020202020204" pitchFamily="34" charset="0"/>
              </a:defRPr>
            </a:lvl2pPr>
            <a:lvl3pPr marL="1143000" indent="-228600" defTabSz="1042988">
              <a:defRPr>
                <a:solidFill>
                  <a:schemeClr val="tx1"/>
                </a:solidFill>
                <a:latin typeface="Calibri" panose="020F0502020204030204" pitchFamily="34" charset="0"/>
                <a:cs typeface="Arial" panose="020B0604020202020204" pitchFamily="34" charset="0"/>
              </a:defRPr>
            </a:lvl3pPr>
            <a:lvl4pPr marL="1600200" indent="-228600" defTabSz="1042988">
              <a:defRPr>
                <a:solidFill>
                  <a:schemeClr val="tx1"/>
                </a:solidFill>
                <a:latin typeface="Calibri" panose="020F0502020204030204" pitchFamily="34" charset="0"/>
                <a:cs typeface="Arial" panose="020B0604020202020204" pitchFamily="34" charset="0"/>
              </a:defRPr>
            </a:lvl4pPr>
            <a:lvl5pPr marL="2057400" indent="-228600" defTabSz="1042988">
              <a:defRPr>
                <a:solidFill>
                  <a:schemeClr val="tx1"/>
                </a:solidFill>
                <a:latin typeface="Calibri" panose="020F0502020204030204" pitchFamily="34" charset="0"/>
                <a:cs typeface="Arial" panose="020B0604020202020204" pitchFamily="34" charset="0"/>
              </a:defRPr>
            </a:lvl5pPr>
            <a:lvl6pPr marL="2514600" indent="-228600" defTabSz="10429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10429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10429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10429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rtl="1" eaLnBrk="1" hangingPunct="1"/>
            <a:endParaRPr lang="en-US" altLang="en-US" sz="3900" b="1">
              <a:solidFill>
                <a:srgbClr val="000066"/>
              </a:solidFill>
              <a:latin typeface="Arial" panose="020B0604020202020204" pitchFamily="34" charset="0"/>
            </a:endParaRPr>
          </a:p>
        </p:txBody>
      </p:sp>
      <p:sp>
        <p:nvSpPr>
          <p:cNvPr id="16" name="Rectangle 15">
            <a:extLst>
              <a:ext uri="{FF2B5EF4-FFF2-40B4-BE49-F238E27FC236}">
                <a16:creationId xmlns:a16="http://schemas.microsoft.com/office/drawing/2014/main" id="{B012020A-DBBD-4E70-BF5C-C5F9A2EA65A9}"/>
              </a:ext>
            </a:extLst>
          </p:cNvPr>
          <p:cNvSpPr/>
          <p:nvPr/>
        </p:nvSpPr>
        <p:spPr>
          <a:xfrm>
            <a:off x="0" y="0"/>
            <a:ext cx="12171363" cy="684371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a:extLst>
              <a:ext uri="{FF2B5EF4-FFF2-40B4-BE49-F238E27FC236}">
                <a16:creationId xmlns:a16="http://schemas.microsoft.com/office/drawing/2014/main" id="{9E1F69C4-9F10-4CD0-AC57-43C99AFE1CE1}"/>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927C3E"/>
                </a:solidFill>
              </a:ln>
              <a:noFill/>
            </a:endParaRPr>
          </a:p>
        </p:txBody>
      </p:sp>
      <p:sp>
        <p:nvSpPr>
          <p:cNvPr id="13" name="Slide Number Placeholder 4">
            <a:extLst>
              <a:ext uri="{FF2B5EF4-FFF2-40B4-BE49-F238E27FC236}">
                <a16:creationId xmlns:a16="http://schemas.microsoft.com/office/drawing/2014/main" id="{B8F3DEB2-7BFF-4D72-919C-CD370D92947C}"/>
              </a:ext>
            </a:extLst>
          </p:cNvPr>
          <p:cNvSpPr txBox="1">
            <a:spLocks/>
          </p:cNvSpPr>
          <p:nvPr/>
        </p:nvSpPr>
        <p:spPr>
          <a:xfrm>
            <a:off x="11172825" y="6550025"/>
            <a:ext cx="998538" cy="2492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F136BBA4-2612-4537-8D58-B49F1A4649F8}" type="slidenum">
              <a:rPr lang="en-US" sz="1200" smtClean="0">
                <a:solidFill>
                  <a:schemeClr val="bg1">
                    <a:lumMod val="75000"/>
                  </a:schemeClr>
                </a:solidFill>
              </a:rPr>
              <a:pPr algn="r">
                <a:defRPr/>
              </a:pPr>
              <a:t>‹#›</a:t>
            </a:fld>
            <a:endParaRPr lang="en-US" sz="1200" dirty="0">
              <a:solidFill>
                <a:schemeClr val="bg1">
                  <a:lumMod val="75000"/>
                </a:schemeClr>
              </a:solidFill>
            </a:endParaRPr>
          </a:p>
        </p:txBody>
      </p:sp>
      <p:sp>
        <p:nvSpPr>
          <p:cNvPr id="17" name="Date Placeholder 3">
            <a:extLst>
              <a:ext uri="{FF2B5EF4-FFF2-40B4-BE49-F238E27FC236}">
                <a16:creationId xmlns:a16="http://schemas.microsoft.com/office/drawing/2014/main" id="{B45B3502-EEAD-40C8-A1E5-4EC6EE3FCCFE}"/>
              </a:ext>
            </a:extLst>
          </p:cNvPr>
          <p:cNvSpPr>
            <a:spLocks noGrp="1"/>
          </p:cNvSpPr>
          <p:nvPr>
            <p:ph type="dt" sz="half" idx="2"/>
          </p:nvPr>
        </p:nvSpPr>
        <p:spPr>
          <a:xfrm>
            <a:off x="2033588" y="6550025"/>
            <a:ext cx="1938337" cy="223838"/>
          </a:xfrm>
          <a:prstGeom prst="rect">
            <a:avLst/>
          </a:prstGeom>
        </p:spPr>
        <p:txBody>
          <a:bodyPr/>
          <a:lstStyle>
            <a:lvl1pPr>
              <a:defRPr sz="1000" smtClean="0">
                <a:solidFill>
                  <a:schemeClr val="bg1">
                    <a:lumMod val="75000"/>
                  </a:schemeClr>
                </a:solidFill>
              </a:defRPr>
            </a:lvl1pPr>
          </a:lstStyle>
          <a:p>
            <a:pPr>
              <a:defRPr/>
            </a:pPr>
            <a:fld id="{2A44823E-A2F5-40C2-9AD2-0E4D1713CB6C}" type="datetimeFigureOut">
              <a:rPr lang="en-US"/>
              <a:pPr>
                <a:defRPr/>
              </a:pPr>
              <a:t>6/13/25</a:t>
            </a:fld>
            <a:endParaRPr lang="en-US"/>
          </a:p>
        </p:txBody>
      </p:sp>
      <p:sp>
        <p:nvSpPr>
          <p:cNvPr id="18" name="Footer Placeholder 4">
            <a:extLst>
              <a:ext uri="{FF2B5EF4-FFF2-40B4-BE49-F238E27FC236}">
                <a16:creationId xmlns:a16="http://schemas.microsoft.com/office/drawing/2014/main" id="{9B67BAEB-D3DE-4D75-8539-8ED0C9DFAC5A}"/>
              </a:ext>
            </a:extLst>
          </p:cNvPr>
          <p:cNvSpPr>
            <a:spLocks noGrp="1"/>
          </p:cNvSpPr>
          <p:nvPr>
            <p:ph type="ftr" sz="quarter" idx="3"/>
          </p:nvPr>
        </p:nvSpPr>
        <p:spPr>
          <a:xfrm>
            <a:off x="5354638" y="6505575"/>
            <a:ext cx="2497137" cy="249238"/>
          </a:xfrm>
          <a:prstGeom prst="rect">
            <a:avLst/>
          </a:prstGeom>
        </p:spPr>
        <p:txBody>
          <a:bodyPr/>
          <a:lstStyle>
            <a:lvl1pPr algn="ctr">
              <a:defRPr sz="1000">
                <a:solidFill>
                  <a:schemeClr val="bg1">
                    <a:lumMod val="75000"/>
                  </a:schemeClr>
                </a:solidFill>
              </a:defRPr>
            </a:lvl1pPr>
          </a:lstStyle>
          <a:p>
            <a:pPr>
              <a:defRPr/>
            </a:pPr>
            <a:endParaRPr lang="en-US"/>
          </a:p>
        </p:txBody>
      </p:sp>
      <p:sp>
        <p:nvSpPr>
          <p:cNvPr id="19" name="Rectangle 18">
            <a:extLst>
              <a:ext uri="{FF2B5EF4-FFF2-40B4-BE49-F238E27FC236}">
                <a16:creationId xmlns:a16="http://schemas.microsoft.com/office/drawing/2014/main" id="{84482F17-C898-4B22-9CEA-C888D61E8748}"/>
              </a:ext>
            </a:extLst>
          </p:cNvPr>
          <p:cNvSpPr/>
          <p:nvPr/>
        </p:nvSpPr>
        <p:spPr>
          <a:xfrm>
            <a:off x="23264" y="38572"/>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Tree>
    <p:custDataLst>
      <p:tags r:id="rId39"/>
    </p:custDataLst>
    <p:extLst>
      <p:ext uri="{BB962C8B-B14F-4D97-AF65-F5344CB8AC3E}">
        <p14:creationId xmlns:p14="http://schemas.microsoft.com/office/powerpoint/2010/main" val="1855558910"/>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 id="2147483912" r:id="rId15"/>
    <p:sldLayoutId id="2147483913" r:id="rId16"/>
    <p:sldLayoutId id="2147483914" r:id="rId17"/>
    <p:sldLayoutId id="2147483915" r:id="rId18"/>
    <p:sldLayoutId id="2147483916" r:id="rId19"/>
    <p:sldLayoutId id="2147483917" r:id="rId20"/>
    <p:sldLayoutId id="2147483918" r:id="rId21"/>
    <p:sldLayoutId id="2147483919" r:id="rId22"/>
    <p:sldLayoutId id="2147483920" r:id="rId23"/>
    <p:sldLayoutId id="2147483921" r:id="rId24"/>
    <p:sldLayoutId id="2147483922" r:id="rId25"/>
    <p:sldLayoutId id="2147483923" r:id="rId26"/>
    <p:sldLayoutId id="2147483924" r:id="rId27"/>
    <p:sldLayoutId id="2147483925" r:id="rId28"/>
    <p:sldLayoutId id="2147483926" r:id="rId29"/>
    <p:sldLayoutId id="2147483927" r:id="rId30"/>
    <p:sldLayoutId id="2147483928" r:id="rId31"/>
    <p:sldLayoutId id="2147483929" r:id="rId32"/>
    <p:sldLayoutId id="2147483930" r:id="rId33"/>
    <p:sldLayoutId id="2147483931" r:id="rId34"/>
    <p:sldLayoutId id="2147483932" r:id="rId35"/>
    <p:sldLayoutId id="2147483933" r:id="rId36"/>
    <p:sldLayoutId id="2147483934" r:id="rId37"/>
  </p:sldLayoutIdLst>
  <p:txStyles>
    <p:titleStyle>
      <a:lvl1pPr algn="ctr" defTabSz="685800" rtl="0" eaLnBrk="1" fontAlgn="base" hangingPunct="1">
        <a:spcBef>
          <a:spcPct val="0"/>
        </a:spcBef>
        <a:spcAft>
          <a:spcPct val="0"/>
        </a:spcAft>
        <a:defRPr sz="2400" kern="1200">
          <a:solidFill>
            <a:schemeClr val="tx1"/>
          </a:solidFill>
          <a:latin typeface="+mj-lt"/>
          <a:ea typeface="+mj-ea"/>
          <a:cs typeface="+mj-cs"/>
        </a:defRPr>
      </a:lvl1pPr>
      <a:lvl2pPr algn="ctr" defTabSz="685800" rtl="0" eaLnBrk="1" fontAlgn="base" hangingPunct="1">
        <a:spcBef>
          <a:spcPct val="0"/>
        </a:spcBef>
        <a:spcAft>
          <a:spcPct val="0"/>
        </a:spcAft>
        <a:defRPr sz="2400">
          <a:solidFill>
            <a:schemeClr val="tx1"/>
          </a:solidFill>
          <a:latin typeface="Calibri" panose="020F0502020204030204" pitchFamily="34" charset="0"/>
        </a:defRPr>
      </a:lvl2pPr>
      <a:lvl3pPr algn="ctr" defTabSz="685800" rtl="0" eaLnBrk="1" fontAlgn="base" hangingPunct="1">
        <a:spcBef>
          <a:spcPct val="0"/>
        </a:spcBef>
        <a:spcAft>
          <a:spcPct val="0"/>
        </a:spcAft>
        <a:defRPr sz="2400">
          <a:solidFill>
            <a:schemeClr val="tx1"/>
          </a:solidFill>
          <a:latin typeface="Calibri" panose="020F0502020204030204" pitchFamily="34" charset="0"/>
        </a:defRPr>
      </a:lvl3pPr>
      <a:lvl4pPr algn="ctr" defTabSz="685800" rtl="0" eaLnBrk="1" fontAlgn="base" hangingPunct="1">
        <a:spcBef>
          <a:spcPct val="0"/>
        </a:spcBef>
        <a:spcAft>
          <a:spcPct val="0"/>
        </a:spcAft>
        <a:defRPr sz="2400">
          <a:solidFill>
            <a:schemeClr val="tx1"/>
          </a:solidFill>
          <a:latin typeface="Calibri" panose="020F0502020204030204" pitchFamily="34" charset="0"/>
        </a:defRPr>
      </a:lvl4pPr>
      <a:lvl5pPr algn="ctr" defTabSz="685800" rtl="0" eaLnBrk="1" fontAlgn="base" hangingPunct="1">
        <a:spcBef>
          <a:spcPct val="0"/>
        </a:spcBef>
        <a:spcAft>
          <a:spcPct val="0"/>
        </a:spcAft>
        <a:defRPr sz="2400">
          <a:solidFill>
            <a:schemeClr val="tx1"/>
          </a:solidFill>
          <a:latin typeface="Calibri" panose="020F0502020204030204" pitchFamily="34" charset="0"/>
        </a:defRPr>
      </a:lvl5pPr>
      <a:lvl6pPr marL="457200" algn="ctr" defTabSz="685800" rtl="0" eaLnBrk="1" fontAlgn="base" hangingPunct="1">
        <a:spcBef>
          <a:spcPct val="0"/>
        </a:spcBef>
        <a:spcAft>
          <a:spcPct val="0"/>
        </a:spcAft>
        <a:defRPr sz="2400">
          <a:solidFill>
            <a:schemeClr val="tx1"/>
          </a:solidFill>
          <a:latin typeface="Calibri" panose="020F0502020204030204" pitchFamily="34" charset="0"/>
        </a:defRPr>
      </a:lvl6pPr>
      <a:lvl7pPr marL="914400" algn="ctr" defTabSz="685800" rtl="0" eaLnBrk="1" fontAlgn="base" hangingPunct="1">
        <a:spcBef>
          <a:spcPct val="0"/>
        </a:spcBef>
        <a:spcAft>
          <a:spcPct val="0"/>
        </a:spcAft>
        <a:defRPr sz="2400">
          <a:solidFill>
            <a:schemeClr val="tx1"/>
          </a:solidFill>
          <a:latin typeface="Calibri" panose="020F0502020204030204" pitchFamily="34" charset="0"/>
        </a:defRPr>
      </a:lvl7pPr>
      <a:lvl8pPr marL="1371600" algn="ctr" defTabSz="685800" rtl="0" eaLnBrk="1" fontAlgn="base" hangingPunct="1">
        <a:spcBef>
          <a:spcPct val="0"/>
        </a:spcBef>
        <a:spcAft>
          <a:spcPct val="0"/>
        </a:spcAft>
        <a:defRPr sz="2400">
          <a:solidFill>
            <a:schemeClr val="tx1"/>
          </a:solidFill>
          <a:latin typeface="Calibri" panose="020F0502020204030204" pitchFamily="34" charset="0"/>
        </a:defRPr>
      </a:lvl8pPr>
      <a:lvl9pPr marL="1828800" algn="ctr" defTabSz="685800" rtl="0" eaLnBrk="1" fontAlgn="base" hangingPunct="1">
        <a:spcBef>
          <a:spcPct val="0"/>
        </a:spcBef>
        <a:spcAft>
          <a:spcPct val="0"/>
        </a:spcAft>
        <a:defRPr sz="2400">
          <a:solidFill>
            <a:schemeClr val="tx1"/>
          </a:solidFill>
          <a:latin typeface="Calibri" panose="020F0502020204030204" pitchFamily="34" charset="0"/>
        </a:defRPr>
      </a:lvl9pPr>
    </p:titleStyle>
    <p:bodyStyle>
      <a:lvl1pPr marL="257175" indent="-257175" algn="l" defTabSz="6858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defTabSz="685800"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baseline="0">
          <a:solidFill>
            <a:schemeClr val="tx1"/>
          </a:solidFill>
          <a:latin typeface="+mn-lt"/>
          <a:ea typeface="+mn-ea"/>
          <a:cs typeface="+mn-cs"/>
        </a:defRPr>
      </a:lvl6pPr>
      <a:lvl7pPr marL="2228850" indent="-171450" algn="l" defTabSz="685800" rtl="0" eaLnBrk="1" latinLnBrk="0" hangingPunct="1">
        <a:spcBef>
          <a:spcPct val="20000"/>
        </a:spcBef>
        <a:buFont typeface="Wingdings" pitchFamily="2" charset="2"/>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994119A-53E1-4112-A09C-5DFCEA0C4140}"/>
              </a:ext>
            </a:extLst>
          </p:cNvPr>
          <p:cNvPicPr>
            <a:picLocks noChangeAspect="1"/>
          </p:cNvPicPr>
          <p:nvPr/>
        </p:nvPicPr>
        <p:blipFill>
          <a:blip r:embed="rId18"/>
          <a:stretch>
            <a:fillRect/>
          </a:stretch>
        </p:blipFill>
        <p:spPr>
          <a:xfrm>
            <a:off x="27759" y="6504955"/>
            <a:ext cx="12172950" cy="338080"/>
          </a:xfrm>
          <a:prstGeom prst="rect">
            <a:avLst/>
          </a:prstGeom>
        </p:spPr>
      </p:pic>
      <p:sp>
        <p:nvSpPr>
          <p:cNvPr id="3074" name="Title Placeholder 1">
            <a:extLst>
              <a:ext uri="{FF2B5EF4-FFF2-40B4-BE49-F238E27FC236}">
                <a16:creationId xmlns:a16="http://schemas.microsoft.com/office/drawing/2014/main" id="{19452204-2805-4D04-9ECB-C7FD60FCD584}"/>
              </a:ext>
            </a:extLst>
          </p:cNvPr>
          <p:cNvSpPr>
            <a:spLocks noGrp="1" noChangeArrowheads="1"/>
          </p:cNvSpPr>
          <p:nvPr>
            <p:ph type="title"/>
          </p:nvPr>
        </p:nvSpPr>
        <p:spPr bwMode="auto">
          <a:xfrm>
            <a:off x="609600" y="228600"/>
            <a:ext cx="111760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069DF369-B907-4690-86E4-10C9B094EA4B}"/>
              </a:ext>
            </a:extLst>
          </p:cNvPr>
          <p:cNvSpPr>
            <a:spLocks noGrp="1" noChangeArrowheads="1"/>
          </p:cNvSpPr>
          <p:nvPr>
            <p:ph type="body" idx="1"/>
          </p:nvPr>
        </p:nvSpPr>
        <p:spPr bwMode="auto">
          <a:xfrm>
            <a:off x="609600" y="1066800"/>
            <a:ext cx="111760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11068B1-0996-46AF-8A8E-8A4A4FEB511C}"/>
              </a:ext>
            </a:extLst>
          </p:cNvPr>
          <p:cNvSpPr>
            <a:spLocks noGrp="1"/>
          </p:cNvSpPr>
          <p:nvPr>
            <p:ph type="dt" sz="half" idx="2"/>
          </p:nvPr>
        </p:nvSpPr>
        <p:spPr>
          <a:xfrm>
            <a:off x="1676400" y="6465443"/>
            <a:ext cx="1900237"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EE514114-1B09-4F88-919C-314FA9E8340A}" type="datetime2">
              <a:rPr lang="en-US"/>
              <a:pPr>
                <a:defRPr/>
              </a:pPr>
              <a:t>Friday, June 13, 2025</a:t>
            </a:fld>
            <a:endParaRPr lang="en-US"/>
          </a:p>
        </p:txBody>
      </p:sp>
      <p:sp>
        <p:nvSpPr>
          <p:cNvPr id="5" name="Footer Placeholder 4">
            <a:extLst>
              <a:ext uri="{FF2B5EF4-FFF2-40B4-BE49-F238E27FC236}">
                <a16:creationId xmlns:a16="http://schemas.microsoft.com/office/drawing/2014/main" id="{F305B0A5-73BC-4274-ACBA-4355A2580167}"/>
              </a:ext>
            </a:extLst>
          </p:cNvPr>
          <p:cNvSpPr>
            <a:spLocks noGrp="1"/>
          </p:cNvSpPr>
          <p:nvPr>
            <p:ph type="ftr" sz="quarter" idx="3"/>
          </p:nvPr>
        </p:nvSpPr>
        <p:spPr>
          <a:xfrm>
            <a:off x="4013200" y="648436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8C726460-1884-4E04-ADCC-7C7291E6EDDD}"/>
              </a:ext>
            </a:extLst>
          </p:cNvPr>
          <p:cNvSpPr>
            <a:spLocks noGrp="1"/>
          </p:cNvSpPr>
          <p:nvPr>
            <p:ph type="sldNum" sz="quarter" idx="4"/>
          </p:nvPr>
        </p:nvSpPr>
        <p:spPr>
          <a:xfrm>
            <a:off x="8940800" y="6484366"/>
            <a:ext cx="28448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76977ADF-D36F-4992-BA44-FD97ABAAB020}" type="slidenum">
              <a:rPr lang="en-US"/>
              <a:pPr>
                <a:defRPr/>
              </a:pPr>
              <a:t>‹#›</a:t>
            </a:fld>
            <a:endParaRPr lang="en-US"/>
          </a:p>
        </p:txBody>
      </p:sp>
      <p:sp>
        <p:nvSpPr>
          <p:cNvPr id="3079" name="Rectangle 6">
            <a:extLst>
              <a:ext uri="{FF2B5EF4-FFF2-40B4-BE49-F238E27FC236}">
                <a16:creationId xmlns:a16="http://schemas.microsoft.com/office/drawing/2014/main" id="{63579766-1946-4742-B5DD-B105E866BC04}"/>
              </a:ext>
            </a:extLst>
          </p:cNvPr>
          <p:cNvSpPr>
            <a:spLocks noChangeArrowheads="1"/>
          </p:cNvSpPr>
          <p:nvPr/>
        </p:nvSpPr>
        <p:spPr bwMode="auto">
          <a:xfrm>
            <a:off x="0" y="0"/>
            <a:ext cx="12192000" cy="6843713"/>
          </a:xfrm>
          <a:prstGeom prst="rect">
            <a:avLst/>
          </a:prstGeom>
          <a:noFill/>
          <a:ln w="952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defTabSz="1042988">
              <a:defRPr>
                <a:solidFill>
                  <a:schemeClr val="tx1"/>
                </a:solidFill>
                <a:latin typeface="Calibri" panose="020F0502020204030204" pitchFamily="34" charset="0"/>
                <a:cs typeface="Arial" panose="020B0604020202020204" pitchFamily="34" charset="0"/>
              </a:defRPr>
            </a:lvl1pPr>
            <a:lvl2pPr marL="742950" indent="-285750" defTabSz="1042988">
              <a:defRPr>
                <a:solidFill>
                  <a:schemeClr val="tx1"/>
                </a:solidFill>
                <a:latin typeface="Calibri" panose="020F0502020204030204" pitchFamily="34" charset="0"/>
                <a:cs typeface="Arial" panose="020B0604020202020204" pitchFamily="34" charset="0"/>
              </a:defRPr>
            </a:lvl2pPr>
            <a:lvl3pPr marL="1143000" indent="-228600" defTabSz="1042988">
              <a:defRPr>
                <a:solidFill>
                  <a:schemeClr val="tx1"/>
                </a:solidFill>
                <a:latin typeface="Calibri" panose="020F0502020204030204" pitchFamily="34" charset="0"/>
                <a:cs typeface="Arial" panose="020B0604020202020204" pitchFamily="34" charset="0"/>
              </a:defRPr>
            </a:lvl3pPr>
            <a:lvl4pPr marL="1600200" indent="-228600" defTabSz="1042988">
              <a:defRPr>
                <a:solidFill>
                  <a:schemeClr val="tx1"/>
                </a:solidFill>
                <a:latin typeface="Calibri" panose="020F0502020204030204" pitchFamily="34" charset="0"/>
                <a:cs typeface="Arial" panose="020B0604020202020204" pitchFamily="34" charset="0"/>
              </a:defRPr>
            </a:lvl4pPr>
            <a:lvl5pPr marL="2057400" indent="-228600" defTabSz="1042988">
              <a:defRPr>
                <a:solidFill>
                  <a:schemeClr val="tx1"/>
                </a:solidFill>
                <a:latin typeface="Calibri" panose="020F0502020204030204" pitchFamily="34" charset="0"/>
                <a:cs typeface="Arial" panose="020B0604020202020204" pitchFamily="34" charset="0"/>
              </a:defRPr>
            </a:lvl5pPr>
            <a:lvl6pPr marL="2514600" indent="-228600" defTabSz="10429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10429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10429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10429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rtl="1" eaLnBrk="1" hangingPunct="1"/>
            <a:endParaRPr lang="en-US" altLang="en-US" sz="3900" b="1">
              <a:solidFill>
                <a:srgbClr val="000066"/>
              </a:solidFill>
              <a:latin typeface="Arial" panose="020B0604020202020204" pitchFamily="34" charset="0"/>
            </a:endParaRPr>
          </a:p>
        </p:txBody>
      </p:sp>
      <p:sp>
        <p:nvSpPr>
          <p:cNvPr id="11" name="Rectangle 10">
            <a:extLst>
              <a:ext uri="{FF2B5EF4-FFF2-40B4-BE49-F238E27FC236}">
                <a16:creationId xmlns:a16="http://schemas.microsoft.com/office/drawing/2014/main" id="{C8F4BBE2-3E2D-4337-A086-D88A93888A53}"/>
              </a:ext>
            </a:extLst>
          </p:cNvPr>
          <p:cNvSpPr/>
          <p:nvPr/>
        </p:nvSpPr>
        <p:spPr>
          <a:xfrm>
            <a:off x="0" y="0"/>
            <a:ext cx="12171363" cy="684371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406469422"/>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0" r:id="rId15"/>
    <p:sldLayoutId id="2147483951" r:id="rId16"/>
  </p:sldLayoutIdLst>
  <p:hf hdr="0" dt="0"/>
  <p:txStyles>
    <p:titleStyle>
      <a:lvl1pPr algn="r" rtl="0" eaLnBrk="1" fontAlgn="base" hangingPunct="1">
        <a:spcBef>
          <a:spcPct val="0"/>
        </a:spcBef>
        <a:spcAft>
          <a:spcPct val="0"/>
        </a:spcAft>
        <a:defRPr sz="3200" kern="1200">
          <a:solidFill>
            <a:schemeClr val="tx1"/>
          </a:solidFill>
          <a:latin typeface="+mj-lt"/>
          <a:ea typeface="+mj-ea"/>
          <a:cs typeface="+mj-cs"/>
        </a:defRPr>
      </a:lvl1pPr>
      <a:lvl2pPr algn="r" rtl="0" eaLnBrk="1" fontAlgn="base" hangingPunct="1">
        <a:spcBef>
          <a:spcPct val="0"/>
        </a:spcBef>
        <a:spcAft>
          <a:spcPct val="0"/>
        </a:spcAft>
        <a:defRPr sz="3200">
          <a:solidFill>
            <a:schemeClr val="tx1"/>
          </a:solidFill>
          <a:latin typeface="Calibri" panose="020F0502020204030204" pitchFamily="34" charset="0"/>
        </a:defRPr>
      </a:lvl2pPr>
      <a:lvl3pPr algn="r" rtl="0" eaLnBrk="1" fontAlgn="base" hangingPunct="1">
        <a:spcBef>
          <a:spcPct val="0"/>
        </a:spcBef>
        <a:spcAft>
          <a:spcPct val="0"/>
        </a:spcAft>
        <a:defRPr sz="3200">
          <a:solidFill>
            <a:schemeClr val="tx1"/>
          </a:solidFill>
          <a:latin typeface="Calibri" panose="020F0502020204030204" pitchFamily="34" charset="0"/>
        </a:defRPr>
      </a:lvl3pPr>
      <a:lvl4pPr algn="r" rtl="0" eaLnBrk="1" fontAlgn="base" hangingPunct="1">
        <a:spcBef>
          <a:spcPct val="0"/>
        </a:spcBef>
        <a:spcAft>
          <a:spcPct val="0"/>
        </a:spcAft>
        <a:defRPr sz="3200">
          <a:solidFill>
            <a:schemeClr val="tx1"/>
          </a:solidFill>
          <a:latin typeface="Calibri" panose="020F0502020204030204" pitchFamily="34" charset="0"/>
        </a:defRPr>
      </a:lvl4pPr>
      <a:lvl5pPr algn="r" rtl="0" eaLnBrk="1" fontAlgn="base" hangingPunct="1">
        <a:spcBef>
          <a:spcPct val="0"/>
        </a:spcBef>
        <a:spcAft>
          <a:spcPct val="0"/>
        </a:spcAft>
        <a:defRPr sz="3200">
          <a:solidFill>
            <a:schemeClr val="tx1"/>
          </a:solidFill>
          <a:latin typeface="Calibri" panose="020F0502020204030204" pitchFamily="34" charset="0"/>
        </a:defRPr>
      </a:lvl5pPr>
      <a:lvl6pPr marL="457200" algn="r" rtl="0" eaLnBrk="1" fontAlgn="base" hangingPunct="1">
        <a:spcBef>
          <a:spcPct val="0"/>
        </a:spcBef>
        <a:spcAft>
          <a:spcPct val="0"/>
        </a:spcAft>
        <a:defRPr sz="3200">
          <a:solidFill>
            <a:schemeClr val="tx1"/>
          </a:solidFill>
          <a:latin typeface="Calibri" panose="020F0502020204030204" pitchFamily="34" charset="0"/>
        </a:defRPr>
      </a:lvl6pPr>
      <a:lvl7pPr marL="914400" algn="r" rtl="0" eaLnBrk="1" fontAlgn="base" hangingPunct="1">
        <a:spcBef>
          <a:spcPct val="0"/>
        </a:spcBef>
        <a:spcAft>
          <a:spcPct val="0"/>
        </a:spcAft>
        <a:defRPr sz="3200">
          <a:solidFill>
            <a:schemeClr val="tx1"/>
          </a:solidFill>
          <a:latin typeface="Calibri" panose="020F0502020204030204" pitchFamily="34" charset="0"/>
        </a:defRPr>
      </a:lvl7pPr>
      <a:lvl8pPr marL="1371600" algn="r" rtl="0" eaLnBrk="1" fontAlgn="base" hangingPunct="1">
        <a:spcBef>
          <a:spcPct val="0"/>
        </a:spcBef>
        <a:spcAft>
          <a:spcPct val="0"/>
        </a:spcAft>
        <a:defRPr sz="3200">
          <a:solidFill>
            <a:schemeClr val="tx1"/>
          </a:solidFill>
          <a:latin typeface="Calibri" panose="020F0502020204030204" pitchFamily="34" charset="0"/>
        </a:defRPr>
      </a:lvl8pPr>
      <a:lvl9pPr marL="1828800" algn="r" rtl="0" eaLnBrk="1" fontAlgn="base" hangingPunct="1">
        <a:spcBef>
          <a:spcPct val="0"/>
        </a:spcBef>
        <a:spcAft>
          <a:spcPct val="0"/>
        </a:spcAft>
        <a:defRPr sz="32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6pPr>
      <a:lvl7pPr marL="29718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jonathan.jui@multco.us" TargetMode="External"/><Relationship Id="rId1" Type="http://schemas.openxmlformats.org/officeDocument/2006/relationships/slideLayout" Target="../slideLayouts/slideLayout4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6.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66.xml"/><Relationship Id="rId6" Type="http://schemas.openxmlformats.org/officeDocument/2006/relationships/hyperlink" Target="https://www.cusabio.com/infectious-diseases/influenza-virus.html" TargetMode="External"/><Relationship Id="rId5" Type="http://schemas.openxmlformats.org/officeDocument/2006/relationships/hyperlink" Target="https://www.degruyter.com/document/doi/10.1515/CCLM.2010.023/html" TargetMode="Externa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8" Type="http://schemas.openxmlformats.org/officeDocument/2006/relationships/hyperlink" Target="mailto:jonathan.jui@multco.us" TargetMode="External"/><Relationship Id="rId3" Type="http://schemas.openxmlformats.org/officeDocument/2006/relationships/image" Target="../media/image4.gif"/><Relationship Id="rId7" Type="http://schemas.openxmlformats.org/officeDocument/2006/relationships/hyperlink" Target="mailto:Aileen.Marty@FIU.edu" TargetMode="External"/><Relationship Id="rId2" Type="http://schemas.openxmlformats.org/officeDocument/2006/relationships/notesSlide" Target="../notesSlides/notesSlide2.xml"/><Relationship Id="rId1" Type="http://schemas.openxmlformats.org/officeDocument/2006/relationships/slideLayout" Target="../slideLayouts/slideLayout66.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C4FD5A-4753-61E6-B4FA-E854010529E2}"/>
              </a:ext>
            </a:extLst>
          </p:cNvPr>
          <p:cNvSpPr>
            <a:spLocks noGrp="1"/>
          </p:cNvSpPr>
          <p:nvPr>
            <p:ph type="ctrTitle"/>
          </p:nvPr>
        </p:nvSpPr>
        <p:spPr>
          <a:xfrm>
            <a:off x="914400" y="1219200"/>
            <a:ext cx="10363200" cy="1470025"/>
          </a:xfrm>
        </p:spPr>
        <p:txBody>
          <a:bodyPr>
            <a:noAutofit/>
          </a:bodyPr>
          <a:lstStyle/>
          <a:p>
            <a:r>
              <a:rPr lang="en-US" sz="5400" b="1" dirty="0"/>
              <a:t>H5N1 Avian Influenza in the U.S.: Focus on the D1.1 Variant</a:t>
            </a:r>
          </a:p>
        </p:txBody>
      </p:sp>
      <p:sp>
        <p:nvSpPr>
          <p:cNvPr id="3" name="Content Placeholder 2">
            <a:extLst>
              <a:ext uri="{FF2B5EF4-FFF2-40B4-BE49-F238E27FC236}">
                <a16:creationId xmlns:a16="http://schemas.microsoft.com/office/drawing/2014/main" id="{A2865C82-10E9-EB15-B4E6-0A4D0AEC1E7E}"/>
              </a:ext>
            </a:extLst>
          </p:cNvPr>
          <p:cNvSpPr>
            <a:spLocks noGrp="1"/>
          </p:cNvSpPr>
          <p:nvPr>
            <p:ph type="subTitle" idx="1"/>
          </p:nvPr>
        </p:nvSpPr>
        <p:spPr/>
        <p:txBody>
          <a:bodyPr>
            <a:normAutofit/>
          </a:bodyPr>
          <a:lstStyle/>
          <a:p>
            <a:r>
              <a:rPr lang="en-US" sz="2800" b="1" dirty="0"/>
              <a:t>Current Status and Public Health Implications</a:t>
            </a:r>
          </a:p>
          <a:p>
            <a:r>
              <a:rPr lang="en-US" sz="2800" b="1" dirty="0"/>
              <a:t>Jon Jui MD, MPH</a:t>
            </a:r>
          </a:p>
          <a:p>
            <a:endParaRPr lang="en-US" dirty="0"/>
          </a:p>
        </p:txBody>
      </p:sp>
    </p:spTree>
    <p:extLst>
      <p:ext uri="{BB962C8B-B14F-4D97-AF65-F5344CB8AC3E}">
        <p14:creationId xmlns:p14="http://schemas.microsoft.com/office/powerpoint/2010/main" val="1052736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5" y="85056"/>
            <a:ext cx="12035245" cy="893139"/>
          </a:xfrm>
        </p:spPr>
        <p:txBody>
          <a:bodyPr>
            <a:noAutofit/>
          </a:bodyPr>
          <a:lstStyle/>
          <a:p>
            <a:r>
              <a:rPr sz="3600" b="1" dirty="0"/>
              <a:t>Emergence of </a:t>
            </a:r>
            <a:r>
              <a:rPr lang="en-US" sz="3600" b="1" dirty="0">
                <a:solidFill>
                  <a:srgbClr val="FF0000"/>
                </a:solidFill>
              </a:rPr>
              <a:t>H5N1 </a:t>
            </a:r>
            <a:r>
              <a:rPr sz="3600" b="1" dirty="0">
                <a:solidFill>
                  <a:srgbClr val="FF0000"/>
                </a:solidFill>
              </a:rPr>
              <a:t>Dp.1.</a:t>
            </a:r>
            <a:r>
              <a:rPr sz="3600" b="1" dirty="0"/>
              <a:t>1 Variant</a:t>
            </a:r>
          </a:p>
        </p:txBody>
      </p:sp>
      <p:sp>
        <p:nvSpPr>
          <p:cNvPr id="3" name="Content Placeholder 2"/>
          <p:cNvSpPr>
            <a:spLocks noGrp="1"/>
          </p:cNvSpPr>
          <p:nvPr>
            <p:ph idx="1"/>
          </p:nvPr>
        </p:nvSpPr>
        <p:spPr>
          <a:xfrm>
            <a:off x="87085" y="1148316"/>
            <a:ext cx="12035245" cy="4901648"/>
          </a:xfrm>
        </p:spPr>
        <p:txBody>
          <a:bodyPr>
            <a:normAutofit lnSpcReduction="10000"/>
          </a:bodyPr>
          <a:lstStyle/>
          <a:p>
            <a:r>
              <a:rPr sz="4800" dirty="0"/>
              <a:t>First detected: United States, 2024.</a:t>
            </a:r>
          </a:p>
          <a:p>
            <a:r>
              <a:rPr sz="4800" dirty="0"/>
              <a:t>Genetic changes: </a:t>
            </a:r>
            <a:r>
              <a:rPr sz="4800" dirty="0">
                <a:solidFill>
                  <a:srgbClr val="FF0000"/>
                </a:solidFill>
              </a:rPr>
              <a:t>Enhanced binding to human-type receptors.</a:t>
            </a:r>
          </a:p>
          <a:p>
            <a:r>
              <a:rPr sz="4800" dirty="0"/>
              <a:t>Increased zoonotic spillover risk.</a:t>
            </a:r>
            <a:endParaRPr lang="en-US" sz="4800" dirty="0"/>
          </a:p>
          <a:p>
            <a:r>
              <a:rPr sz="4800" dirty="0"/>
              <a:t>Monitoring by WHO and CDC due to pandemic potential.</a:t>
            </a:r>
          </a:p>
        </p:txBody>
      </p:sp>
    </p:spTree>
    <p:extLst>
      <p:ext uri="{BB962C8B-B14F-4D97-AF65-F5344CB8AC3E}">
        <p14:creationId xmlns:p14="http://schemas.microsoft.com/office/powerpoint/2010/main" val="947040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492A3-5E51-8A9F-E94A-2926A1BD7D10}"/>
              </a:ext>
            </a:extLst>
          </p:cNvPr>
          <p:cNvSpPr>
            <a:spLocks noGrp="1"/>
          </p:cNvSpPr>
          <p:nvPr>
            <p:ph type="title"/>
          </p:nvPr>
        </p:nvSpPr>
        <p:spPr>
          <a:xfrm>
            <a:off x="87085" y="85056"/>
            <a:ext cx="12035245" cy="722981"/>
          </a:xfrm>
        </p:spPr>
        <p:txBody>
          <a:bodyPr>
            <a:noAutofit/>
          </a:bodyPr>
          <a:lstStyle/>
          <a:p>
            <a:r>
              <a:rPr lang="en-US" sz="4800" b="1" dirty="0"/>
              <a:t>H5N1 D1.1 Infection in Humans: Symptoms</a:t>
            </a:r>
          </a:p>
        </p:txBody>
      </p:sp>
      <p:sp>
        <p:nvSpPr>
          <p:cNvPr id="3" name="Content Placeholder 2">
            <a:extLst>
              <a:ext uri="{FF2B5EF4-FFF2-40B4-BE49-F238E27FC236}">
                <a16:creationId xmlns:a16="http://schemas.microsoft.com/office/drawing/2014/main" id="{4476279D-C59D-0A3A-5ECB-C5FE608C60FA}"/>
              </a:ext>
            </a:extLst>
          </p:cNvPr>
          <p:cNvSpPr>
            <a:spLocks noGrp="1"/>
          </p:cNvSpPr>
          <p:nvPr>
            <p:ph idx="1"/>
          </p:nvPr>
        </p:nvSpPr>
        <p:spPr>
          <a:xfrm>
            <a:off x="87085" y="1169580"/>
            <a:ext cx="12035245" cy="4880383"/>
          </a:xfrm>
        </p:spPr>
        <p:txBody>
          <a:bodyPr>
            <a:normAutofit lnSpcReduction="10000"/>
          </a:bodyPr>
          <a:lstStyle/>
          <a:p>
            <a:r>
              <a:rPr lang="en-US" sz="5400" dirty="0"/>
              <a:t>Mild, such as eye redness or discharge, to more typical flu symptoms like fever, cough, and sore throat.</a:t>
            </a:r>
          </a:p>
          <a:p>
            <a:r>
              <a:rPr lang="en-US" sz="5400" dirty="0"/>
              <a:t>Severity: Serious illnesses have been reported, including one fatality in Mexico.</a:t>
            </a:r>
          </a:p>
          <a:p>
            <a:endParaRPr lang="en-US" dirty="0"/>
          </a:p>
        </p:txBody>
      </p:sp>
    </p:spTree>
    <p:extLst>
      <p:ext uri="{BB962C8B-B14F-4D97-AF65-F5344CB8AC3E}">
        <p14:creationId xmlns:p14="http://schemas.microsoft.com/office/powerpoint/2010/main" val="649773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26F91-9003-F801-A299-11B4F1D840BE}"/>
              </a:ext>
            </a:extLst>
          </p:cNvPr>
          <p:cNvSpPr>
            <a:spLocks noGrp="1"/>
          </p:cNvSpPr>
          <p:nvPr>
            <p:ph type="title"/>
          </p:nvPr>
        </p:nvSpPr>
        <p:spPr>
          <a:xfrm>
            <a:off x="87085" y="85056"/>
            <a:ext cx="12035245" cy="569087"/>
          </a:xfrm>
        </p:spPr>
        <p:txBody>
          <a:bodyPr>
            <a:noAutofit/>
          </a:bodyPr>
          <a:lstStyle/>
          <a:p>
            <a:r>
              <a:rPr lang="en-US" sz="3200" b="1" dirty="0"/>
              <a:t>Animal Infections and Cross-Species Transmission</a:t>
            </a:r>
            <a:endParaRPr lang="en-US" sz="3200" dirty="0"/>
          </a:p>
        </p:txBody>
      </p:sp>
      <p:sp>
        <p:nvSpPr>
          <p:cNvPr id="3" name="Content Placeholder 2">
            <a:extLst>
              <a:ext uri="{FF2B5EF4-FFF2-40B4-BE49-F238E27FC236}">
                <a16:creationId xmlns:a16="http://schemas.microsoft.com/office/drawing/2014/main" id="{A6B0CFCE-46A4-7B7D-4E57-6038C4978F38}"/>
              </a:ext>
            </a:extLst>
          </p:cNvPr>
          <p:cNvSpPr>
            <a:spLocks noGrp="1"/>
          </p:cNvSpPr>
          <p:nvPr>
            <p:ph idx="1"/>
          </p:nvPr>
        </p:nvSpPr>
        <p:spPr>
          <a:xfrm>
            <a:off x="582706" y="956930"/>
            <a:ext cx="6093759" cy="5246927"/>
          </a:xfrm>
        </p:spPr>
        <p:txBody>
          <a:bodyPr>
            <a:normAutofit/>
          </a:bodyPr>
          <a:lstStyle/>
          <a:p>
            <a:r>
              <a:rPr lang="en-US" sz="2800" dirty="0"/>
              <a:t>D1.1 has been detected in various species:</a:t>
            </a:r>
          </a:p>
          <a:p>
            <a:pPr lvl="1"/>
            <a:r>
              <a:rPr lang="en-US" sz="2800" dirty="0"/>
              <a:t>Wild birds and poultry</a:t>
            </a:r>
          </a:p>
          <a:p>
            <a:pPr lvl="1"/>
            <a:r>
              <a:rPr lang="en-US" sz="2800" dirty="0"/>
              <a:t>Dairy cattle</a:t>
            </a:r>
          </a:p>
          <a:p>
            <a:pPr lvl="1"/>
            <a:r>
              <a:rPr lang="en-US" sz="2800" dirty="0">
                <a:solidFill>
                  <a:srgbClr val="FF0000"/>
                </a:solidFill>
              </a:rPr>
              <a:t>Domestic cats</a:t>
            </a:r>
            <a:r>
              <a:rPr lang="en-US" sz="2800" dirty="0"/>
              <a:t>, with cases suggesting possible human-to-cat transmission </a:t>
            </a:r>
          </a:p>
          <a:p>
            <a:pPr lvl="1"/>
            <a:r>
              <a:rPr lang="en-US" sz="2800" dirty="0">
                <a:solidFill>
                  <a:srgbClr val="FF0000"/>
                </a:solidFill>
              </a:rPr>
              <a:t>Rats</a:t>
            </a:r>
            <a:r>
              <a:rPr lang="en-US" sz="2800" dirty="0"/>
              <a:t>, raising concerns about urban spread</a:t>
            </a:r>
          </a:p>
          <a:p>
            <a:r>
              <a:rPr lang="en-US" sz="2800" dirty="0"/>
              <a:t>The virus's presence in multiple species complicates containment efforts</a:t>
            </a:r>
          </a:p>
          <a:p>
            <a:endParaRPr lang="en-US" dirty="0"/>
          </a:p>
        </p:txBody>
      </p:sp>
      <p:pic>
        <p:nvPicPr>
          <p:cNvPr id="7" name="Picture 6">
            <a:extLst>
              <a:ext uri="{FF2B5EF4-FFF2-40B4-BE49-F238E27FC236}">
                <a16:creationId xmlns:a16="http://schemas.microsoft.com/office/drawing/2014/main" id="{C7C09662-A7D9-B30D-4667-5CECC681D406}"/>
              </a:ext>
            </a:extLst>
          </p:cNvPr>
          <p:cNvPicPr>
            <a:picLocks noChangeAspect="1"/>
          </p:cNvPicPr>
          <p:nvPr/>
        </p:nvPicPr>
        <p:blipFill>
          <a:blip r:embed="rId3"/>
          <a:stretch>
            <a:fillRect/>
          </a:stretch>
        </p:blipFill>
        <p:spPr>
          <a:xfrm>
            <a:off x="6889898" y="1123810"/>
            <a:ext cx="5232432" cy="4610380"/>
          </a:xfrm>
          <a:prstGeom prst="rect">
            <a:avLst/>
          </a:prstGeom>
        </p:spPr>
      </p:pic>
    </p:spTree>
    <p:extLst>
      <p:ext uri="{BB962C8B-B14F-4D97-AF65-F5344CB8AC3E}">
        <p14:creationId xmlns:p14="http://schemas.microsoft.com/office/powerpoint/2010/main" val="3612539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F28C04-F7C7-786A-1DA3-265684E0A1F6}"/>
              </a:ext>
            </a:extLst>
          </p:cNvPr>
          <p:cNvSpPr>
            <a:spLocks noGrp="1"/>
          </p:cNvSpPr>
          <p:nvPr>
            <p:ph type="ctrTitle"/>
          </p:nvPr>
        </p:nvSpPr>
        <p:spPr>
          <a:xfrm>
            <a:off x="1078523" y="2890350"/>
            <a:ext cx="10363200" cy="1470025"/>
          </a:xfrm>
          <a:solidFill>
            <a:schemeClr val="tx1"/>
          </a:solidFill>
        </p:spPr>
        <p:txBody>
          <a:bodyPr>
            <a:normAutofit/>
          </a:bodyPr>
          <a:lstStyle/>
          <a:p>
            <a:r>
              <a:rPr lang="en-US" sz="6000" dirty="0">
                <a:ln w="0"/>
                <a:solidFill>
                  <a:schemeClr val="bg1"/>
                </a:solidFill>
                <a:effectLst>
                  <a:outerShdw blurRad="38100" dist="19050" dir="2700000" algn="tl" rotWithShape="0">
                    <a:schemeClr val="dk1">
                      <a:alpha val="40000"/>
                    </a:schemeClr>
                  </a:outerShdw>
                </a:effectLst>
              </a:rPr>
              <a:t>Antiviral Treatment Options</a:t>
            </a:r>
          </a:p>
        </p:txBody>
      </p:sp>
      <p:sp>
        <p:nvSpPr>
          <p:cNvPr id="2" name="Subtitle 2">
            <a:extLst>
              <a:ext uri="{FF2B5EF4-FFF2-40B4-BE49-F238E27FC236}">
                <a16:creationId xmlns:a16="http://schemas.microsoft.com/office/drawing/2014/main" id="{44B805B8-C115-93FB-A288-4A66A1CF6462}"/>
              </a:ext>
            </a:extLst>
          </p:cNvPr>
          <p:cNvSpPr txBox="1">
            <a:spLocks noGrp="1"/>
          </p:cNvSpPr>
          <p:nvPr>
            <p:ph type="subTitle" idx="1"/>
          </p:nvPr>
        </p:nvSpPr>
        <p:spPr>
          <a:xfrm>
            <a:off x="3446404" y="5239849"/>
            <a:ext cx="5299191" cy="633412"/>
          </a:xfrm>
          <a:prstGeom prst="rect">
            <a:avLst/>
          </a:prstGeom>
          <a:solidFill>
            <a:schemeClr val="tx1">
              <a:lumMod val="85000"/>
              <a:lumOff val="15000"/>
            </a:schemeClr>
          </a:solidFill>
          <a:ln>
            <a:solidFill>
              <a:srgbClr val="FFFF00"/>
            </a:solidFill>
          </a:ln>
        </p:spPr>
        <p:txBody>
          <a:bodyPr vert="horz" lIns="91440" tIns="45720" rIns="91440" bIns="45720" rtlCol="0">
            <a:normAutofit fontScale="92500" lnSpcReduction="20000"/>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baseline="0">
                <a:solidFill>
                  <a:schemeClr val="tx1"/>
                </a:solidFill>
                <a:latin typeface="+mn-lt"/>
                <a:ea typeface="+mn-ea"/>
                <a:cs typeface="+mn-cs"/>
              </a:defRPr>
            </a:lvl6pPr>
            <a:lvl7pPr marL="2228850" indent="-171450" algn="l" defTabSz="685800" rtl="0" eaLnBrk="1" latinLnBrk="0" hangingPunct="1">
              <a:spcBef>
                <a:spcPct val="20000"/>
              </a:spcBef>
              <a:buFont typeface="Wingdings" pitchFamily="2" charset="2"/>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spcBef>
                <a:spcPts val="0"/>
              </a:spcBef>
              <a:buNone/>
            </a:pPr>
            <a:r>
              <a:rPr lang="en-GB" sz="1600" b="1" dirty="0">
                <a:solidFill>
                  <a:srgbClr val="BC8F00"/>
                </a:solidFill>
              </a:rPr>
              <a:t>Jonathan Jui, MD, MPH, FACEP</a:t>
            </a:r>
          </a:p>
          <a:p>
            <a:pPr marL="0" indent="0" algn="ctr">
              <a:spcBef>
                <a:spcPts val="0"/>
              </a:spcBef>
              <a:buNone/>
            </a:pPr>
            <a:r>
              <a:rPr lang="en-GB" sz="1400" dirty="0">
                <a:solidFill>
                  <a:schemeClr val="bg1"/>
                </a:solidFill>
              </a:rPr>
              <a:t>Professor, Department of Emergency Medicine</a:t>
            </a:r>
          </a:p>
          <a:p>
            <a:pPr marL="0" indent="0" algn="ctr">
              <a:spcBef>
                <a:spcPts val="0"/>
              </a:spcBef>
              <a:buNone/>
            </a:pPr>
            <a:r>
              <a:rPr lang="en-GB" sz="1400" dirty="0">
                <a:solidFill>
                  <a:schemeClr val="bg1"/>
                </a:solidFill>
                <a:hlinkClick r:id="rId2">
                  <a:extLst>
                    <a:ext uri="{A12FA001-AC4F-418D-AE19-62706E023703}">
                      <ahyp:hlinkClr xmlns:ahyp="http://schemas.microsoft.com/office/drawing/2018/hyperlinkcolor" val="tx"/>
                    </a:ext>
                  </a:extLst>
                </a:hlinkClick>
              </a:rPr>
              <a:t>jonathan.jui@multco.us</a:t>
            </a:r>
            <a:r>
              <a:rPr lang="en-GB" sz="1400" dirty="0">
                <a:solidFill>
                  <a:schemeClr val="bg1"/>
                </a:solidFill>
              </a:rPr>
              <a:t> </a:t>
            </a:r>
          </a:p>
          <a:p>
            <a:pPr marL="0" indent="0" algn="ctr">
              <a:spcBef>
                <a:spcPts val="0"/>
              </a:spcBef>
              <a:buNone/>
            </a:pPr>
            <a:endParaRPr lang="en-US" sz="1050" dirty="0">
              <a:solidFill>
                <a:schemeClr val="accent5">
                  <a:lumMod val="20000"/>
                  <a:lumOff val="80000"/>
                </a:schemeClr>
              </a:solidFill>
            </a:endParaRPr>
          </a:p>
        </p:txBody>
      </p:sp>
      <p:pic>
        <p:nvPicPr>
          <p:cNvPr id="3" name="Picture 2" descr="An abstract burst of blue and pink">
            <a:extLst>
              <a:ext uri="{FF2B5EF4-FFF2-40B4-BE49-F238E27FC236}">
                <a16:creationId xmlns:a16="http://schemas.microsoft.com/office/drawing/2014/main" id="{F6D7CDF8-7D9E-8740-71A1-98130ADE3FB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83" b="89931" l="2100" r="99463">
                        <a14:foregroundMark x1="2246" y1="55469" x2="2246" y2="55469"/>
                        <a14:foregroundMark x1="79980" y1="50260" x2="79980" y2="50260"/>
                        <a14:foregroundMark x1="74512" y1="37760" x2="74512" y2="37760"/>
                        <a14:foregroundMark x1="87598" y1="65538" x2="86816" y2="65885"/>
                        <a14:foregroundMark x1="95752" y1="59983" x2="95752" y2="59983"/>
                        <a14:foregroundMark x1="99463" y1="60330" x2="99463" y2="60330"/>
                        <a14:foregroundMark x1="90869" y1="52344" x2="90869" y2="52344"/>
                        <a14:foregroundMark x1="69629" y1="39497" x2="69629" y2="39497"/>
                      </a14:backgroundRemoval>
                    </a14:imgEffect>
                  </a14:imgLayer>
                </a14:imgProps>
              </a:ext>
            </a:extLst>
          </a:blip>
          <a:srcRect r="-30" b="1"/>
          <a:stretch/>
        </p:blipFill>
        <p:spPr>
          <a:xfrm>
            <a:off x="4099029" y="-144648"/>
            <a:ext cx="3618803" cy="3377286"/>
          </a:xfrm>
          <a:prstGeom prst="rect">
            <a:avLst/>
          </a:prstGeom>
        </p:spPr>
      </p:pic>
    </p:spTree>
    <p:extLst>
      <p:ext uri="{BB962C8B-B14F-4D97-AF65-F5344CB8AC3E}">
        <p14:creationId xmlns:p14="http://schemas.microsoft.com/office/powerpoint/2010/main" val="2594619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8F02A8-9060-7F29-6D08-789D802C6D2C}"/>
              </a:ext>
            </a:extLst>
          </p:cNvPr>
          <p:cNvSpPr>
            <a:spLocks noGrp="1"/>
          </p:cNvSpPr>
          <p:nvPr>
            <p:ph type="ctrTitle"/>
          </p:nvPr>
        </p:nvSpPr>
        <p:spPr>
          <a:xfrm>
            <a:off x="914400" y="1169581"/>
            <a:ext cx="10363200" cy="2107021"/>
          </a:xfrm>
        </p:spPr>
        <p:txBody>
          <a:bodyPr>
            <a:noAutofit/>
          </a:bodyPr>
          <a:lstStyle/>
          <a:p>
            <a:r>
              <a:rPr lang="en-US" sz="6000" dirty="0"/>
              <a:t>Influenza </a:t>
            </a:r>
            <a:br>
              <a:rPr lang="en-US" sz="6000" dirty="0"/>
            </a:br>
            <a:r>
              <a:rPr lang="en-US" sz="6000" dirty="0"/>
              <a:t>Virology </a:t>
            </a:r>
            <a:br>
              <a:rPr lang="en-US" sz="6000" dirty="0"/>
            </a:br>
            <a:r>
              <a:rPr lang="en-US" sz="6000" dirty="0"/>
              <a:t>Targets of Intervention </a:t>
            </a:r>
          </a:p>
        </p:txBody>
      </p:sp>
    </p:spTree>
    <p:extLst>
      <p:ext uri="{BB962C8B-B14F-4D97-AF65-F5344CB8AC3E}">
        <p14:creationId xmlns:p14="http://schemas.microsoft.com/office/powerpoint/2010/main" val="2104570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94F07FB-DD8B-1497-2AD2-D91B64E66F1E}"/>
              </a:ext>
            </a:extLst>
          </p:cNvPr>
          <p:cNvSpPr>
            <a:spLocks noGrp="1"/>
          </p:cNvSpPr>
          <p:nvPr>
            <p:ph type="title"/>
          </p:nvPr>
        </p:nvSpPr>
        <p:spPr>
          <a:xfrm>
            <a:off x="609600" y="152400"/>
            <a:ext cx="10972800" cy="662654"/>
          </a:xfrm>
        </p:spPr>
        <p:txBody>
          <a:bodyPr>
            <a:normAutofit fontScale="90000"/>
          </a:bodyPr>
          <a:lstStyle/>
          <a:p>
            <a:r>
              <a:rPr lang="en-US" dirty="0">
                <a:solidFill>
                  <a:schemeClr val="tx2"/>
                </a:solidFill>
              </a:rPr>
              <a:t>The RNA of Influenza A is packaged in 8 individual Segments</a:t>
            </a:r>
            <a:r>
              <a:rPr lang="en-US" dirty="0"/>
              <a:t>.</a:t>
            </a:r>
            <a:br>
              <a:rPr lang="en-US" dirty="0"/>
            </a:br>
            <a:r>
              <a:rPr lang="en-US" dirty="0"/>
              <a:t>Each Segment is responsible for specific Structural and Non-structural Viral Genes.</a:t>
            </a:r>
          </a:p>
        </p:txBody>
      </p:sp>
      <p:pic>
        <p:nvPicPr>
          <p:cNvPr id="8" name="Content Placeholder 7" descr="Diagram of a circular structure with different colored circles and lines">
            <a:extLst>
              <a:ext uri="{FF2B5EF4-FFF2-40B4-BE49-F238E27FC236}">
                <a16:creationId xmlns:a16="http://schemas.microsoft.com/office/drawing/2014/main" id="{62B773C3-19BA-2928-9BC2-7CC391B0698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76031" y="1023391"/>
            <a:ext cx="8250130" cy="4061955"/>
          </a:xfrm>
          <a:prstGeom prst="rect">
            <a:avLst/>
          </a:prstGeom>
        </p:spPr>
      </p:pic>
      <p:sp>
        <p:nvSpPr>
          <p:cNvPr id="9" name="Content Placeholder 3">
            <a:extLst>
              <a:ext uri="{FF2B5EF4-FFF2-40B4-BE49-F238E27FC236}">
                <a16:creationId xmlns:a16="http://schemas.microsoft.com/office/drawing/2014/main" id="{35298C31-B2CE-2575-BB3C-726CDCFAC46F}"/>
              </a:ext>
            </a:extLst>
          </p:cNvPr>
          <p:cNvSpPr txBox="1">
            <a:spLocks/>
          </p:cNvSpPr>
          <p:nvPr/>
        </p:nvSpPr>
        <p:spPr>
          <a:xfrm>
            <a:off x="8679644" y="1820779"/>
            <a:ext cx="3336325" cy="2959768"/>
          </a:xfrm>
          <a:prstGeom prst="rect">
            <a:avLst/>
          </a:prstGeom>
        </p:spPr>
        <p:txBody>
          <a:bodyPr>
            <a:norm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baseline="0">
                <a:solidFill>
                  <a:schemeClr val="tx1"/>
                </a:solidFill>
                <a:latin typeface="+mn-lt"/>
                <a:ea typeface="+mn-ea"/>
                <a:cs typeface="+mn-cs"/>
              </a:defRPr>
            </a:lvl6pPr>
            <a:lvl7pPr marL="2228850" indent="-171450" algn="l" defTabSz="685800" rtl="0" eaLnBrk="1" latinLnBrk="0" hangingPunct="1">
              <a:spcBef>
                <a:spcPct val="20000"/>
              </a:spcBef>
              <a:buFont typeface="Wingdings" pitchFamily="2" charset="2"/>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2000" dirty="0">
                <a:solidFill>
                  <a:schemeClr val="tx2">
                    <a:lumMod val="60000"/>
                    <a:lumOff val="40000"/>
                  </a:schemeClr>
                </a:solidFill>
                <a:highlight>
                  <a:srgbClr val="FCFCF9"/>
                </a:highlight>
              </a:rPr>
              <a:t>Segment 1 (PB2)</a:t>
            </a:r>
          </a:p>
          <a:p>
            <a:r>
              <a:rPr lang="en-US" sz="2000" dirty="0">
                <a:solidFill>
                  <a:schemeClr val="tx2">
                    <a:lumMod val="60000"/>
                    <a:lumOff val="40000"/>
                  </a:schemeClr>
                </a:solidFill>
              </a:rPr>
              <a:t>Segment 2 (PB1 &amp; PB1F2)</a:t>
            </a:r>
          </a:p>
          <a:p>
            <a:r>
              <a:rPr lang="en-US" sz="2000" dirty="0">
                <a:solidFill>
                  <a:schemeClr val="tx2">
                    <a:lumMod val="60000"/>
                    <a:lumOff val="40000"/>
                  </a:schemeClr>
                </a:solidFill>
                <a:highlight>
                  <a:srgbClr val="FCFCF9"/>
                </a:highlight>
              </a:rPr>
              <a:t>Segment 3 (PA)</a:t>
            </a:r>
          </a:p>
          <a:p>
            <a:r>
              <a:rPr lang="en-US" sz="2000" dirty="0">
                <a:solidFill>
                  <a:schemeClr val="accent2">
                    <a:lumMod val="75000"/>
                  </a:schemeClr>
                </a:solidFill>
                <a:highlight>
                  <a:srgbClr val="FCFCF9"/>
                </a:highlight>
              </a:rPr>
              <a:t>Segment 4 (HA)</a:t>
            </a:r>
          </a:p>
          <a:p>
            <a:r>
              <a:rPr lang="en-US" sz="2000" dirty="0">
                <a:solidFill>
                  <a:srgbClr val="13343B"/>
                </a:solidFill>
                <a:highlight>
                  <a:srgbClr val="FCFCF9"/>
                </a:highlight>
              </a:rPr>
              <a:t>Segment 5 (NP)</a:t>
            </a:r>
          </a:p>
          <a:p>
            <a:r>
              <a:rPr lang="en-US" sz="2000" dirty="0">
                <a:solidFill>
                  <a:schemeClr val="accent5">
                    <a:lumMod val="75000"/>
                  </a:schemeClr>
                </a:solidFill>
                <a:highlight>
                  <a:srgbClr val="FCFCF9"/>
                </a:highlight>
              </a:rPr>
              <a:t>Segment 6 (NA)</a:t>
            </a:r>
          </a:p>
          <a:p>
            <a:r>
              <a:rPr lang="en-US" sz="2000" dirty="0">
                <a:solidFill>
                  <a:schemeClr val="bg2">
                    <a:lumMod val="50000"/>
                  </a:schemeClr>
                </a:solidFill>
                <a:highlight>
                  <a:srgbClr val="FCFCF9"/>
                </a:highlight>
              </a:rPr>
              <a:t>Segment 7 (M1 &amp; M2)</a:t>
            </a:r>
          </a:p>
          <a:p>
            <a:r>
              <a:rPr lang="en-US" sz="2000" dirty="0">
                <a:solidFill>
                  <a:schemeClr val="tx1">
                    <a:lumMod val="65000"/>
                    <a:lumOff val="35000"/>
                  </a:schemeClr>
                </a:solidFill>
                <a:highlight>
                  <a:srgbClr val="FCFCF9"/>
                </a:highlight>
              </a:rPr>
              <a:t>Segment 8 (NS1 &amp;NS2/NEP)</a:t>
            </a:r>
            <a:endParaRPr lang="en-US" sz="2000" dirty="0">
              <a:solidFill>
                <a:schemeClr val="tx1">
                  <a:lumMod val="65000"/>
                  <a:lumOff val="35000"/>
                </a:schemeClr>
              </a:solidFill>
            </a:endParaRPr>
          </a:p>
          <a:p>
            <a:endParaRPr lang="en-US" sz="2000" dirty="0"/>
          </a:p>
        </p:txBody>
      </p:sp>
      <p:graphicFrame>
        <p:nvGraphicFramePr>
          <p:cNvPr id="11" name="Table 10">
            <a:extLst>
              <a:ext uri="{FF2B5EF4-FFF2-40B4-BE49-F238E27FC236}">
                <a16:creationId xmlns:a16="http://schemas.microsoft.com/office/drawing/2014/main" id="{DCCD1F5E-DBA7-688A-C9DA-0FBB70029239}"/>
              </a:ext>
            </a:extLst>
          </p:cNvPr>
          <p:cNvGraphicFramePr>
            <a:graphicFrameLocks noGrp="1"/>
          </p:cNvGraphicFramePr>
          <p:nvPr/>
        </p:nvGraphicFramePr>
        <p:xfrm>
          <a:off x="288326" y="5360469"/>
          <a:ext cx="5428011" cy="1036320"/>
        </p:xfrm>
        <a:graphic>
          <a:graphicData uri="http://schemas.openxmlformats.org/drawingml/2006/table">
            <a:tbl>
              <a:tblPr bandRow="1">
                <a:tableStyleId>{2D5ABB26-0587-4C30-8999-92F81FD0307C}</a:tableStyleId>
              </a:tblPr>
              <a:tblGrid>
                <a:gridCol w="2380011">
                  <a:extLst>
                    <a:ext uri="{9D8B030D-6E8A-4147-A177-3AD203B41FA5}">
                      <a16:colId xmlns:a16="http://schemas.microsoft.com/office/drawing/2014/main" val="956357053"/>
                    </a:ext>
                  </a:extLst>
                </a:gridCol>
                <a:gridCol w="304800">
                  <a:extLst>
                    <a:ext uri="{9D8B030D-6E8A-4147-A177-3AD203B41FA5}">
                      <a16:colId xmlns:a16="http://schemas.microsoft.com/office/drawing/2014/main" val="2346882489"/>
                    </a:ext>
                  </a:extLst>
                </a:gridCol>
                <a:gridCol w="2743200">
                  <a:extLst>
                    <a:ext uri="{9D8B030D-6E8A-4147-A177-3AD203B41FA5}">
                      <a16:colId xmlns:a16="http://schemas.microsoft.com/office/drawing/2014/main" val="4176056750"/>
                    </a:ext>
                  </a:extLst>
                </a:gridCol>
              </a:tblGrid>
              <a:tr h="1676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solidFill>
                            <a:schemeClr val="tx2"/>
                          </a:solidFill>
                        </a:rPr>
                        <a:t>PB1 = Polymerase Basic protein 1</a:t>
                      </a:r>
                      <a:endParaRPr lang="en-US" sz="1100" dirty="0">
                        <a:solidFill>
                          <a:schemeClr val="tx2"/>
                        </a:solidFill>
                      </a:endParaRPr>
                    </a:p>
                  </a:txBody>
                  <a:tcPr/>
                </a:tc>
                <a:tc>
                  <a:txBody>
                    <a:bodyPr/>
                    <a:lstStyle/>
                    <a:p>
                      <a:endParaRPr lang="en-US" sz="1100">
                        <a:solidFill>
                          <a:schemeClr val="tx2"/>
                        </a:solidFill>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solidFill>
                            <a:schemeClr val="tx2"/>
                          </a:solidFill>
                        </a:rPr>
                        <a:t>PB2 = Polymerase Basic protein 2 </a:t>
                      </a:r>
                      <a:endParaRPr lang="en-US" sz="1100" dirty="0">
                        <a:solidFill>
                          <a:schemeClr val="tx2"/>
                        </a:solidFill>
                      </a:endParaRPr>
                    </a:p>
                  </a:txBody>
                  <a:tcPr/>
                </a:tc>
                <a:extLst>
                  <a:ext uri="{0D108BD9-81ED-4DB2-BD59-A6C34878D82A}">
                    <a16:rowId xmlns:a16="http://schemas.microsoft.com/office/drawing/2014/main" val="3928670085"/>
                  </a:ext>
                </a:extLst>
              </a:tr>
              <a:tr h="167640">
                <a:tc>
                  <a:txBody>
                    <a:bodyPr/>
                    <a:lstStyle/>
                    <a:p>
                      <a:r>
                        <a:rPr lang="en-GB" sz="1100" dirty="0">
                          <a:solidFill>
                            <a:schemeClr val="tx2"/>
                          </a:solidFill>
                        </a:rPr>
                        <a:t>PB1-F2 = Polymerase Basic 1 - Frame 2 </a:t>
                      </a:r>
                      <a:endParaRPr lang="en-US" sz="1100" dirty="0">
                        <a:solidFill>
                          <a:schemeClr val="tx2"/>
                        </a:solidFill>
                      </a:endParaRPr>
                    </a:p>
                  </a:txBody>
                  <a:tcPr/>
                </a:tc>
                <a:tc>
                  <a:txBody>
                    <a:bodyPr/>
                    <a:lstStyle/>
                    <a:p>
                      <a:endParaRPr lang="en-US" sz="1100">
                        <a:solidFill>
                          <a:schemeClr val="tx2"/>
                        </a:solidFill>
                      </a:endParaRPr>
                    </a:p>
                  </a:txBody>
                  <a:tcPr/>
                </a:tc>
                <a:tc>
                  <a:txBody>
                    <a:bodyPr/>
                    <a:lstStyle/>
                    <a:p>
                      <a:r>
                        <a:rPr lang="en-US" sz="1100" dirty="0">
                          <a:solidFill>
                            <a:schemeClr val="tx2"/>
                          </a:solidFill>
                        </a:rPr>
                        <a:t>PA = Polymerase Acidic protein</a:t>
                      </a:r>
                    </a:p>
                  </a:txBody>
                  <a:tcPr/>
                </a:tc>
                <a:extLst>
                  <a:ext uri="{0D108BD9-81ED-4DB2-BD59-A6C34878D82A}">
                    <a16:rowId xmlns:a16="http://schemas.microsoft.com/office/drawing/2014/main" val="2418647213"/>
                  </a:ext>
                </a:extLst>
              </a:tr>
              <a:tr h="167640">
                <a:tc>
                  <a:txBody>
                    <a:bodyPr/>
                    <a:lstStyle/>
                    <a:p>
                      <a:r>
                        <a:rPr lang="en-US" sz="1100" dirty="0">
                          <a:solidFill>
                            <a:schemeClr val="tx2"/>
                          </a:solidFill>
                        </a:rPr>
                        <a:t>M2: Proton channel </a:t>
                      </a:r>
                    </a:p>
                  </a:txBody>
                  <a:tcPr/>
                </a:tc>
                <a:tc>
                  <a:txBody>
                    <a:bodyPr/>
                    <a:lstStyle/>
                    <a:p>
                      <a:endParaRPr lang="en-US" sz="1100">
                        <a:solidFill>
                          <a:schemeClr val="tx2"/>
                        </a:solidFill>
                      </a:endParaRPr>
                    </a:p>
                  </a:txBody>
                  <a:tcPr/>
                </a:tc>
                <a:tc>
                  <a:txBody>
                    <a:bodyPr/>
                    <a:lstStyle/>
                    <a:p>
                      <a:r>
                        <a:rPr lang="en-US" sz="1100" dirty="0">
                          <a:solidFill>
                            <a:schemeClr val="tx2"/>
                          </a:solidFill>
                        </a:rPr>
                        <a:t>NS1 = Nonstructural protein 1</a:t>
                      </a:r>
                    </a:p>
                  </a:txBody>
                  <a:tcPr/>
                </a:tc>
                <a:extLst>
                  <a:ext uri="{0D108BD9-81ED-4DB2-BD59-A6C34878D82A}">
                    <a16:rowId xmlns:a16="http://schemas.microsoft.com/office/drawing/2014/main" val="2819888366"/>
                  </a:ext>
                </a:extLst>
              </a:tr>
              <a:tr h="167640">
                <a:tc>
                  <a:txBody>
                    <a:bodyPr/>
                    <a:lstStyle/>
                    <a:p>
                      <a:r>
                        <a:rPr lang="en-US" sz="1100" dirty="0">
                          <a:solidFill>
                            <a:schemeClr val="tx2"/>
                          </a:solidFill>
                        </a:rPr>
                        <a:t>NS2 = Nonstructural protein 2</a:t>
                      </a:r>
                    </a:p>
                  </a:txBody>
                  <a:tcPr/>
                </a:tc>
                <a:tc>
                  <a:txBody>
                    <a:bodyPr/>
                    <a:lstStyle/>
                    <a:p>
                      <a:endParaRPr lang="en-US" sz="1100">
                        <a:solidFill>
                          <a:schemeClr val="tx2"/>
                        </a:solidFill>
                      </a:endParaRPr>
                    </a:p>
                  </a:txBody>
                  <a:tcPr/>
                </a:tc>
                <a:tc>
                  <a:txBody>
                    <a:bodyPr/>
                    <a:lstStyle/>
                    <a:p>
                      <a:endParaRPr lang="en-US" sz="1100" dirty="0">
                        <a:solidFill>
                          <a:schemeClr val="tx2"/>
                        </a:solidFill>
                      </a:endParaRPr>
                    </a:p>
                  </a:txBody>
                  <a:tcPr/>
                </a:tc>
                <a:extLst>
                  <a:ext uri="{0D108BD9-81ED-4DB2-BD59-A6C34878D82A}">
                    <a16:rowId xmlns:a16="http://schemas.microsoft.com/office/drawing/2014/main" val="2678901910"/>
                  </a:ext>
                </a:extLst>
              </a:tr>
            </a:tbl>
          </a:graphicData>
        </a:graphic>
      </p:graphicFrame>
    </p:spTree>
    <p:extLst>
      <p:ext uri="{BB962C8B-B14F-4D97-AF65-F5344CB8AC3E}">
        <p14:creationId xmlns:p14="http://schemas.microsoft.com/office/powerpoint/2010/main" val="2075580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Footer Placeholder 6">
            <a:extLst>
              <a:ext uri="{FF2B5EF4-FFF2-40B4-BE49-F238E27FC236}">
                <a16:creationId xmlns:a16="http://schemas.microsoft.com/office/drawing/2014/main" id="{BAD28F5C-A2D3-41FD-A623-79DF983731F9}"/>
              </a:ext>
            </a:extLst>
          </p:cNvPr>
          <p:cNvSpPr>
            <a:spLocks noGrp="1"/>
          </p:cNvSpPr>
          <p:nvPr>
            <p:ph type="ftr" sz="quarter" idx="11"/>
          </p:nvPr>
        </p:nvSpPr>
        <p:spPr/>
        <p:txBody>
          <a:bodyPr/>
          <a:lstStyle/>
          <a:p>
            <a:r>
              <a:rPr lang="en-US" altLang="en-US"/>
              <a:t>Aileen M. Marty M.D.</a:t>
            </a:r>
          </a:p>
        </p:txBody>
      </p:sp>
      <p:sp>
        <p:nvSpPr>
          <p:cNvPr id="377858" name="Rectangle 2" descr="Influenza A virus has two surface glycoproteins, hemagglutinin and neuraminidase, that assist with the viral entry and exit into cells, respectively, and an ion channel (M2) that participates in entry and exit">
            <a:extLst>
              <a:ext uri="{FF2B5EF4-FFF2-40B4-BE49-F238E27FC236}">
                <a16:creationId xmlns:a16="http://schemas.microsoft.com/office/drawing/2014/main" id="{6558BFD8-E2A7-4F50-8142-BBF5FF007679}"/>
              </a:ext>
            </a:extLst>
          </p:cNvPr>
          <p:cNvSpPr>
            <a:spLocks noGrp="1" noChangeArrowheads="1"/>
          </p:cNvSpPr>
          <p:nvPr>
            <p:ph type="title"/>
          </p:nvPr>
        </p:nvSpPr>
        <p:spPr>
          <a:xfrm>
            <a:off x="152401" y="152400"/>
            <a:ext cx="11658600" cy="597853"/>
          </a:xfrm>
          <a:solidFill>
            <a:srgbClr val="005250"/>
          </a:solidFill>
        </p:spPr>
        <p:style>
          <a:lnRef idx="0">
            <a:schemeClr val="accent1"/>
          </a:lnRef>
          <a:fillRef idx="3">
            <a:schemeClr val="accent1"/>
          </a:fillRef>
          <a:effectRef idx="3">
            <a:schemeClr val="accent1"/>
          </a:effectRef>
          <a:fontRef idx="minor">
            <a:schemeClr val="lt1"/>
          </a:fontRef>
        </p:style>
        <p:txBody>
          <a:bodyPr>
            <a:normAutofit/>
          </a:bodyPr>
          <a:lstStyle/>
          <a:p>
            <a:r>
              <a:rPr lang="en-US" altLang="en-US" b="1" i="1" dirty="0"/>
              <a:t>InfluenzAvirus </a:t>
            </a:r>
            <a:r>
              <a:rPr lang="en-US" altLang="en-US" b="1" dirty="0"/>
              <a:t>Surface Antigens</a:t>
            </a:r>
          </a:p>
        </p:txBody>
      </p:sp>
      <p:sp>
        <p:nvSpPr>
          <p:cNvPr id="378039" name="Text Box 183">
            <a:extLst>
              <a:ext uri="{FF2B5EF4-FFF2-40B4-BE49-F238E27FC236}">
                <a16:creationId xmlns:a16="http://schemas.microsoft.com/office/drawing/2014/main" id="{7ABB5700-1DB0-4CD5-951D-FADF387AD741}"/>
              </a:ext>
            </a:extLst>
          </p:cNvPr>
          <p:cNvSpPr txBox="1">
            <a:spLocks noChangeArrowheads="1"/>
          </p:cNvSpPr>
          <p:nvPr/>
        </p:nvSpPr>
        <p:spPr bwMode="auto">
          <a:xfrm>
            <a:off x="259040" y="3540860"/>
            <a:ext cx="2179360"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000" dirty="0"/>
              <a:t>“Bird Flu” is </a:t>
            </a:r>
            <a:r>
              <a:rPr lang="en-US" altLang="en-US" sz="2000" dirty="0">
                <a:solidFill>
                  <a:schemeClr val="accent2"/>
                </a:solidFill>
              </a:rPr>
              <a:t>H</a:t>
            </a:r>
            <a:r>
              <a:rPr lang="en-US" altLang="en-US" sz="2000" baseline="-25000" dirty="0">
                <a:solidFill>
                  <a:schemeClr val="accent2"/>
                </a:solidFill>
              </a:rPr>
              <a:t>5</a:t>
            </a:r>
            <a:r>
              <a:rPr lang="en-US" altLang="en-US" sz="2000" dirty="0">
                <a:solidFill>
                  <a:schemeClr val="bg2">
                    <a:lumMod val="50000"/>
                  </a:schemeClr>
                </a:solidFill>
              </a:rPr>
              <a:t>N</a:t>
            </a:r>
            <a:r>
              <a:rPr lang="en-US" altLang="en-US" sz="2000" baseline="-25000" dirty="0">
                <a:solidFill>
                  <a:schemeClr val="bg2">
                    <a:lumMod val="50000"/>
                  </a:schemeClr>
                </a:solidFill>
              </a:rPr>
              <a:t>1</a:t>
            </a:r>
          </a:p>
        </p:txBody>
      </p:sp>
      <p:sp>
        <p:nvSpPr>
          <p:cNvPr id="378040" name="Text Box 184">
            <a:extLst>
              <a:ext uri="{FF2B5EF4-FFF2-40B4-BE49-F238E27FC236}">
                <a16:creationId xmlns:a16="http://schemas.microsoft.com/office/drawing/2014/main" id="{5BC5AE21-AC81-40F5-BA82-E61447CFD825}"/>
              </a:ext>
            </a:extLst>
          </p:cNvPr>
          <p:cNvSpPr txBox="1">
            <a:spLocks noChangeArrowheads="1"/>
          </p:cNvSpPr>
          <p:nvPr/>
        </p:nvSpPr>
        <p:spPr bwMode="auto">
          <a:xfrm>
            <a:off x="250097" y="4208487"/>
            <a:ext cx="2179360" cy="584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1600" dirty="0"/>
              <a:t>But of course,  </a:t>
            </a:r>
            <a:r>
              <a:rPr lang="en-US" altLang="en-US" sz="1600" dirty="0">
                <a:solidFill>
                  <a:schemeClr val="accent2"/>
                </a:solidFill>
              </a:rPr>
              <a:t>H</a:t>
            </a:r>
            <a:r>
              <a:rPr lang="en-US" altLang="en-US" sz="1600" baseline="-25000" dirty="0">
                <a:solidFill>
                  <a:schemeClr val="accent2"/>
                </a:solidFill>
              </a:rPr>
              <a:t>7</a:t>
            </a:r>
            <a:r>
              <a:rPr lang="en-US" altLang="en-US" sz="1600" dirty="0">
                <a:solidFill>
                  <a:srgbClr val="AFA251"/>
                </a:solidFill>
              </a:rPr>
              <a:t>N</a:t>
            </a:r>
            <a:r>
              <a:rPr lang="en-US" altLang="en-US" sz="1600" baseline="-25000" dirty="0">
                <a:solidFill>
                  <a:srgbClr val="AFA251"/>
                </a:solidFill>
              </a:rPr>
              <a:t>2</a:t>
            </a:r>
            <a:r>
              <a:rPr lang="en-US" altLang="en-US" sz="1600" dirty="0">
                <a:solidFill>
                  <a:srgbClr val="0000CC"/>
                </a:solidFill>
              </a:rPr>
              <a:t> </a:t>
            </a:r>
            <a:r>
              <a:rPr lang="en-US" altLang="en-US" sz="1600" dirty="0"/>
              <a:t>is also “Bird Flu,” etc</a:t>
            </a:r>
            <a:r>
              <a:rPr lang="en-US" altLang="en-US" sz="1600" dirty="0">
                <a:solidFill>
                  <a:srgbClr val="0000CC"/>
                </a:solidFill>
              </a:rPr>
              <a:t>.</a:t>
            </a:r>
          </a:p>
        </p:txBody>
      </p:sp>
      <p:pic>
        <p:nvPicPr>
          <p:cNvPr id="16" name="Picture 15" descr="Illustration of Hemagglutinin">
            <a:extLst>
              <a:ext uri="{FF2B5EF4-FFF2-40B4-BE49-F238E27FC236}">
                <a16:creationId xmlns:a16="http://schemas.microsoft.com/office/drawing/2014/main" id="{0365476E-DD0E-49CF-9797-74253DF95109}"/>
              </a:ext>
            </a:extLst>
          </p:cNvPr>
          <p:cNvPicPr>
            <a:picLocks noChangeAspect="1"/>
          </p:cNvPicPr>
          <p:nvPr/>
        </p:nvPicPr>
        <p:blipFill>
          <a:blip r:embed="rId3"/>
          <a:stretch>
            <a:fillRect/>
          </a:stretch>
        </p:blipFill>
        <p:spPr>
          <a:xfrm>
            <a:off x="259040" y="989807"/>
            <a:ext cx="1214798" cy="2106614"/>
          </a:xfrm>
          <a:prstGeom prst="rect">
            <a:avLst/>
          </a:prstGeom>
          <a:ln w="38100" cap="sq">
            <a:solidFill>
              <a:srgbClr val="AFA251"/>
            </a:solidFill>
            <a:prstDash val="solid"/>
            <a:miter lim="800000"/>
          </a:ln>
          <a:effectLst>
            <a:outerShdw blurRad="50800" dist="38100" dir="2700000" algn="tl" rotWithShape="0">
              <a:srgbClr val="000000">
                <a:alpha val="43000"/>
              </a:srgbClr>
            </a:outerShdw>
          </a:effectLst>
        </p:spPr>
      </p:pic>
      <p:pic>
        <p:nvPicPr>
          <p:cNvPr id="17" name="Picture 16" descr="Illustration of Neuraminidase">
            <a:extLst>
              <a:ext uri="{FF2B5EF4-FFF2-40B4-BE49-F238E27FC236}">
                <a16:creationId xmlns:a16="http://schemas.microsoft.com/office/drawing/2014/main" id="{CC1CFCE3-EFB7-4063-B3C2-23B58BFF090C}"/>
              </a:ext>
            </a:extLst>
          </p:cNvPr>
          <p:cNvPicPr>
            <a:picLocks noChangeAspect="1"/>
          </p:cNvPicPr>
          <p:nvPr/>
        </p:nvPicPr>
        <p:blipFill>
          <a:blip r:embed="rId4"/>
          <a:stretch>
            <a:fillRect/>
          </a:stretch>
        </p:blipFill>
        <p:spPr>
          <a:xfrm>
            <a:off x="10265502" y="3763070"/>
            <a:ext cx="1676401" cy="2239781"/>
          </a:xfrm>
          <a:prstGeom prst="rect">
            <a:avLst/>
          </a:prstGeom>
        </p:spPr>
      </p:pic>
      <p:graphicFrame>
        <p:nvGraphicFramePr>
          <p:cNvPr id="4" name="Content Placeholder 3">
            <a:extLst>
              <a:ext uri="{FF2B5EF4-FFF2-40B4-BE49-F238E27FC236}">
                <a16:creationId xmlns:a16="http://schemas.microsoft.com/office/drawing/2014/main" id="{624B6EFB-65DA-4B52-2B13-AE0EDDC397E6}"/>
              </a:ext>
            </a:extLst>
          </p:cNvPr>
          <p:cNvGraphicFramePr>
            <a:graphicFrameLocks noGrp="1"/>
          </p:cNvGraphicFramePr>
          <p:nvPr>
            <p:ph sz="quarter" idx="1"/>
          </p:nvPr>
        </p:nvGraphicFramePr>
        <p:xfrm>
          <a:off x="1732548" y="876889"/>
          <a:ext cx="10078453" cy="2522454"/>
        </p:xfrm>
        <a:graphic>
          <a:graphicData uri="http://schemas.openxmlformats.org/drawingml/2006/table">
            <a:tbl>
              <a:tblPr firstRow="1" firstCol="1" bandRow="1">
                <a:tableStyleId>{7DF18680-E054-41AD-8BC1-D1AEF772440D}</a:tableStyleId>
              </a:tblPr>
              <a:tblGrid>
                <a:gridCol w="1303725">
                  <a:extLst>
                    <a:ext uri="{9D8B030D-6E8A-4147-A177-3AD203B41FA5}">
                      <a16:colId xmlns:a16="http://schemas.microsoft.com/office/drawing/2014/main" val="1153495511"/>
                    </a:ext>
                  </a:extLst>
                </a:gridCol>
                <a:gridCol w="532175">
                  <a:extLst>
                    <a:ext uri="{9D8B030D-6E8A-4147-A177-3AD203B41FA5}">
                      <a16:colId xmlns:a16="http://schemas.microsoft.com/office/drawing/2014/main" val="3181352728"/>
                    </a:ext>
                  </a:extLst>
                </a:gridCol>
                <a:gridCol w="497247">
                  <a:extLst>
                    <a:ext uri="{9D8B030D-6E8A-4147-A177-3AD203B41FA5}">
                      <a16:colId xmlns:a16="http://schemas.microsoft.com/office/drawing/2014/main" val="2271579810"/>
                    </a:ext>
                  </a:extLst>
                </a:gridCol>
                <a:gridCol w="428409">
                  <a:extLst>
                    <a:ext uri="{9D8B030D-6E8A-4147-A177-3AD203B41FA5}">
                      <a16:colId xmlns:a16="http://schemas.microsoft.com/office/drawing/2014/main" val="1292217005"/>
                    </a:ext>
                  </a:extLst>
                </a:gridCol>
                <a:gridCol w="437655">
                  <a:extLst>
                    <a:ext uri="{9D8B030D-6E8A-4147-A177-3AD203B41FA5}">
                      <a16:colId xmlns:a16="http://schemas.microsoft.com/office/drawing/2014/main" val="604769803"/>
                    </a:ext>
                  </a:extLst>
                </a:gridCol>
                <a:gridCol w="542450">
                  <a:extLst>
                    <a:ext uri="{9D8B030D-6E8A-4147-A177-3AD203B41FA5}">
                      <a16:colId xmlns:a16="http://schemas.microsoft.com/office/drawing/2014/main" val="3103160812"/>
                    </a:ext>
                  </a:extLst>
                </a:gridCol>
                <a:gridCol w="497247">
                  <a:extLst>
                    <a:ext uri="{9D8B030D-6E8A-4147-A177-3AD203B41FA5}">
                      <a16:colId xmlns:a16="http://schemas.microsoft.com/office/drawing/2014/main" val="1846608624"/>
                    </a:ext>
                  </a:extLst>
                </a:gridCol>
                <a:gridCol w="476696">
                  <a:extLst>
                    <a:ext uri="{9D8B030D-6E8A-4147-A177-3AD203B41FA5}">
                      <a16:colId xmlns:a16="http://schemas.microsoft.com/office/drawing/2014/main" val="2904045974"/>
                    </a:ext>
                  </a:extLst>
                </a:gridCol>
                <a:gridCol w="517792">
                  <a:extLst>
                    <a:ext uri="{9D8B030D-6E8A-4147-A177-3AD203B41FA5}">
                      <a16:colId xmlns:a16="http://schemas.microsoft.com/office/drawing/2014/main" val="1001579220"/>
                    </a:ext>
                  </a:extLst>
                </a:gridCol>
                <a:gridCol w="498269">
                  <a:extLst>
                    <a:ext uri="{9D8B030D-6E8A-4147-A177-3AD203B41FA5}">
                      <a16:colId xmlns:a16="http://schemas.microsoft.com/office/drawing/2014/main" val="2236761918"/>
                    </a:ext>
                  </a:extLst>
                </a:gridCol>
                <a:gridCol w="548614">
                  <a:extLst>
                    <a:ext uri="{9D8B030D-6E8A-4147-A177-3AD203B41FA5}">
                      <a16:colId xmlns:a16="http://schemas.microsoft.com/office/drawing/2014/main" val="657647279"/>
                    </a:ext>
                  </a:extLst>
                </a:gridCol>
                <a:gridCol w="464370">
                  <a:extLst>
                    <a:ext uri="{9D8B030D-6E8A-4147-A177-3AD203B41FA5}">
                      <a16:colId xmlns:a16="http://schemas.microsoft.com/office/drawing/2014/main" val="1283173868"/>
                    </a:ext>
                  </a:extLst>
                </a:gridCol>
                <a:gridCol w="503410">
                  <a:extLst>
                    <a:ext uri="{9D8B030D-6E8A-4147-A177-3AD203B41FA5}">
                      <a16:colId xmlns:a16="http://schemas.microsoft.com/office/drawing/2014/main" val="4265392398"/>
                    </a:ext>
                  </a:extLst>
                </a:gridCol>
                <a:gridCol w="464370">
                  <a:extLst>
                    <a:ext uri="{9D8B030D-6E8A-4147-A177-3AD203B41FA5}">
                      <a16:colId xmlns:a16="http://schemas.microsoft.com/office/drawing/2014/main" val="672542625"/>
                    </a:ext>
                  </a:extLst>
                </a:gridCol>
                <a:gridCol w="464370">
                  <a:extLst>
                    <a:ext uri="{9D8B030D-6E8A-4147-A177-3AD203B41FA5}">
                      <a16:colId xmlns:a16="http://schemas.microsoft.com/office/drawing/2014/main" val="1082803884"/>
                    </a:ext>
                  </a:extLst>
                </a:gridCol>
                <a:gridCol w="469504">
                  <a:extLst>
                    <a:ext uri="{9D8B030D-6E8A-4147-A177-3AD203B41FA5}">
                      <a16:colId xmlns:a16="http://schemas.microsoft.com/office/drawing/2014/main" val="4082828951"/>
                    </a:ext>
                  </a:extLst>
                </a:gridCol>
                <a:gridCol w="464370">
                  <a:extLst>
                    <a:ext uri="{9D8B030D-6E8A-4147-A177-3AD203B41FA5}">
                      <a16:colId xmlns:a16="http://schemas.microsoft.com/office/drawing/2014/main" val="1536742574"/>
                    </a:ext>
                  </a:extLst>
                </a:gridCol>
                <a:gridCol w="464370">
                  <a:extLst>
                    <a:ext uri="{9D8B030D-6E8A-4147-A177-3AD203B41FA5}">
                      <a16:colId xmlns:a16="http://schemas.microsoft.com/office/drawing/2014/main" val="2640988099"/>
                    </a:ext>
                  </a:extLst>
                </a:gridCol>
                <a:gridCol w="503410">
                  <a:extLst>
                    <a:ext uri="{9D8B030D-6E8A-4147-A177-3AD203B41FA5}">
                      <a16:colId xmlns:a16="http://schemas.microsoft.com/office/drawing/2014/main" val="878990256"/>
                    </a:ext>
                  </a:extLst>
                </a:gridCol>
              </a:tblGrid>
              <a:tr h="322242">
                <a:tc>
                  <a:txBody>
                    <a:bodyPr/>
                    <a:lstStyle/>
                    <a:p>
                      <a:pPr marL="0" marR="0" algn="ctr">
                        <a:lnSpc>
                          <a:spcPct val="107000"/>
                        </a:lnSpc>
                        <a:spcBef>
                          <a:spcPts val="0"/>
                        </a:spcBef>
                        <a:spcAft>
                          <a:spcPts val="0"/>
                        </a:spcAft>
                      </a:pPr>
                      <a:r>
                        <a:rPr lang="en-US" sz="1400" b="0" kern="100" cap="none" spc="0" dirty="0">
                          <a:ln w="0"/>
                          <a:solidFill>
                            <a:schemeClr val="tx1"/>
                          </a:solidFill>
                          <a:effectLst>
                            <a:outerShdw blurRad="38100" dist="19050" dir="2700000" algn="tl" rotWithShape="0">
                              <a:schemeClr val="dk1">
                                <a:alpha val="40000"/>
                              </a:schemeClr>
                            </a:outerShdw>
                          </a:effectLst>
                        </a:rPr>
                        <a:t>HA</a:t>
                      </a:r>
                      <a:endParaRPr lang="en-US" sz="1400" b="0" kern="100" cap="none" spc="0" dirty="0">
                        <a:ln w="0"/>
                        <a:solidFill>
                          <a:schemeClr val="tx1"/>
                        </a:solidFill>
                        <a:effectLst>
                          <a:outerShdw blurRad="38100" dist="19050" dir="2700000" algn="tl" rotWithShape="0">
                            <a:schemeClr val="dk1">
                              <a:alpha val="40000"/>
                            </a:schemeClr>
                          </a:outerShdw>
                        </a:effectLs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rgbClr val="FAC9A0"/>
                    </a:solidFill>
                  </a:tcPr>
                </a:tc>
                <a:tc>
                  <a:txBody>
                    <a:bodyPr/>
                    <a:lstStyle/>
                    <a:p>
                      <a:pPr marL="0" marR="0">
                        <a:lnSpc>
                          <a:spcPct val="107000"/>
                        </a:lnSpc>
                        <a:spcBef>
                          <a:spcPts val="0"/>
                        </a:spcBef>
                        <a:spcAft>
                          <a:spcPts val="0"/>
                        </a:spcAft>
                      </a:pPr>
                      <a:r>
                        <a:rPr lang="en-US" sz="1200" b="1" kern="100" cap="none" spc="0" dirty="0">
                          <a:ln w="0"/>
                          <a:solidFill>
                            <a:schemeClr val="tx1"/>
                          </a:solidFill>
                          <a:effectLst/>
                          <a:highlight>
                            <a:srgbClr val="FAE2D5"/>
                          </a:highlight>
                        </a:rPr>
                        <a:t>1</a:t>
                      </a:r>
                      <a:endParaRPr lang="en-US" sz="1200" b="1" kern="100" cap="none" spc="0" dirty="0">
                        <a:ln w="0"/>
                        <a:solidFill>
                          <a:schemeClr val="tx1"/>
                        </a:solidFill>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b="1" kern="100" cap="none" spc="0" dirty="0">
                          <a:ln w="0"/>
                          <a:solidFill>
                            <a:schemeClr val="tx1"/>
                          </a:solidFill>
                          <a:effectLst/>
                          <a:highlight>
                            <a:srgbClr val="FAE2D5"/>
                          </a:highlight>
                        </a:rPr>
                        <a:t>2</a:t>
                      </a:r>
                      <a:endParaRPr lang="en-US" sz="1200" b="1" kern="100" cap="none" spc="0" dirty="0">
                        <a:ln w="0"/>
                        <a:solidFill>
                          <a:schemeClr val="tx1"/>
                        </a:solidFill>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b="1" kern="100" cap="none" spc="0" dirty="0">
                          <a:ln w="0"/>
                          <a:solidFill>
                            <a:schemeClr val="tx1"/>
                          </a:solidFill>
                          <a:effectLst/>
                          <a:highlight>
                            <a:srgbClr val="FAE2D5"/>
                          </a:highlight>
                        </a:rPr>
                        <a:t>3</a:t>
                      </a:r>
                      <a:endParaRPr lang="en-US" sz="1200" b="1" kern="100" cap="none" spc="0" dirty="0">
                        <a:ln w="0"/>
                        <a:solidFill>
                          <a:schemeClr val="tx1"/>
                        </a:solidFill>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b="1" kern="100" cap="none" spc="0">
                          <a:ln w="0"/>
                          <a:solidFill>
                            <a:schemeClr val="tx1"/>
                          </a:solidFill>
                          <a:effectLst/>
                          <a:highlight>
                            <a:srgbClr val="FAE2D5"/>
                          </a:highlight>
                        </a:rPr>
                        <a:t>4</a:t>
                      </a:r>
                      <a:endParaRPr lang="en-US" sz="1200" b="1" kern="100" cap="none" spc="0">
                        <a:ln w="0"/>
                        <a:solidFill>
                          <a:schemeClr val="tx1"/>
                        </a:solidFill>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b="1" kern="100" cap="none" spc="0" dirty="0">
                          <a:ln w="0"/>
                          <a:solidFill>
                            <a:schemeClr val="tx1"/>
                          </a:solidFill>
                          <a:effectLst/>
                          <a:highlight>
                            <a:srgbClr val="F5C7AD"/>
                          </a:highlight>
                        </a:rPr>
                        <a:t>5</a:t>
                      </a:r>
                      <a:endParaRPr lang="en-US" sz="1200" b="1" kern="100" cap="none" spc="0" dirty="0">
                        <a:ln w="0"/>
                        <a:solidFill>
                          <a:schemeClr val="tx1"/>
                        </a:solidFill>
                        <a:effectLst/>
                        <a:highlight>
                          <a:srgbClr val="F5C7AD"/>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b="1" kern="100" cap="none" spc="0" dirty="0">
                          <a:ln w="0"/>
                          <a:solidFill>
                            <a:schemeClr val="tx1"/>
                          </a:solidFill>
                          <a:effectLst/>
                          <a:highlight>
                            <a:srgbClr val="FAE2D5"/>
                          </a:highlight>
                        </a:rPr>
                        <a:t>6</a:t>
                      </a:r>
                      <a:endParaRPr lang="en-US" sz="1200" b="1" kern="100" cap="none" spc="0" dirty="0">
                        <a:ln w="0"/>
                        <a:solidFill>
                          <a:schemeClr val="tx1"/>
                        </a:solidFill>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b="1" kern="100" cap="none" spc="0" dirty="0">
                          <a:ln w="0"/>
                          <a:solidFill>
                            <a:schemeClr val="tx1"/>
                          </a:solidFill>
                          <a:effectLst/>
                          <a:highlight>
                            <a:srgbClr val="F5C7AD"/>
                          </a:highlight>
                        </a:rPr>
                        <a:t>7</a:t>
                      </a:r>
                      <a:endParaRPr lang="en-US" sz="1200" b="1" kern="100" cap="none" spc="0" dirty="0">
                        <a:ln w="0"/>
                        <a:solidFill>
                          <a:schemeClr val="tx1"/>
                        </a:solidFill>
                        <a:effectLst/>
                        <a:highlight>
                          <a:srgbClr val="F5C7AD"/>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b="1" kern="100" cap="none" spc="0" dirty="0">
                          <a:ln w="0"/>
                          <a:solidFill>
                            <a:schemeClr val="tx1"/>
                          </a:solidFill>
                          <a:effectLst/>
                          <a:highlight>
                            <a:srgbClr val="FAE2D5"/>
                          </a:highlight>
                        </a:rPr>
                        <a:t>8</a:t>
                      </a:r>
                      <a:endParaRPr lang="en-US" sz="1200" b="1" kern="100" cap="none" spc="0" dirty="0">
                        <a:ln w="0"/>
                        <a:solidFill>
                          <a:schemeClr val="tx1"/>
                        </a:solidFill>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b="1" kern="100" cap="none" spc="0" dirty="0">
                          <a:ln w="0"/>
                          <a:solidFill>
                            <a:schemeClr val="tx1"/>
                          </a:solidFill>
                          <a:effectLst/>
                          <a:highlight>
                            <a:srgbClr val="F5C7AD"/>
                          </a:highlight>
                        </a:rPr>
                        <a:t>9</a:t>
                      </a:r>
                      <a:endParaRPr lang="en-US" sz="1200" b="1" kern="100" cap="none" spc="0" dirty="0">
                        <a:ln w="0"/>
                        <a:solidFill>
                          <a:schemeClr val="tx1"/>
                        </a:solidFill>
                        <a:effectLst/>
                        <a:highlight>
                          <a:srgbClr val="F5C7AD"/>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b="1" kern="100" cap="none" spc="0">
                          <a:ln w="0"/>
                          <a:solidFill>
                            <a:schemeClr val="tx1"/>
                          </a:solidFill>
                          <a:effectLst/>
                          <a:highlight>
                            <a:srgbClr val="FAE2D5"/>
                          </a:highlight>
                        </a:rPr>
                        <a:t>10</a:t>
                      </a:r>
                      <a:endParaRPr lang="en-US" sz="1200" b="1" kern="100" cap="none" spc="0">
                        <a:ln w="0"/>
                        <a:solidFill>
                          <a:schemeClr val="tx1"/>
                        </a:solidFill>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b="1" kern="100" cap="none" spc="0" dirty="0">
                          <a:ln w="0"/>
                          <a:solidFill>
                            <a:schemeClr val="tx1"/>
                          </a:solidFill>
                          <a:effectLst/>
                          <a:highlight>
                            <a:srgbClr val="FAE2D5"/>
                          </a:highlight>
                        </a:rPr>
                        <a:t>11</a:t>
                      </a:r>
                      <a:endParaRPr lang="en-US" sz="1200" b="1" kern="100" cap="none" spc="0" dirty="0">
                        <a:ln w="0"/>
                        <a:solidFill>
                          <a:schemeClr val="tx1"/>
                        </a:solidFill>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b="1" kern="100" cap="none" spc="0" dirty="0">
                          <a:ln w="0"/>
                          <a:solidFill>
                            <a:schemeClr val="tx1"/>
                          </a:solidFill>
                          <a:effectLst/>
                          <a:highlight>
                            <a:srgbClr val="FAE2D5"/>
                          </a:highlight>
                        </a:rPr>
                        <a:t>12</a:t>
                      </a:r>
                      <a:endParaRPr lang="en-US" sz="1200" b="1" kern="100" cap="none" spc="0" dirty="0">
                        <a:ln w="0"/>
                        <a:solidFill>
                          <a:schemeClr val="tx1"/>
                        </a:solidFill>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b="1" kern="100" cap="none" spc="0" dirty="0">
                          <a:ln w="0"/>
                          <a:solidFill>
                            <a:schemeClr val="tx1"/>
                          </a:solidFill>
                          <a:effectLst/>
                          <a:highlight>
                            <a:srgbClr val="FAE2D5"/>
                          </a:highlight>
                        </a:rPr>
                        <a:t>13</a:t>
                      </a:r>
                      <a:endParaRPr lang="en-US" sz="1200" b="1" kern="100" cap="none" spc="0" dirty="0">
                        <a:ln w="0"/>
                        <a:solidFill>
                          <a:schemeClr val="tx1"/>
                        </a:solidFill>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b="1" kern="100" cap="none" spc="0" dirty="0">
                          <a:ln w="0"/>
                          <a:solidFill>
                            <a:schemeClr val="tx1"/>
                          </a:solidFill>
                          <a:effectLst/>
                          <a:highlight>
                            <a:srgbClr val="FAE2D5"/>
                          </a:highlight>
                        </a:rPr>
                        <a:t>14</a:t>
                      </a:r>
                      <a:endParaRPr lang="en-US" sz="1200" b="1" kern="100" cap="none" spc="0" dirty="0">
                        <a:ln w="0"/>
                        <a:solidFill>
                          <a:schemeClr val="tx1"/>
                        </a:solidFill>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b="1" kern="100" cap="none" spc="0" dirty="0">
                          <a:ln w="0"/>
                          <a:solidFill>
                            <a:schemeClr val="tx1"/>
                          </a:solidFill>
                          <a:effectLst/>
                          <a:highlight>
                            <a:srgbClr val="FAE2D5"/>
                          </a:highlight>
                        </a:rPr>
                        <a:t>15</a:t>
                      </a:r>
                      <a:endParaRPr lang="en-US" sz="1200" b="1" kern="100" cap="none" spc="0" dirty="0">
                        <a:ln w="0"/>
                        <a:solidFill>
                          <a:schemeClr val="tx1"/>
                        </a:solidFill>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b="1" kern="100" cap="none" spc="0" dirty="0">
                          <a:ln w="0"/>
                          <a:solidFill>
                            <a:schemeClr val="tx1"/>
                          </a:solidFill>
                          <a:effectLst/>
                          <a:highlight>
                            <a:srgbClr val="FAE2D5"/>
                          </a:highlight>
                        </a:rPr>
                        <a:t>16</a:t>
                      </a:r>
                      <a:endParaRPr lang="en-US" sz="1200" b="1" kern="100" cap="none" spc="0" dirty="0">
                        <a:ln w="0"/>
                        <a:solidFill>
                          <a:schemeClr val="tx1"/>
                        </a:solidFill>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b="1" kern="100" cap="none" spc="0" dirty="0">
                          <a:ln w="0"/>
                          <a:solidFill>
                            <a:schemeClr val="tx1"/>
                          </a:solidFill>
                          <a:effectLst/>
                          <a:highlight>
                            <a:srgbClr val="D9F2D0"/>
                          </a:highlight>
                        </a:rPr>
                        <a:t>17</a:t>
                      </a:r>
                      <a:endParaRPr lang="en-US" sz="1200" b="1" kern="100" cap="none" spc="0" dirty="0">
                        <a:ln w="0"/>
                        <a:solidFill>
                          <a:schemeClr val="tx1"/>
                        </a:solidFill>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3">
                        <a:lumMod val="50000"/>
                      </a:schemeClr>
                    </a:solidFill>
                  </a:tcPr>
                </a:tc>
                <a:tc>
                  <a:txBody>
                    <a:bodyPr/>
                    <a:lstStyle/>
                    <a:p>
                      <a:pPr marL="0" marR="0">
                        <a:lnSpc>
                          <a:spcPct val="107000"/>
                        </a:lnSpc>
                        <a:spcBef>
                          <a:spcPts val="0"/>
                        </a:spcBef>
                        <a:spcAft>
                          <a:spcPts val="0"/>
                        </a:spcAft>
                      </a:pPr>
                      <a:r>
                        <a:rPr lang="en-US" sz="1200" b="1" kern="100" cap="none" spc="0" dirty="0">
                          <a:ln w="0"/>
                          <a:solidFill>
                            <a:schemeClr val="tx1"/>
                          </a:solidFill>
                          <a:effectLst/>
                          <a:highlight>
                            <a:srgbClr val="D9F2D0"/>
                          </a:highlight>
                        </a:rPr>
                        <a:t>18</a:t>
                      </a:r>
                      <a:endParaRPr lang="en-US" sz="1200" b="1" kern="100" cap="none" spc="0" dirty="0">
                        <a:ln w="0"/>
                        <a:solidFill>
                          <a:schemeClr val="tx1"/>
                        </a:solidFill>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3">
                        <a:lumMod val="50000"/>
                      </a:schemeClr>
                    </a:solidFill>
                  </a:tcPr>
                </a:tc>
                <a:extLst>
                  <a:ext uri="{0D108BD9-81ED-4DB2-BD59-A6C34878D82A}">
                    <a16:rowId xmlns:a16="http://schemas.microsoft.com/office/drawing/2014/main" val="3847205420"/>
                  </a:ext>
                </a:extLst>
              </a:tr>
              <a:tr h="191754">
                <a:tc>
                  <a:txBody>
                    <a:bodyPr/>
                    <a:lstStyle/>
                    <a:p>
                      <a:pPr marL="0" marR="0">
                        <a:lnSpc>
                          <a:spcPct val="107000"/>
                        </a:lnSpc>
                        <a:spcBef>
                          <a:spcPts val="0"/>
                        </a:spcBef>
                        <a:spcAft>
                          <a:spcPts val="0"/>
                        </a:spcAft>
                      </a:pPr>
                      <a:r>
                        <a:rPr lang="en-US" sz="1200" kern="100" dirty="0">
                          <a:solidFill>
                            <a:schemeClr val="tx1"/>
                          </a:solidFill>
                          <a:effectLst/>
                        </a:rPr>
                        <a:t>Avian</a:t>
                      </a:r>
                      <a:endParaRPr lang="en-US" sz="1200"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rgbClr val="FAC9A0"/>
                    </a:solidFill>
                  </a:tcPr>
                </a:tc>
                <a:tc>
                  <a:txBody>
                    <a:bodyPr/>
                    <a:lstStyle/>
                    <a:p>
                      <a:pPr marL="0" marR="0">
                        <a:lnSpc>
                          <a:spcPct val="107000"/>
                        </a:lnSpc>
                        <a:spcBef>
                          <a:spcPts val="0"/>
                        </a:spcBef>
                        <a:spcAft>
                          <a:spcPts val="0"/>
                        </a:spcAft>
                      </a:pPr>
                      <a:r>
                        <a:rPr lang="en-US" sz="1400" kern="100" dirty="0">
                          <a:effectLst/>
                          <a:highlight>
                            <a:srgbClr val="FAE2D5"/>
                          </a:highlight>
                          <a:latin typeface="Aptos" panose="020B0004020202020204" pitchFamily="34" charset="0"/>
                          <a:ea typeface="Aptos" panose="020B0004020202020204" pitchFamily="34" charset="0"/>
                          <a:cs typeface="Arial" panose="020B0604020202020204" pitchFamily="34" charset="0"/>
                        </a:rPr>
                        <a:t>X</a:t>
                      </a: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dirty="0">
                          <a:effectLst/>
                          <a:highlight>
                            <a:srgbClr val="FAE2D5"/>
                          </a:highlight>
                        </a:rPr>
                        <a:t>X</a:t>
                      </a:r>
                      <a:endParaRPr lang="en-US" sz="14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dirty="0">
                          <a:effectLst/>
                          <a:highlight>
                            <a:srgbClr val="FAE2D5"/>
                          </a:highlight>
                        </a:rPr>
                        <a:t>X</a:t>
                      </a:r>
                      <a:endParaRPr lang="en-US" sz="14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a:effectLst/>
                          <a:highlight>
                            <a:srgbClr val="FAE2D5"/>
                          </a:highlight>
                        </a:rPr>
                        <a:t>X</a:t>
                      </a:r>
                      <a:endParaRPr lang="en-US" sz="14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a:effectLst/>
                          <a:highlight>
                            <a:srgbClr val="FAE2D5"/>
                          </a:highlight>
                        </a:rPr>
                        <a:t>X</a:t>
                      </a:r>
                      <a:endParaRPr lang="en-US" sz="14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a:effectLst/>
                          <a:highlight>
                            <a:srgbClr val="FAE2D5"/>
                          </a:highlight>
                        </a:rPr>
                        <a:t>X</a:t>
                      </a:r>
                      <a:endParaRPr lang="en-US" sz="14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a:effectLst/>
                          <a:highlight>
                            <a:srgbClr val="FAE2D5"/>
                          </a:highlight>
                        </a:rPr>
                        <a:t>X</a:t>
                      </a:r>
                      <a:endParaRPr lang="en-US" sz="14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a:effectLst/>
                          <a:highlight>
                            <a:srgbClr val="FAE2D5"/>
                          </a:highlight>
                        </a:rPr>
                        <a:t>X</a:t>
                      </a:r>
                      <a:endParaRPr lang="en-US" sz="14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dirty="0">
                          <a:effectLst/>
                          <a:highlight>
                            <a:srgbClr val="FAE2D5"/>
                          </a:highlight>
                        </a:rPr>
                        <a:t>X</a:t>
                      </a:r>
                      <a:endParaRPr lang="en-US" sz="14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dirty="0">
                          <a:effectLst/>
                          <a:highlight>
                            <a:srgbClr val="FAE2D5"/>
                          </a:highlight>
                        </a:rPr>
                        <a:t>X</a:t>
                      </a:r>
                      <a:endParaRPr lang="en-US" sz="14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a:effectLst/>
                          <a:highlight>
                            <a:srgbClr val="FAE2D5"/>
                          </a:highlight>
                        </a:rPr>
                        <a:t>X</a:t>
                      </a:r>
                      <a:endParaRPr lang="en-US" sz="14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a:effectLst/>
                          <a:highlight>
                            <a:srgbClr val="FAE2D5"/>
                          </a:highlight>
                        </a:rPr>
                        <a:t>X</a:t>
                      </a:r>
                      <a:endParaRPr lang="en-US" sz="14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a:effectLst/>
                          <a:highlight>
                            <a:srgbClr val="FAE2D5"/>
                          </a:highlight>
                        </a:rPr>
                        <a:t>X</a:t>
                      </a:r>
                      <a:endParaRPr lang="en-US" sz="14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a:effectLst/>
                          <a:highlight>
                            <a:srgbClr val="FAE2D5"/>
                          </a:highlight>
                        </a:rPr>
                        <a:t>X</a:t>
                      </a:r>
                      <a:endParaRPr lang="en-US" sz="14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a:effectLst/>
                          <a:highlight>
                            <a:srgbClr val="FAE2D5"/>
                          </a:highlight>
                        </a:rPr>
                        <a:t>X</a:t>
                      </a:r>
                      <a:endParaRPr lang="en-US" sz="14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dirty="0">
                          <a:effectLst/>
                          <a:highlight>
                            <a:srgbClr val="FAE2D5"/>
                          </a:highlight>
                        </a:rPr>
                        <a:t>X</a:t>
                      </a:r>
                      <a:endParaRPr lang="en-US" sz="14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D9F2D0"/>
                          </a:highlight>
                        </a:rPr>
                        <a:t> </a:t>
                      </a:r>
                      <a:endParaRPr lang="en-US" sz="1200" kern="100" dirty="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3">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D9F2D0"/>
                          </a:highlight>
                        </a:rPr>
                        <a:t> </a:t>
                      </a:r>
                      <a:endParaRPr lang="en-US" sz="1200" kern="100" dirty="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3">
                        <a:lumMod val="20000"/>
                        <a:lumOff val="80000"/>
                      </a:schemeClr>
                    </a:solidFill>
                  </a:tcPr>
                </a:tc>
                <a:extLst>
                  <a:ext uri="{0D108BD9-81ED-4DB2-BD59-A6C34878D82A}">
                    <a16:rowId xmlns:a16="http://schemas.microsoft.com/office/drawing/2014/main" val="4242110597"/>
                  </a:ext>
                </a:extLst>
              </a:tr>
              <a:tr h="191754">
                <a:tc>
                  <a:txBody>
                    <a:bodyPr/>
                    <a:lstStyle/>
                    <a:p>
                      <a:pPr marL="0" marR="0">
                        <a:lnSpc>
                          <a:spcPct val="107000"/>
                        </a:lnSpc>
                        <a:spcBef>
                          <a:spcPts val="0"/>
                        </a:spcBef>
                        <a:spcAft>
                          <a:spcPts val="0"/>
                        </a:spcAft>
                      </a:pPr>
                      <a:r>
                        <a:rPr lang="en-US" sz="1200" kern="100" dirty="0">
                          <a:solidFill>
                            <a:schemeClr val="tx1"/>
                          </a:solidFill>
                          <a:effectLst/>
                        </a:rPr>
                        <a:t>Bats</a:t>
                      </a:r>
                      <a:endParaRPr lang="en-US" sz="1200"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rgbClr val="FAC9A0"/>
                    </a:solidFill>
                  </a:tcPr>
                </a:tc>
                <a:tc>
                  <a:txBody>
                    <a:bodyPr/>
                    <a:lstStyle/>
                    <a:p>
                      <a:pPr marL="0" marR="0">
                        <a:lnSpc>
                          <a:spcPct val="107000"/>
                        </a:lnSpc>
                        <a:spcBef>
                          <a:spcPts val="0"/>
                        </a:spcBef>
                        <a:spcAft>
                          <a:spcPts val="0"/>
                        </a:spcAft>
                      </a:pPr>
                      <a:r>
                        <a:rPr lang="en-US" sz="1400" kern="100" dirty="0">
                          <a:effectLst/>
                          <a:highlight>
                            <a:srgbClr val="FAE2D5"/>
                          </a:highlight>
                        </a:rPr>
                        <a:t> </a:t>
                      </a:r>
                      <a:endParaRPr lang="en-US" sz="14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dirty="0">
                          <a:effectLst/>
                          <a:highlight>
                            <a:srgbClr val="FAE2D5"/>
                          </a:highlight>
                        </a:rPr>
                        <a:t> </a:t>
                      </a:r>
                      <a:endParaRPr lang="en-US" sz="14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dirty="0">
                          <a:effectLst/>
                          <a:highlight>
                            <a:srgbClr val="FAE2D5"/>
                          </a:highlight>
                        </a:rPr>
                        <a:t> </a:t>
                      </a:r>
                      <a:endParaRPr lang="en-US" sz="14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dirty="0">
                          <a:effectLst/>
                          <a:highlight>
                            <a:srgbClr val="FAE2D5"/>
                          </a:highlight>
                        </a:rPr>
                        <a:t> </a:t>
                      </a:r>
                      <a:endParaRPr lang="en-US" sz="14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dirty="0">
                          <a:effectLst/>
                          <a:highlight>
                            <a:srgbClr val="FAE2D5"/>
                          </a:highlight>
                        </a:rPr>
                        <a:t> </a:t>
                      </a:r>
                      <a:endParaRPr lang="en-US" sz="14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dirty="0">
                          <a:effectLst/>
                          <a:highlight>
                            <a:srgbClr val="FAE2D5"/>
                          </a:highlight>
                        </a:rPr>
                        <a:t> </a:t>
                      </a:r>
                      <a:endParaRPr lang="en-US" sz="14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a:effectLst/>
                          <a:highlight>
                            <a:srgbClr val="FAE2D5"/>
                          </a:highlight>
                        </a:rPr>
                        <a:t> </a:t>
                      </a:r>
                      <a:endParaRPr lang="en-US" sz="14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a:effectLst/>
                          <a:highlight>
                            <a:srgbClr val="FAE2D5"/>
                          </a:highlight>
                        </a:rPr>
                        <a:t> </a:t>
                      </a:r>
                      <a:endParaRPr lang="en-US" sz="14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a:effectLst/>
                          <a:highlight>
                            <a:srgbClr val="FAE2D5"/>
                          </a:highlight>
                        </a:rPr>
                        <a:t> </a:t>
                      </a:r>
                      <a:endParaRPr lang="en-US" sz="14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a:effectLst/>
                          <a:highlight>
                            <a:srgbClr val="FAE2D5"/>
                          </a:highlight>
                        </a:rPr>
                        <a:t> </a:t>
                      </a:r>
                      <a:endParaRPr lang="en-US" sz="14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a:effectLst/>
                          <a:highlight>
                            <a:srgbClr val="FAE2D5"/>
                          </a:highlight>
                        </a:rPr>
                        <a:t> </a:t>
                      </a:r>
                      <a:endParaRPr lang="en-US" sz="14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dirty="0">
                          <a:effectLst/>
                          <a:highlight>
                            <a:srgbClr val="FAE2D5"/>
                          </a:highlight>
                        </a:rPr>
                        <a:t> </a:t>
                      </a:r>
                      <a:endParaRPr lang="en-US" sz="14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a:effectLst/>
                          <a:highlight>
                            <a:srgbClr val="FAE2D5"/>
                          </a:highlight>
                        </a:rPr>
                        <a:t> </a:t>
                      </a:r>
                      <a:endParaRPr lang="en-US" sz="14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a:effectLst/>
                          <a:highlight>
                            <a:srgbClr val="FAE2D5"/>
                          </a:highlight>
                        </a:rPr>
                        <a:t> </a:t>
                      </a:r>
                      <a:endParaRPr lang="en-US" sz="14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dirty="0">
                          <a:effectLst/>
                          <a:highlight>
                            <a:srgbClr val="FAE2D5"/>
                          </a:highlight>
                        </a:rPr>
                        <a:t> </a:t>
                      </a:r>
                      <a:endParaRPr lang="en-US" sz="14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dirty="0">
                          <a:effectLst/>
                          <a:highlight>
                            <a:srgbClr val="FAE2D5"/>
                          </a:highlight>
                        </a:rPr>
                        <a:t> </a:t>
                      </a:r>
                      <a:endParaRPr lang="en-US" sz="14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dirty="0">
                          <a:effectLst/>
                          <a:highlight>
                            <a:srgbClr val="D9F2D0"/>
                          </a:highlight>
                        </a:rPr>
                        <a:t>X</a:t>
                      </a:r>
                      <a:endParaRPr lang="en-US" sz="1400" kern="100" dirty="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3">
                        <a:lumMod val="20000"/>
                        <a:lumOff val="80000"/>
                      </a:schemeClr>
                    </a:solidFill>
                  </a:tcPr>
                </a:tc>
                <a:tc>
                  <a:txBody>
                    <a:bodyPr/>
                    <a:lstStyle/>
                    <a:p>
                      <a:pPr marL="0" marR="0">
                        <a:lnSpc>
                          <a:spcPct val="107000"/>
                        </a:lnSpc>
                        <a:spcBef>
                          <a:spcPts val="0"/>
                        </a:spcBef>
                        <a:spcAft>
                          <a:spcPts val="0"/>
                        </a:spcAft>
                      </a:pPr>
                      <a:r>
                        <a:rPr lang="en-US" sz="1400" kern="100" dirty="0">
                          <a:effectLst/>
                          <a:highlight>
                            <a:srgbClr val="D9F2D0"/>
                          </a:highlight>
                        </a:rPr>
                        <a:t>X</a:t>
                      </a:r>
                      <a:endParaRPr lang="en-US" sz="1400" kern="100" dirty="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3">
                        <a:lumMod val="20000"/>
                        <a:lumOff val="80000"/>
                      </a:schemeClr>
                    </a:solidFill>
                  </a:tcPr>
                </a:tc>
                <a:extLst>
                  <a:ext uri="{0D108BD9-81ED-4DB2-BD59-A6C34878D82A}">
                    <a16:rowId xmlns:a16="http://schemas.microsoft.com/office/drawing/2014/main" val="2351600375"/>
                  </a:ext>
                </a:extLst>
              </a:tr>
              <a:tr h="191754">
                <a:tc>
                  <a:txBody>
                    <a:bodyPr/>
                    <a:lstStyle/>
                    <a:p>
                      <a:pPr marL="0" marR="0">
                        <a:lnSpc>
                          <a:spcPct val="107000"/>
                        </a:lnSpc>
                        <a:spcBef>
                          <a:spcPts val="0"/>
                        </a:spcBef>
                        <a:spcAft>
                          <a:spcPts val="0"/>
                        </a:spcAft>
                      </a:pPr>
                      <a:r>
                        <a:rPr lang="en-US" sz="1200" kern="100" dirty="0">
                          <a:solidFill>
                            <a:schemeClr val="tx1"/>
                          </a:solidFill>
                          <a:effectLst/>
                        </a:rPr>
                        <a:t>Humans</a:t>
                      </a:r>
                      <a:endParaRPr lang="en-US" sz="1200"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rgbClr val="FAC9A0"/>
                    </a:solidFill>
                  </a:tcPr>
                </a:tc>
                <a:tc>
                  <a:txBody>
                    <a:bodyPr/>
                    <a:lstStyle/>
                    <a:p>
                      <a:pPr marL="0" marR="0">
                        <a:lnSpc>
                          <a:spcPct val="107000"/>
                        </a:lnSpc>
                        <a:spcBef>
                          <a:spcPts val="0"/>
                        </a:spcBef>
                        <a:spcAft>
                          <a:spcPts val="0"/>
                        </a:spcAft>
                      </a:pPr>
                      <a:r>
                        <a:rPr lang="en-US" sz="1400" kern="100">
                          <a:effectLst/>
                          <a:highlight>
                            <a:srgbClr val="FAE2D5"/>
                          </a:highlight>
                        </a:rPr>
                        <a:t>X</a:t>
                      </a:r>
                      <a:endParaRPr lang="en-US" sz="14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dirty="0">
                          <a:effectLst/>
                          <a:highlight>
                            <a:srgbClr val="FAE2D5"/>
                          </a:highlight>
                        </a:rPr>
                        <a:t>X</a:t>
                      </a:r>
                      <a:endParaRPr lang="en-US" sz="14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dirty="0">
                          <a:effectLst/>
                          <a:highlight>
                            <a:srgbClr val="FAE2D5"/>
                          </a:highlight>
                        </a:rPr>
                        <a:t>X</a:t>
                      </a:r>
                      <a:endParaRPr lang="en-US" sz="14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D9F2D0"/>
                          </a:highlight>
                        </a:rPr>
                        <a:t> </a:t>
                      </a:r>
                      <a:endParaRPr lang="en-US" sz="1200" kern="100" dirty="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3">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D9F2D0"/>
                          </a:highlight>
                        </a:rPr>
                        <a:t> </a:t>
                      </a:r>
                      <a:endParaRPr lang="en-US" sz="1200" kern="100" dirty="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3">
                        <a:lumMod val="20000"/>
                        <a:lumOff val="80000"/>
                      </a:schemeClr>
                    </a:solidFill>
                  </a:tcPr>
                </a:tc>
                <a:extLst>
                  <a:ext uri="{0D108BD9-81ED-4DB2-BD59-A6C34878D82A}">
                    <a16:rowId xmlns:a16="http://schemas.microsoft.com/office/drawing/2014/main" val="444594221"/>
                  </a:ext>
                </a:extLst>
              </a:tr>
              <a:tr h="191754">
                <a:tc>
                  <a:txBody>
                    <a:bodyPr/>
                    <a:lstStyle/>
                    <a:p>
                      <a:pPr marL="0" marR="0">
                        <a:lnSpc>
                          <a:spcPct val="107000"/>
                        </a:lnSpc>
                        <a:spcBef>
                          <a:spcPts val="0"/>
                        </a:spcBef>
                        <a:spcAft>
                          <a:spcPts val="0"/>
                        </a:spcAft>
                      </a:pPr>
                      <a:r>
                        <a:rPr lang="en-US" sz="1200" kern="100" dirty="0">
                          <a:solidFill>
                            <a:schemeClr val="tx1"/>
                          </a:solidFill>
                          <a:effectLst/>
                        </a:rPr>
                        <a:t>Swine</a:t>
                      </a:r>
                      <a:endParaRPr lang="en-US" sz="1200"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rgbClr val="FAC9A0"/>
                    </a:solidFill>
                  </a:tcPr>
                </a:tc>
                <a:tc>
                  <a:txBody>
                    <a:bodyPr/>
                    <a:lstStyle/>
                    <a:p>
                      <a:pPr marL="0" marR="0">
                        <a:lnSpc>
                          <a:spcPct val="107000"/>
                        </a:lnSpc>
                        <a:spcBef>
                          <a:spcPts val="0"/>
                        </a:spcBef>
                        <a:spcAft>
                          <a:spcPts val="0"/>
                        </a:spcAft>
                      </a:pPr>
                      <a:r>
                        <a:rPr lang="en-US" sz="1400" kern="100" dirty="0">
                          <a:effectLst/>
                          <a:highlight>
                            <a:srgbClr val="FAE2D5"/>
                          </a:highlight>
                        </a:rPr>
                        <a:t>X</a:t>
                      </a:r>
                      <a:endParaRPr lang="en-US" sz="14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dirty="0">
                          <a:effectLst/>
                          <a:highlight>
                            <a:srgbClr val="FAE2D5"/>
                          </a:highlight>
                        </a:rPr>
                        <a:t>X</a:t>
                      </a:r>
                      <a:endParaRPr lang="en-US" sz="14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a:effectLst/>
                          <a:highlight>
                            <a:srgbClr val="FAE2D5"/>
                          </a:highlight>
                        </a:rPr>
                        <a:t>X</a:t>
                      </a:r>
                      <a:endParaRPr lang="en-US" sz="14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a:effectLst/>
                          <a:highlight>
                            <a:srgbClr val="FAE2D5"/>
                          </a:highlight>
                        </a:rPr>
                        <a:t>X</a:t>
                      </a:r>
                      <a:endParaRPr lang="en-US" sz="14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a:effectLst/>
                          <a:highlight>
                            <a:srgbClr val="FAE2D5"/>
                          </a:highlight>
                        </a:rPr>
                        <a:t> </a:t>
                      </a:r>
                      <a:endParaRPr lang="en-US" sz="14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a:effectLst/>
                          <a:highlight>
                            <a:srgbClr val="FAE2D5"/>
                          </a:highlight>
                        </a:rPr>
                        <a:t> </a:t>
                      </a:r>
                      <a:endParaRPr lang="en-US" sz="14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dirty="0">
                          <a:effectLst/>
                          <a:highlight>
                            <a:srgbClr val="FAE2D5"/>
                          </a:highlight>
                        </a:rPr>
                        <a:t> </a:t>
                      </a:r>
                      <a:endParaRPr lang="en-US" sz="14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dirty="0">
                          <a:effectLst/>
                          <a:highlight>
                            <a:srgbClr val="FAE2D5"/>
                          </a:highlight>
                        </a:rPr>
                        <a:t>X</a:t>
                      </a:r>
                      <a:endParaRPr lang="en-US" sz="14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D9F2D0"/>
                          </a:highlight>
                        </a:rPr>
                        <a:t> </a:t>
                      </a:r>
                      <a:endParaRPr lang="en-US" sz="1200" kern="100" dirty="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3">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D9F2D0"/>
                          </a:highlight>
                        </a:rPr>
                        <a:t> </a:t>
                      </a:r>
                      <a:endParaRPr lang="en-US" sz="1200" kern="100" dirty="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3">
                        <a:lumMod val="20000"/>
                        <a:lumOff val="80000"/>
                      </a:schemeClr>
                    </a:solidFill>
                  </a:tcPr>
                </a:tc>
                <a:extLst>
                  <a:ext uri="{0D108BD9-81ED-4DB2-BD59-A6C34878D82A}">
                    <a16:rowId xmlns:a16="http://schemas.microsoft.com/office/drawing/2014/main" val="606293035"/>
                  </a:ext>
                </a:extLst>
              </a:tr>
              <a:tr h="191754">
                <a:tc>
                  <a:txBody>
                    <a:bodyPr/>
                    <a:lstStyle/>
                    <a:p>
                      <a:pPr marL="0" marR="0">
                        <a:lnSpc>
                          <a:spcPct val="107000"/>
                        </a:lnSpc>
                        <a:spcBef>
                          <a:spcPts val="0"/>
                        </a:spcBef>
                        <a:spcAft>
                          <a:spcPts val="0"/>
                        </a:spcAft>
                      </a:pPr>
                      <a:r>
                        <a:rPr lang="en-US" sz="1200" kern="100" dirty="0">
                          <a:solidFill>
                            <a:schemeClr val="tx1"/>
                          </a:solidFill>
                          <a:effectLst/>
                        </a:rPr>
                        <a:t>Canines</a:t>
                      </a:r>
                      <a:endParaRPr lang="en-US" sz="1200"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rgbClr val="FAC9A0"/>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dirty="0">
                          <a:effectLst/>
                          <a:highlight>
                            <a:srgbClr val="FAE2D5"/>
                          </a:highlight>
                        </a:rPr>
                        <a:t>X</a:t>
                      </a:r>
                      <a:endParaRPr lang="en-US" sz="14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D9F2D0"/>
                          </a:highlight>
                        </a:rPr>
                        <a:t> </a:t>
                      </a:r>
                      <a:endParaRPr lang="en-US" sz="1200" kern="100" dirty="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3">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D9F2D0"/>
                          </a:highlight>
                        </a:rPr>
                        <a:t> </a:t>
                      </a:r>
                      <a:endParaRPr lang="en-US" sz="1200" kern="100" dirty="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3">
                        <a:lumMod val="20000"/>
                        <a:lumOff val="80000"/>
                      </a:schemeClr>
                    </a:solidFill>
                  </a:tcPr>
                </a:tc>
                <a:extLst>
                  <a:ext uri="{0D108BD9-81ED-4DB2-BD59-A6C34878D82A}">
                    <a16:rowId xmlns:a16="http://schemas.microsoft.com/office/drawing/2014/main" val="172647816"/>
                  </a:ext>
                </a:extLst>
              </a:tr>
              <a:tr h="191754">
                <a:tc>
                  <a:txBody>
                    <a:bodyPr/>
                    <a:lstStyle/>
                    <a:p>
                      <a:pPr marL="0" marR="0">
                        <a:lnSpc>
                          <a:spcPct val="107000"/>
                        </a:lnSpc>
                        <a:spcBef>
                          <a:spcPts val="0"/>
                        </a:spcBef>
                        <a:spcAft>
                          <a:spcPts val="0"/>
                        </a:spcAft>
                      </a:pPr>
                      <a:r>
                        <a:rPr lang="en-US" sz="1200" kern="100" dirty="0">
                          <a:solidFill>
                            <a:schemeClr val="tx1"/>
                          </a:solidFill>
                          <a:effectLst/>
                        </a:rPr>
                        <a:t>Equines</a:t>
                      </a:r>
                      <a:endParaRPr lang="en-US" sz="1200"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rgbClr val="FAC9A0"/>
                    </a:solidFill>
                  </a:tcPr>
                </a:tc>
                <a:tc>
                  <a:txBody>
                    <a:bodyPr/>
                    <a:lstStyle/>
                    <a:p>
                      <a:pPr marL="0" marR="0">
                        <a:lnSpc>
                          <a:spcPct val="107000"/>
                        </a:lnSpc>
                        <a:spcBef>
                          <a:spcPts val="0"/>
                        </a:spcBef>
                        <a:spcAft>
                          <a:spcPts val="0"/>
                        </a:spcAft>
                      </a:pPr>
                      <a:r>
                        <a:rPr lang="en-US" sz="1200" kern="100" dirty="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dirty="0">
                          <a:effectLst/>
                          <a:highlight>
                            <a:srgbClr val="FAE2D5"/>
                          </a:highlight>
                        </a:rPr>
                        <a:t>X</a:t>
                      </a:r>
                      <a:endParaRPr lang="en-US" sz="14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dirty="0">
                          <a:effectLst/>
                          <a:highlight>
                            <a:srgbClr val="FAE2D5"/>
                          </a:highlight>
                        </a:rPr>
                        <a:t>X</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D9F2D0"/>
                          </a:highlight>
                        </a:rPr>
                        <a:t> </a:t>
                      </a:r>
                      <a:endParaRPr lang="en-US" sz="12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3">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D9F2D0"/>
                          </a:highlight>
                        </a:rPr>
                        <a:t> </a:t>
                      </a:r>
                      <a:endParaRPr lang="en-US" sz="1200" kern="100" dirty="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3">
                        <a:lumMod val="20000"/>
                        <a:lumOff val="80000"/>
                      </a:schemeClr>
                    </a:solidFill>
                  </a:tcPr>
                </a:tc>
                <a:extLst>
                  <a:ext uri="{0D108BD9-81ED-4DB2-BD59-A6C34878D82A}">
                    <a16:rowId xmlns:a16="http://schemas.microsoft.com/office/drawing/2014/main" val="480548020"/>
                  </a:ext>
                </a:extLst>
              </a:tr>
              <a:tr h="191754">
                <a:tc>
                  <a:txBody>
                    <a:bodyPr/>
                    <a:lstStyle/>
                    <a:p>
                      <a:pPr marL="0" marR="0">
                        <a:lnSpc>
                          <a:spcPct val="107000"/>
                        </a:lnSpc>
                        <a:spcBef>
                          <a:spcPts val="0"/>
                        </a:spcBef>
                        <a:spcAft>
                          <a:spcPts val="0"/>
                        </a:spcAft>
                      </a:pPr>
                      <a:r>
                        <a:rPr lang="en-US" sz="1200" kern="100" dirty="0">
                          <a:solidFill>
                            <a:schemeClr val="tx1"/>
                          </a:solidFill>
                          <a:effectLst/>
                        </a:rPr>
                        <a:t>Seals</a:t>
                      </a:r>
                      <a:endParaRPr lang="en-US" sz="1200"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rgbClr val="FAC9A0"/>
                    </a:solidFill>
                  </a:tcPr>
                </a:tc>
                <a:tc>
                  <a:txBody>
                    <a:bodyPr/>
                    <a:lstStyle/>
                    <a:p>
                      <a:pPr marL="0" marR="0">
                        <a:lnSpc>
                          <a:spcPct val="107000"/>
                        </a:lnSpc>
                        <a:spcBef>
                          <a:spcPts val="0"/>
                        </a:spcBef>
                        <a:spcAft>
                          <a:spcPts val="0"/>
                        </a:spcAft>
                      </a:pPr>
                      <a:r>
                        <a:rPr lang="en-US" sz="1200" kern="100" dirty="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dirty="0">
                          <a:effectLst/>
                          <a:highlight>
                            <a:srgbClr val="FAE2D5"/>
                          </a:highlight>
                        </a:rPr>
                        <a:t>X</a:t>
                      </a:r>
                      <a:endParaRPr lang="en-US" sz="14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X</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dirty="0">
                          <a:effectLst/>
                          <a:highlight>
                            <a:srgbClr val="FAE2D5"/>
                          </a:highlight>
                        </a:rPr>
                        <a:t>X</a:t>
                      </a:r>
                      <a:endParaRPr lang="en-US" sz="14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dirty="0">
                          <a:effectLst/>
                          <a:highlight>
                            <a:srgbClr val="FAE2D5"/>
                          </a:highlight>
                        </a:rPr>
                        <a:t>X</a:t>
                      </a:r>
                      <a:endParaRPr lang="en-US" sz="14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D9F2D0"/>
                          </a:highlight>
                        </a:rPr>
                        <a:t> </a:t>
                      </a:r>
                      <a:endParaRPr lang="en-US" sz="1200" kern="100" dirty="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3">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D9F2D0"/>
                          </a:highlight>
                        </a:rPr>
                        <a:t> </a:t>
                      </a:r>
                      <a:endParaRPr lang="en-US" sz="1200" kern="100" dirty="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3">
                        <a:lumMod val="20000"/>
                        <a:lumOff val="80000"/>
                      </a:schemeClr>
                    </a:solidFill>
                  </a:tcPr>
                </a:tc>
                <a:extLst>
                  <a:ext uri="{0D108BD9-81ED-4DB2-BD59-A6C34878D82A}">
                    <a16:rowId xmlns:a16="http://schemas.microsoft.com/office/drawing/2014/main" val="2311836598"/>
                  </a:ext>
                </a:extLst>
              </a:tr>
              <a:tr h="191754">
                <a:tc>
                  <a:txBody>
                    <a:bodyPr/>
                    <a:lstStyle/>
                    <a:p>
                      <a:pPr marL="0" marR="0">
                        <a:lnSpc>
                          <a:spcPct val="107000"/>
                        </a:lnSpc>
                        <a:spcBef>
                          <a:spcPts val="0"/>
                        </a:spcBef>
                        <a:spcAft>
                          <a:spcPts val="0"/>
                        </a:spcAft>
                      </a:pPr>
                      <a:r>
                        <a:rPr lang="en-US" sz="1200" kern="100" dirty="0">
                          <a:solidFill>
                            <a:schemeClr val="tx1"/>
                          </a:solidFill>
                          <a:effectLst/>
                        </a:rPr>
                        <a:t>Cetaceans</a:t>
                      </a:r>
                      <a:endParaRPr lang="en-US" sz="1200"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rgbClr val="FAC9A0"/>
                    </a:solidFill>
                  </a:tcPr>
                </a:tc>
                <a:tc>
                  <a:txBody>
                    <a:bodyPr/>
                    <a:lstStyle/>
                    <a:p>
                      <a:pPr marL="0" marR="0">
                        <a:lnSpc>
                          <a:spcPct val="107000"/>
                        </a:lnSpc>
                        <a:spcBef>
                          <a:spcPts val="0"/>
                        </a:spcBef>
                        <a:spcAft>
                          <a:spcPts val="0"/>
                        </a:spcAft>
                      </a:pPr>
                      <a:r>
                        <a:rPr lang="en-US" sz="1200" kern="100" dirty="0">
                          <a:effectLst/>
                          <a:highlight>
                            <a:srgbClr val="FAE2D5"/>
                          </a:highlight>
                        </a:rPr>
                        <a:t>+</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dirty="0">
                          <a:effectLst/>
                          <a:highlight>
                            <a:srgbClr val="FAE2D5"/>
                          </a:highlight>
                        </a:rPr>
                        <a:t> </a:t>
                      </a:r>
                      <a:endParaRPr lang="en-US" sz="14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D9F2D0"/>
                          </a:highlight>
                        </a:rPr>
                        <a:t> </a:t>
                      </a:r>
                      <a:endParaRPr lang="en-US" sz="12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3">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D9F2D0"/>
                          </a:highlight>
                        </a:rPr>
                        <a:t> </a:t>
                      </a:r>
                      <a:endParaRPr lang="en-US" sz="1200" kern="100" dirty="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3">
                        <a:lumMod val="20000"/>
                        <a:lumOff val="80000"/>
                      </a:schemeClr>
                    </a:solidFill>
                  </a:tcPr>
                </a:tc>
                <a:extLst>
                  <a:ext uri="{0D108BD9-81ED-4DB2-BD59-A6C34878D82A}">
                    <a16:rowId xmlns:a16="http://schemas.microsoft.com/office/drawing/2014/main" val="2528612818"/>
                  </a:ext>
                </a:extLst>
              </a:tr>
              <a:tr h="191754">
                <a:tc>
                  <a:txBody>
                    <a:bodyPr/>
                    <a:lstStyle/>
                    <a:p>
                      <a:pPr marL="0" marR="0">
                        <a:lnSpc>
                          <a:spcPct val="107000"/>
                        </a:lnSpc>
                        <a:spcBef>
                          <a:spcPts val="0"/>
                        </a:spcBef>
                        <a:spcAft>
                          <a:spcPts val="0"/>
                        </a:spcAft>
                      </a:pPr>
                      <a:r>
                        <a:rPr lang="en-US" sz="1200" kern="100" dirty="0">
                          <a:solidFill>
                            <a:schemeClr val="tx1"/>
                          </a:solidFill>
                          <a:effectLst/>
                        </a:rPr>
                        <a:t>Felines</a:t>
                      </a:r>
                      <a:endParaRPr lang="en-US" sz="1200"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rgbClr val="FAC9A0"/>
                    </a:solidFill>
                  </a:tcPr>
                </a:tc>
                <a:tc>
                  <a:txBody>
                    <a:bodyPr/>
                    <a:lstStyle/>
                    <a:p>
                      <a:pPr marL="0" marR="0">
                        <a:lnSpc>
                          <a:spcPct val="107000"/>
                        </a:lnSpc>
                        <a:spcBef>
                          <a:spcPts val="0"/>
                        </a:spcBef>
                        <a:spcAft>
                          <a:spcPts val="0"/>
                        </a:spcAft>
                      </a:pPr>
                      <a:r>
                        <a:rPr lang="en-US" sz="1200" kern="100" dirty="0">
                          <a:effectLst/>
                          <a:highlight>
                            <a:srgbClr val="FAE2D5"/>
                          </a:highlight>
                        </a:rPr>
                        <a:t>+/-</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dirty="0">
                          <a:effectLst/>
                          <a:highlight>
                            <a:srgbClr val="FAE2D5"/>
                          </a:highlight>
                        </a:rPr>
                        <a:t>X</a:t>
                      </a:r>
                      <a:endParaRPr lang="en-US" sz="14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dirty="0">
                          <a:effectLst/>
                          <a:highlight>
                            <a:srgbClr val="FAE2D5"/>
                          </a:highlight>
                        </a:rPr>
                        <a:t>X</a:t>
                      </a:r>
                      <a:endParaRPr lang="en-US" sz="14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D9F2D0"/>
                          </a:highlight>
                        </a:rPr>
                        <a:t> </a:t>
                      </a:r>
                      <a:endParaRPr lang="en-US" sz="1200" kern="10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3">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D9F2D0"/>
                          </a:highlight>
                        </a:rPr>
                        <a:t> </a:t>
                      </a:r>
                      <a:endParaRPr lang="en-US" sz="1200" kern="100" dirty="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3">
                        <a:lumMod val="20000"/>
                        <a:lumOff val="80000"/>
                      </a:schemeClr>
                    </a:solidFill>
                  </a:tcPr>
                </a:tc>
                <a:extLst>
                  <a:ext uri="{0D108BD9-81ED-4DB2-BD59-A6C34878D82A}">
                    <a16:rowId xmlns:a16="http://schemas.microsoft.com/office/drawing/2014/main" val="2506764315"/>
                  </a:ext>
                </a:extLst>
              </a:tr>
              <a:tr h="191754">
                <a:tc>
                  <a:txBody>
                    <a:bodyPr/>
                    <a:lstStyle/>
                    <a:p>
                      <a:pPr marL="0" marR="0">
                        <a:lnSpc>
                          <a:spcPct val="107000"/>
                        </a:lnSpc>
                        <a:spcBef>
                          <a:spcPts val="0"/>
                        </a:spcBef>
                        <a:spcAft>
                          <a:spcPts val="0"/>
                        </a:spcAft>
                      </a:pPr>
                      <a:r>
                        <a:rPr lang="en-US" sz="1200" kern="100" dirty="0">
                          <a:solidFill>
                            <a:schemeClr val="tx1"/>
                          </a:solidFill>
                          <a:effectLst/>
                        </a:rPr>
                        <a:t>Mustelinae</a:t>
                      </a:r>
                      <a:endParaRPr lang="en-US" sz="1200"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rgbClr val="FAC9A0"/>
                    </a:solidFill>
                  </a:tcPr>
                </a:tc>
                <a:tc>
                  <a:txBody>
                    <a:bodyPr/>
                    <a:lstStyle/>
                    <a:p>
                      <a:pPr marL="0" marR="0">
                        <a:lnSpc>
                          <a:spcPct val="107000"/>
                        </a:lnSpc>
                        <a:spcBef>
                          <a:spcPts val="0"/>
                        </a:spcBef>
                        <a:spcAft>
                          <a:spcPts val="0"/>
                        </a:spcAft>
                      </a:pPr>
                      <a:r>
                        <a:rPr lang="en-US" sz="1200" kern="100" dirty="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400" kern="100" dirty="0">
                          <a:effectLst/>
                          <a:highlight>
                            <a:srgbClr val="FAE2D5"/>
                          </a:highlight>
                        </a:rPr>
                        <a:t> +</a:t>
                      </a:r>
                      <a:endParaRPr lang="en-US" sz="14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FAE2D5"/>
                          </a:highlight>
                        </a:rPr>
                        <a:t> </a:t>
                      </a:r>
                      <a:endParaRPr lang="en-US" sz="1200" kern="100" dirty="0">
                        <a:effectLst/>
                        <a:highlight>
                          <a:srgbClr val="FAE2D5"/>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D9F2D0"/>
                          </a:highlight>
                        </a:rPr>
                        <a:t> </a:t>
                      </a:r>
                      <a:endParaRPr lang="en-US" sz="1200" kern="100" dirty="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3">
                        <a:lumMod val="20000"/>
                        <a:lumOff val="80000"/>
                      </a:schemeClr>
                    </a:solidFill>
                  </a:tcPr>
                </a:tc>
                <a:tc>
                  <a:txBody>
                    <a:bodyPr/>
                    <a:lstStyle/>
                    <a:p>
                      <a:pPr marL="0" marR="0">
                        <a:lnSpc>
                          <a:spcPct val="107000"/>
                        </a:lnSpc>
                        <a:spcBef>
                          <a:spcPts val="0"/>
                        </a:spcBef>
                        <a:spcAft>
                          <a:spcPts val="0"/>
                        </a:spcAft>
                      </a:pPr>
                      <a:r>
                        <a:rPr lang="en-US" sz="1200" kern="100" dirty="0">
                          <a:effectLst/>
                          <a:highlight>
                            <a:srgbClr val="D9F2D0"/>
                          </a:highlight>
                        </a:rPr>
                        <a:t> </a:t>
                      </a:r>
                      <a:endParaRPr lang="en-US" sz="1200" kern="100" dirty="0">
                        <a:effectLst/>
                        <a:highlight>
                          <a:srgbClr val="D9F2D0"/>
                        </a:highlight>
                        <a:latin typeface="Aptos" panose="020B0004020202020204" pitchFamily="34" charset="0"/>
                        <a:ea typeface="Aptos" panose="020B0004020202020204" pitchFamily="34" charset="0"/>
                        <a:cs typeface="Arial" panose="020B0604020202020204" pitchFamily="34" charset="0"/>
                      </a:endParaRPr>
                    </a:p>
                  </a:txBody>
                  <a:tcPr marL="18994" marR="18994" marT="0" marB="0">
                    <a:solidFill>
                      <a:schemeClr val="accent3">
                        <a:lumMod val="20000"/>
                        <a:lumOff val="80000"/>
                      </a:schemeClr>
                    </a:solidFill>
                  </a:tcPr>
                </a:tc>
                <a:extLst>
                  <a:ext uri="{0D108BD9-81ED-4DB2-BD59-A6C34878D82A}">
                    <a16:rowId xmlns:a16="http://schemas.microsoft.com/office/drawing/2014/main" val="466708780"/>
                  </a:ext>
                </a:extLst>
              </a:tr>
            </a:tbl>
          </a:graphicData>
        </a:graphic>
      </p:graphicFrame>
      <p:graphicFrame>
        <p:nvGraphicFramePr>
          <p:cNvPr id="2" name="Table 1">
            <a:extLst>
              <a:ext uri="{FF2B5EF4-FFF2-40B4-BE49-F238E27FC236}">
                <a16:creationId xmlns:a16="http://schemas.microsoft.com/office/drawing/2014/main" id="{F1E83B12-9455-13A4-55F8-4C6D2DD85F8F}"/>
              </a:ext>
            </a:extLst>
          </p:cNvPr>
          <p:cNvGraphicFramePr>
            <a:graphicFrameLocks noGrp="1"/>
          </p:cNvGraphicFramePr>
          <p:nvPr/>
        </p:nvGraphicFramePr>
        <p:xfrm>
          <a:off x="3296653" y="3685244"/>
          <a:ext cx="6665455" cy="2169944"/>
        </p:xfrm>
        <a:graphic>
          <a:graphicData uri="http://schemas.openxmlformats.org/drawingml/2006/table">
            <a:tbl>
              <a:tblPr firstRow="1" firstCol="1" bandRow="1">
                <a:tableStyleId>{00A15C55-8517-42AA-B614-E9B94910E393}</a:tableStyleId>
              </a:tblPr>
              <a:tblGrid>
                <a:gridCol w="733556">
                  <a:extLst>
                    <a:ext uri="{9D8B030D-6E8A-4147-A177-3AD203B41FA5}">
                      <a16:colId xmlns:a16="http://schemas.microsoft.com/office/drawing/2014/main" val="2196926454"/>
                    </a:ext>
                  </a:extLst>
                </a:gridCol>
                <a:gridCol w="538939">
                  <a:extLst>
                    <a:ext uri="{9D8B030D-6E8A-4147-A177-3AD203B41FA5}">
                      <a16:colId xmlns:a16="http://schemas.microsoft.com/office/drawing/2014/main" val="4096460528"/>
                    </a:ext>
                  </a:extLst>
                </a:gridCol>
                <a:gridCol w="538227">
                  <a:extLst>
                    <a:ext uri="{9D8B030D-6E8A-4147-A177-3AD203B41FA5}">
                      <a16:colId xmlns:a16="http://schemas.microsoft.com/office/drawing/2014/main" val="4006324504"/>
                    </a:ext>
                  </a:extLst>
                </a:gridCol>
                <a:gridCol w="538227">
                  <a:extLst>
                    <a:ext uri="{9D8B030D-6E8A-4147-A177-3AD203B41FA5}">
                      <a16:colId xmlns:a16="http://schemas.microsoft.com/office/drawing/2014/main" val="1135904306"/>
                    </a:ext>
                  </a:extLst>
                </a:gridCol>
                <a:gridCol w="538227">
                  <a:extLst>
                    <a:ext uri="{9D8B030D-6E8A-4147-A177-3AD203B41FA5}">
                      <a16:colId xmlns:a16="http://schemas.microsoft.com/office/drawing/2014/main" val="2213147899"/>
                    </a:ext>
                  </a:extLst>
                </a:gridCol>
                <a:gridCol w="538939">
                  <a:extLst>
                    <a:ext uri="{9D8B030D-6E8A-4147-A177-3AD203B41FA5}">
                      <a16:colId xmlns:a16="http://schemas.microsoft.com/office/drawing/2014/main" val="737651229"/>
                    </a:ext>
                  </a:extLst>
                </a:gridCol>
                <a:gridCol w="538227">
                  <a:extLst>
                    <a:ext uri="{9D8B030D-6E8A-4147-A177-3AD203B41FA5}">
                      <a16:colId xmlns:a16="http://schemas.microsoft.com/office/drawing/2014/main" val="397345977"/>
                    </a:ext>
                  </a:extLst>
                </a:gridCol>
                <a:gridCol w="538227">
                  <a:extLst>
                    <a:ext uri="{9D8B030D-6E8A-4147-A177-3AD203B41FA5}">
                      <a16:colId xmlns:a16="http://schemas.microsoft.com/office/drawing/2014/main" val="1557012150"/>
                    </a:ext>
                  </a:extLst>
                </a:gridCol>
                <a:gridCol w="538227">
                  <a:extLst>
                    <a:ext uri="{9D8B030D-6E8A-4147-A177-3AD203B41FA5}">
                      <a16:colId xmlns:a16="http://schemas.microsoft.com/office/drawing/2014/main" val="3855645840"/>
                    </a:ext>
                  </a:extLst>
                </a:gridCol>
                <a:gridCol w="538939">
                  <a:extLst>
                    <a:ext uri="{9D8B030D-6E8A-4147-A177-3AD203B41FA5}">
                      <a16:colId xmlns:a16="http://schemas.microsoft.com/office/drawing/2014/main" val="3160218936"/>
                    </a:ext>
                  </a:extLst>
                </a:gridCol>
                <a:gridCol w="542503">
                  <a:extLst>
                    <a:ext uri="{9D8B030D-6E8A-4147-A177-3AD203B41FA5}">
                      <a16:colId xmlns:a16="http://schemas.microsoft.com/office/drawing/2014/main" val="1256419327"/>
                    </a:ext>
                  </a:extLst>
                </a:gridCol>
                <a:gridCol w="543217">
                  <a:extLst>
                    <a:ext uri="{9D8B030D-6E8A-4147-A177-3AD203B41FA5}">
                      <a16:colId xmlns:a16="http://schemas.microsoft.com/office/drawing/2014/main" val="2644822565"/>
                    </a:ext>
                  </a:extLst>
                </a:gridCol>
              </a:tblGrid>
              <a:tr h="309992">
                <a:tc>
                  <a:txBody>
                    <a:bodyPr/>
                    <a:lstStyle/>
                    <a:p>
                      <a:pPr marL="0" marR="0">
                        <a:lnSpc>
                          <a:spcPct val="107000"/>
                        </a:lnSpc>
                        <a:spcBef>
                          <a:spcPts val="0"/>
                        </a:spcBef>
                        <a:spcAft>
                          <a:spcPts val="0"/>
                        </a:spcAft>
                      </a:pPr>
                      <a:r>
                        <a:rPr lang="en-US" sz="1200" kern="100" dirty="0">
                          <a:solidFill>
                            <a:schemeClr val="tx1"/>
                          </a:solidFill>
                          <a:effectLst/>
                        </a:rPr>
                        <a:t>NA</a:t>
                      </a:r>
                      <a:endParaRPr lang="en-US" sz="1200"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75000"/>
                      </a:schemeClr>
                    </a:solidFill>
                  </a:tcPr>
                </a:tc>
                <a:tc>
                  <a:txBody>
                    <a:bodyPr/>
                    <a:lstStyle/>
                    <a:p>
                      <a:pPr marL="0" marR="0">
                        <a:lnSpc>
                          <a:spcPct val="107000"/>
                        </a:lnSpc>
                        <a:spcBef>
                          <a:spcPts val="0"/>
                        </a:spcBef>
                        <a:spcAft>
                          <a:spcPts val="0"/>
                        </a:spcAft>
                      </a:pPr>
                      <a:r>
                        <a:rPr lang="en-US" sz="1200" b="0" kern="100" cap="none" spc="0">
                          <a:ln w="0"/>
                          <a:solidFill>
                            <a:schemeClr val="tx1"/>
                          </a:solidFill>
                          <a:effectLst>
                            <a:outerShdw blurRad="38100" dist="19050" dir="2700000" algn="tl" rotWithShape="0">
                              <a:schemeClr val="dk1">
                                <a:alpha val="40000"/>
                              </a:schemeClr>
                            </a:outerShdw>
                          </a:effectLst>
                        </a:rPr>
                        <a:t>1</a:t>
                      </a:r>
                      <a:endParaRPr lang="en-US" sz="1200" b="0" kern="100" cap="none" spc="0">
                        <a:ln w="0"/>
                        <a:solidFill>
                          <a:schemeClr val="tx1"/>
                        </a:solidFill>
                        <a:effectLst>
                          <a:outerShdw blurRad="38100" dist="19050" dir="2700000" algn="tl" rotWithShape="0">
                            <a:schemeClr val="dk1">
                              <a:alpha val="40000"/>
                            </a:schemeClr>
                          </a:outerShdw>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75000"/>
                      </a:schemeClr>
                    </a:solidFill>
                  </a:tcPr>
                </a:tc>
                <a:tc>
                  <a:txBody>
                    <a:bodyPr/>
                    <a:lstStyle/>
                    <a:p>
                      <a:pPr marL="0" marR="0">
                        <a:lnSpc>
                          <a:spcPct val="107000"/>
                        </a:lnSpc>
                        <a:spcBef>
                          <a:spcPts val="0"/>
                        </a:spcBef>
                        <a:spcAft>
                          <a:spcPts val="0"/>
                        </a:spcAft>
                      </a:pPr>
                      <a:r>
                        <a:rPr lang="en-US" sz="1200" b="0" kern="100" cap="none" spc="0">
                          <a:ln w="0"/>
                          <a:solidFill>
                            <a:schemeClr val="tx1"/>
                          </a:solidFill>
                          <a:effectLst>
                            <a:outerShdw blurRad="38100" dist="19050" dir="2700000" algn="tl" rotWithShape="0">
                              <a:schemeClr val="dk1">
                                <a:alpha val="40000"/>
                              </a:schemeClr>
                            </a:outerShdw>
                          </a:effectLst>
                        </a:rPr>
                        <a:t>2</a:t>
                      </a:r>
                      <a:endParaRPr lang="en-US" sz="1200" b="0" kern="100" cap="none" spc="0">
                        <a:ln w="0"/>
                        <a:solidFill>
                          <a:schemeClr val="tx1"/>
                        </a:solidFill>
                        <a:effectLst>
                          <a:outerShdw blurRad="38100" dist="19050" dir="2700000" algn="tl" rotWithShape="0">
                            <a:schemeClr val="dk1">
                              <a:alpha val="40000"/>
                            </a:schemeClr>
                          </a:outerShdw>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75000"/>
                      </a:schemeClr>
                    </a:solidFill>
                  </a:tcPr>
                </a:tc>
                <a:tc>
                  <a:txBody>
                    <a:bodyPr/>
                    <a:lstStyle/>
                    <a:p>
                      <a:pPr marL="0" marR="0">
                        <a:lnSpc>
                          <a:spcPct val="107000"/>
                        </a:lnSpc>
                        <a:spcBef>
                          <a:spcPts val="0"/>
                        </a:spcBef>
                        <a:spcAft>
                          <a:spcPts val="0"/>
                        </a:spcAft>
                      </a:pPr>
                      <a:r>
                        <a:rPr lang="en-US" sz="1200" b="0" kern="100" cap="none" spc="0">
                          <a:ln w="0"/>
                          <a:solidFill>
                            <a:schemeClr val="tx1"/>
                          </a:solidFill>
                          <a:effectLst>
                            <a:outerShdw blurRad="38100" dist="19050" dir="2700000" algn="tl" rotWithShape="0">
                              <a:schemeClr val="dk1">
                                <a:alpha val="40000"/>
                              </a:schemeClr>
                            </a:outerShdw>
                          </a:effectLst>
                        </a:rPr>
                        <a:t>3</a:t>
                      </a:r>
                      <a:endParaRPr lang="en-US" sz="1200" b="0" kern="100" cap="none" spc="0">
                        <a:ln w="0"/>
                        <a:solidFill>
                          <a:schemeClr val="tx1"/>
                        </a:solidFill>
                        <a:effectLst>
                          <a:outerShdw blurRad="38100" dist="19050" dir="2700000" algn="tl" rotWithShape="0">
                            <a:schemeClr val="dk1">
                              <a:alpha val="40000"/>
                            </a:schemeClr>
                          </a:outerShdw>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75000"/>
                      </a:schemeClr>
                    </a:solidFill>
                  </a:tcPr>
                </a:tc>
                <a:tc>
                  <a:txBody>
                    <a:bodyPr/>
                    <a:lstStyle/>
                    <a:p>
                      <a:pPr marL="0" marR="0">
                        <a:lnSpc>
                          <a:spcPct val="107000"/>
                        </a:lnSpc>
                        <a:spcBef>
                          <a:spcPts val="0"/>
                        </a:spcBef>
                        <a:spcAft>
                          <a:spcPts val="0"/>
                        </a:spcAft>
                      </a:pPr>
                      <a:r>
                        <a:rPr lang="en-US" sz="1200" b="0" kern="100" cap="none" spc="0">
                          <a:ln w="0"/>
                          <a:solidFill>
                            <a:schemeClr val="tx1"/>
                          </a:solidFill>
                          <a:effectLst>
                            <a:outerShdw blurRad="38100" dist="19050" dir="2700000" algn="tl" rotWithShape="0">
                              <a:schemeClr val="dk1">
                                <a:alpha val="40000"/>
                              </a:schemeClr>
                            </a:outerShdw>
                          </a:effectLst>
                        </a:rPr>
                        <a:t>4</a:t>
                      </a:r>
                      <a:endParaRPr lang="en-US" sz="1200" b="0" kern="100" cap="none" spc="0">
                        <a:ln w="0"/>
                        <a:solidFill>
                          <a:schemeClr val="tx1"/>
                        </a:solidFill>
                        <a:effectLst>
                          <a:outerShdw blurRad="38100" dist="19050" dir="2700000" algn="tl" rotWithShape="0">
                            <a:schemeClr val="dk1">
                              <a:alpha val="40000"/>
                            </a:schemeClr>
                          </a:outerShdw>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75000"/>
                      </a:schemeClr>
                    </a:solidFill>
                  </a:tcPr>
                </a:tc>
                <a:tc>
                  <a:txBody>
                    <a:bodyPr/>
                    <a:lstStyle/>
                    <a:p>
                      <a:pPr marL="0" marR="0">
                        <a:lnSpc>
                          <a:spcPct val="107000"/>
                        </a:lnSpc>
                        <a:spcBef>
                          <a:spcPts val="0"/>
                        </a:spcBef>
                        <a:spcAft>
                          <a:spcPts val="0"/>
                        </a:spcAft>
                      </a:pPr>
                      <a:r>
                        <a:rPr lang="en-US" sz="1200" b="0" kern="100" cap="none" spc="0">
                          <a:ln w="0"/>
                          <a:solidFill>
                            <a:schemeClr val="tx1"/>
                          </a:solidFill>
                          <a:effectLst>
                            <a:outerShdw blurRad="38100" dist="19050" dir="2700000" algn="tl" rotWithShape="0">
                              <a:schemeClr val="dk1">
                                <a:alpha val="40000"/>
                              </a:schemeClr>
                            </a:outerShdw>
                          </a:effectLst>
                        </a:rPr>
                        <a:t>5</a:t>
                      </a:r>
                      <a:endParaRPr lang="en-US" sz="1200" b="0" kern="100" cap="none" spc="0">
                        <a:ln w="0"/>
                        <a:solidFill>
                          <a:schemeClr val="tx1"/>
                        </a:solidFill>
                        <a:effectLst>
                          <a:outerShdw blurRad="38100" dist="19050" dir="2700000" algn="tl" rotWithShape="0">
                            <a:schemeClr val="dk1">
                              <a:alpha val="40000"/>
                            </a:schemeClr>
                          </a:outerShdw>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75000"/>
                      </a:schemeClr>
                    </a:solidFill>
                  </a:tcPr>
                </a:tc>
                <a:tc>
                  <a:txBody>
                    <a:bodyPr/>
                    <a:lstStyle/>
                    <a:p>
                      <a:pPr marL="0" marR="0">
                        <a:lnSpc>
                          <a:spcPct val="107000"/>
                        </a:lnSpc>
                        <a:spcBef>
                          <a:spcPts val="0"/>
                        </a:spcBef>
                        <a:spcAft>
                          <a:spcPts val="0"/>
                        </a:spcAft>
                      </a:pPr>
                      <a:r>
                        <a:rPr lang="en-US" sz="1200" b="0" kern="100" cap="none" spc="0">
                          <a:ln w="0"/>
                          <a:solidFill>
                            <a:schemeClr val="tx1"/>
                          </a:solidFill>
                          <a:effectLst>
                            <a:outerShdw blurRad="38100" dist="19050" dir="2700000" algn="tl" rotWithShape="0">
                              <a:schemeClr val="dk1">
                                <a:alpha val="40000"/>
                              </a:schemeClr>
                            </a:outerShdw>
                          </a:effectLst>
                        </a:rPr>
                        <a:t>6</a:t>
                      </a:r>
                      <a:endParaRPr lang="en-US" sz="1200" b="0" kern="100" cap="none" spc="0">
                        <a:ln w="0"/>
                        <a:solidFill>
                          <a:schemeClr val="tx1"/>
                        </a:solidFill>
                        <a:effectLst>
                          <a:outerShdw blurRad="38100" dist="19050" dir="2700000" algn="tl" rotWithShape="0">
                            <a:schemeClr val="dk1">
                              <a:alpha val="40000"/>
                            </a:schemeClr>
                          </a:outerShdw>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75000"/>
                      </a:schemeClr>
                    </a:solidFill>
                  </a:tcPr>
                </a:tc>
                <a:tc>
                  <a:txBody>
                    <a:bodyPr/>
                    <a:lstStyle/>
                    <a:p>
                      <a:pPr marL="0" marR="0">
                        <a:lnSpc>
                          <a:spcPct val="107000"/>
                        </a:lnSpc>
                        <a:spcBef>
                          <a:spcPts val="0"/>
                        </a:spcBef>
                        <a:spcAft>
                          <a:spcPts val="0"/>
                        </a:spcAft>
                      </a:pPr>
                      <a:r>
                        <a:rPr lang="en-US" sz="1200" b="0" kern="100" cap="none" spc="0">
                          <a:ln w="0"/>
                          <a:solidFill>
                            <a:schemeClr val="tx1"/>
                          </a:solidFill>
                          <a:effectLst>
                            <a:outerShdw blurRad="38100" dist="19050" dir="2700000" algn="tl" rotWithShape="0">
                              <a:schemeClr val="dk1">
                                <a:alpha val="40000"/>
                              </a:schemeClr>
                            </a:outerShdw>
                          </a:effectLst>
                        </a:rPr>
                        <a:t>7</a:t>
                      </a:r>
                      <a:endParaRPr lang="en-US" sz="1200" b="0" kern="100" cap="none" spc="0">
                        <a:ln w="0"/>
                        <a:solidFill>
                          <a:schemeClr val="tx1"/>
                        </a:solidFill>
                        <a:effectLst>
                          <a:outerShdw blurRad="38100" dist="19050" dir="2700000" algn="tl" rotWithShape="0">
                            <a:schemeClr val="dk1">
                              <a:alpha val="40000"/>
                            </a:schemeClr>
                          </a:outerShdw>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75000"/>
                      </a:schemeClr>
                    </a:solidFill>
                  </a:tcPr>
                </a:tc>
                <a:tc>
                  <a:txBody>
                    <a:bodyPr/>
                    <a:lstStyle/>
                    <a:p>
                      <a:pPr marL="0" marR="0">
                        <a:lnSpc>
                          <a:spcPct val="107000"/>
                        </a:lnSpc>
                        <a:spcBef>
                          <a:spcPts val="0"/>
                        </a:spcBef>
                        <a:spcAft>
                          <a:spcPts val="0"/>
                        </a:spcAft>
                      </a:pPr>
                      <a:r>
                        <a:rPr lang="en-US" sz="1200" b="0" kern="100" cap="none" spc="0">
                          <a:ln w="0"/>
                          <a:solidFill>
                            <a:schemeClr val="tx1"/>
                          </a:solidFill>
                          <a:effectLst>
                            <a:outerShdw blurRad="38100" dist="19050" dir="2700000" algn="tl" rotWithShape="0">
                              <a:schemeClr val="dk1">
                                <a:alpha val="40000"/>
                              </a:schemeClr>
                            </a:outerShdw>
                          </a:effectLst>
                        </a:rPr>
                        <a:t>8</a:t>
                      </a:r>
                      <a:endParaRPr lang="en-US" sz="1200" b="0" kern="100" cap="none" spc="0">
                        <a:ln w="0"/>
                        <a:solidFill>
                          <a:schemeClr val="tx1"/>
                        </a:solidFill>
                        <a:effectLst>
                          <a:outerShdw blurRad="38100" dist="19050" dir="2700000" algn="tl" rotWithShape="0">
                            <a:schemeClr val="dk1">
                              <a:alpha val="40000"/>
                            </a:schemeClr>
                          </a:outerShdw>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75000"/>
                      </a:schemeClr>
                    </a:solidFill>
                  </a:tcPr>
                </a:tc>
                <a:tc>
                  <a:txBody>
                    <a:bodyPr/>
                    <a:lstStyle/>
                    <a:p>
                      <a:pPr marL="0" marR="0">
                        <a:lnSpc>
                          <a:spcPct val="107000"/>
                        </a:lnSpc>
                        <a:spcBef>
                          <a:spcPts val="0"/>
                        </a:spcBef>
                        <a:spcAft>
                          <a:spcPts val="0"/>
                        </a:spcAft>
                      </a:pPr>
                      <a:r>
                        <a:rPr lang="en-US" sz="1200" b="0" kern="100" cap="none" spc="0" dirty="0">
                          <a:ln w="0"/>
                          <a:solidFill>
                            <a:schemeClr val="tx1"/>
                          </a:solidFill>
                          <a:effectLst>
                            <a:outerShdw blurRad="38100" dist="19050" dir="2700000" algn="tl" rotWithShape="0">
                              <a:schemeClr val="dk1">
                                <a:alpha val="40000"/>
                              </a:schemeClr>
                            </a:outerShdw>
                          </a:effectLst>
                        </a:rPr>
                        <a:t>9</a:t>
                      </a:r>
                      <a:endParaRPr lang="en-US" sz="1200" b="0" kern="100" cap="none" spc="0" dirty="0">
                        <a:ln w="0"/>
                        <a:solidFill>
                          <a:schemeClr val="tx1"/>
                        </a:solidFill>
                        <a:effectLst>
                          <a:outerShdw blurRad="38100" dist="19050" dir="2700000" algn="tl" rotWithShape="0">
                            <a:schemeClr val="dk1">
                              <a:alpha val="40000"/>
                            </a:schemeClr>
                          </a:outerShdw>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75000"/>
                      </a:schemeClr>
                    </a:solidFill>
                  </a:tcPr>
                </a:tc>
                <a:tc>
                  <a:txBody>
                    <a:bodyPr/>
                    <a:lstStyle/>
                    <a:p>
                      <a:pPr marL="0" marR="0">
                        <a:lnSpc>
                          <a:spcPct val="107000"/>
                        </a:lnSpc>
                        <a:spcBef>
                          <a:spcPts val="0"/>
                        </a:spcBef>
                        <a:spcAft>
                          <a:spcPts val="0"/>
                        </a:spcAft>
                      </a:pPr>
                      <a:r>
                        <a:rPr lang="en-US" sz="1200" b="0" kern="100" cap="none" spc="0" dirty="0">
                          <a:ln w="0"/>
                          <a:solidFill>
                            <a:schemeClr val="bg1"/>
                          </a:solidFill>
                          <a:effectLst>
                            <a:outerShdw blurRad="38100" dist="19050" dir="2700000" algn="tl" rotWithShape="0">
                              <a:schemeClr val="dk1">
                                <a:alpha val="40000"/>
                              </a:schemeClr>
                            </a:outerShdw>
                          </a:effectLst>
                        </a:rPr>
                        <a:t>10</a:t>
                      </a:r>
                      <a:endParaRPr lang="en-US" sz="1200" b="0" kern="100" cap="none" spc="0" dirty="0">
                        <a:ln w="0"/>
                        <a:solidFill>
                          <a:schemeClr val="bg1"/>
                        </a:solidFill>
                        <a:effectLst>
                          <a:outerShdw blurRad="38100" dist="19050" dir="2700000" algn="tl" rotWithShape="0">
                            <a:schemeClr val="dk1">
                              <a:alpha val="40000"/>
                            </a:schemeClr>
                          </a:outerShdw>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accent3">
                        <a:lumMod val="50000"/>
                      </a:schemeClr>
                    </a:solidFill>
                  </a:tcPr>
                </a:tc>
                <a:tc>
                  <a:txBody>
                    <a:bodyPr/>
                    <a:lstStyle/>
                    <a:p>
                      <a:pPr marL="0" marR="0">
                        <a:lnSpc>
                          <a:spcPct val="107000"/>
                        </a:lnSpc>
                        <a:spcBef>
                          <a:spcPts val="0"/>
                        </a:spcBef>
                        <a:spcAft>
                          <a:spcPts val="0"/>
                        </a:spcAft>
                      </a:pPr>
                      <a:r>
                        <a:rPr lang="en-US" sz="1200" b="0" kern="100" cap="none" spc="0" dirty="0">
                          <a:ln w="0"/>
                          <a:solidFill>
                            <a:schemeClr val="bg1"/>
                          </a:solidFill>
                          <a:effectLst>
                            <a:outerShdw blurRad="38100" dist="19050" dir="2700000" algn="tl" rotWithShape="0">
                              <a:schemeClr val="dk1">
                                <a:alpha val="40000"/>
                              </a:schemeClr>
                            </a:outerShdw>
                          </a:effectLst>
                        </a:rPr>
                        <a:t>11</a:t>
                      </a:r>
                      <a:endParaRPr lang="en-US" sz="1200" b="0" kern="100" cap="none" spc="0" dirty="0">
                        <a:ln w="0"/>
                        <a:solidFill>
                          <a:schemeClr val="bg1"/>
                        </a:solidFill>
                        <a:effectLst>
                          <a:outerShdw blurRad="38100" dist="19050" dir="2700000" algn="tl" rotWithShape="0">
                            <a:schemeClr val="dk1">
                              <a:alpha val="40000"/>
                            </a:schemeClr>
                          </a:outerShdw>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accent3">
                        <a:lumMod val="50000"/>
                      </a:schemeClr>
                    </a:solidFill>
                  </a:tcPr>
                </a:tc>
                <a:extLst>
                  <a:ext uri="{0D108BD9-81ED-4DB2-BD59-A6C34878D82A}">
                    <a16:rowId xmlns:a16="http://schemas.microsoft.com/office/drawing/2014/main" val="1788080116"/>
                  </a:ext>
                </a:extLst>
              </a:tr>
              <a:tr h="309992">
                <a:tc>
                  <a:txBody>
                    <a:bodyPr/>
                    <a:lstStyle/>
                    <a:p>
                      <a:pPr marL="0" marR="0">
                        <a:lnSpc>
                          <a:spcPct val="107000"/>
                        </a:lnSpc>
                        <a:spcBef>
                          <a:spcPts val="0"/>
                        </a:spcBef>
                        <a:spcAft>
                          <a:spcPts val="0"/>
                        </a:spcAft>
                      </a:pPr>
                      <a:r>
                        <a:rPr lang="en-US" sz="1200" kern="100" dirty="0">
                          <a:solidFill>
                            <a:schemeClr val="tx1"/>
                          </a:solidFill>
                          <a:effectLst/>
                        </a:rPr>
                        <a:t>Avian</a:t>
                      </a:r>
                      <a:endParaRPr lang="en-US" sz="1200"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75000"/>
                      </a:schemeClr>
                    </a:solidFill>
                  </a:tcPr>
                </a:tc>
                <a:tc>
                  <a:txBody>
                    <a:bodyPr/>
                    <a:lstStyle/>
                    <a:p>
                      <a:pPr marL="0" marR="0">
                        <a:lnSpc>
                          <a:spcPct val="107000"/>
                        </a:lnSpc>
                        <a:spcBef>
                          <a:spcPts val="0"/>
                        </a:spcBef>
                        <a:spcAft>
                          <a:spcPts val="0"/>
                        </a:spcAft>
                      </a:pPr>
                      <a:r>
                        <a:rPr lang="en-US" sz="1600" kern="100" dirty="0">
                          <a:effectLst/>
                        </a:rPr>
                        <a:t>X</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dirty="0">
                          <a:effectLst/>
                        </a:rPr>
                        <a:t>X</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a:effectLst/>
                        </a:rPr>
                        <a:t>X</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a:effectLst/>
                        </a:rPr>
                        <a:t>X</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a:effectLst/>
                        </a:rPr>
                        <a:t>X</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a:effectLst/>
                        </a:rPr>
                        <a:t>X</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a:effectLst/>
                        </a:rPr>
                        <a:t>X</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dirty="0">
                          <a:effectLst/>
                        </a:rPr>
                        <a:t>X</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dirty="0">
                          <a:effectLst/>
                        </a:rPr>
                        <a:t>X</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dirty="0">
                          <a:effectLst/>
                        </a:rPr>
                        <a:t> </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a:lnSpc>
                          <a:spcPct val="107000"/>
                        </a:lnSpc>
                        <a:spcBef>
                          <a:spcPts val="0"/>
                        </a:spcBef>
                        <a:spcAft>
                          <a:spcPts val="0"/>
                        </a:spcAft>
                      </a:pPr>
                      <a:r>
                        <a:rPr lang="en-US" sz="1600" kern="100">
                          <a:effectLst/>
                        </a:rPr>
                        <a:t> </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3823669690"/>
                  </a:ext>
                </a:extLst>
              </a:tr>
              <a:tr h="309992">
                <a:tc>
                  <a:txBody>
                    <a:bodyPr/>
                    <a:lstStyle/>
                    <a:p>
                      <a:pPr marL="0" marR="0">
                        <a:lnSpc>
                          <a:spcPct val="107000"/>
                        </a:lnSpc>
                        <a:spcBef>
                          <a:spcPts val="0"/>
                        </a:spcBef>
                        <a:spcAft>
                          <a:spcPts val="0"/>
                        </a:spcAft>
                      </a:pPr>
                      <a:r>
                        <a:rPr lang="en-US" sz="1200" kern="100" dirty="0">
                          <a:solidFill>
                            <a:schemeClr val="tx1"/>
                          </a:solidFill>
                          <a:effectLst/>
                        </a:rPr>
                        <a:t>Bats</a:t>
                      </a:r>
                      <a:endParaRPr lang="en-US" sz="1200"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75000"/>
                      </a:schemeClr>
                    </a:solidFill>
                  </a:tcPr>
                </a:tc>
                <a:tc>
                  <a:txBody>
                    <a:bodyPr/>
                    <a:lstStyle/>
                    <a:p>
                      <a:pPr marL="0" marR="0">
                        <a:lnSpc>
                          <a:spcPct val="107000"/>
                        </a:lnSpc>
                        <a:spcBef>
                          <a:spcPts val="0"/>
                        </a:spcBef>
                        <a:spcAft>
                          <a:spcPts val="0"/>
                        </a:spcAft>
                      </a:pPr>
                      <a:r>
                        <a:rPr lang="en-US" sz="1600" kern="100">
                          <a:effectLst/>
                        </a:rPr>
                        <a:t> </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dirty="0">
                          <a:effectLst/>
                        </a:rPr>
                        <a:t> </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a:effectLst/>
                        </a:rPr>
                        <a:t> </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a:effectLst/>
                        </a:rPr>
                        <a:t> </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a:effectLst/>
                        </a:rPr>
                        <a:t> </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a:effectLst/>
                        </a:rPr>
                        <a:t> </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a:effectLst/>
                        </a:rPr>
                        <a:t> </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a:effectLst/>
                        </a:rPr>
                        <a:t> </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dirty="0">
                          <a:effectLst/>
                        </a:rPr>
                        <a:t> </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dirty="0">
                          <a:effectLst/>
                        </a:rPr>
                        <a:t>X</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a:lnSpc>
                          <a:spcPct val="107000"/>
                        </a:lnSpc>
                        <a:spcBef>
                          <a:spcPts val="0"/>
                        </a:spcBef>
                        <a:spcAft>
                          <a:spcPts val="0"/>
                        </a:spcAft>
                      </a:pPr>
                      <a:r>
                        <a:rPr lang="en-US" sz="1600" kern="100">
                          <a:effectLst/>
                        </a:rPr>
                        <a:t>X</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2766454436"/>
                  </a:ext>
                </a:extLst>
              </a:tr>
              <a:tr h="309992">
                <a:tc>
                  <a:txBody>
                    <a:bodyPr/>
                    <a:lstStyle/>
                    <a:p>
                      <a:pPr marL="0" marR="0">
                        <a:lnSpc>
                          <a:spcPct val="107000"/>
                        </a:lnSpc>
                        <a:spcBef>
                          <a:spcPts val="0"/>
                        </a:spcBef>
                        <a:spcAft>
                          <a:spcPts val="0"/>
                        </a:spcAft>
                      </a:pPr>
                      <a:r>
                        <a:rPr lang="en-US" sz="1200" kern="100" dirty="0">
                          <a:solidFill>
                            <a:schemeClr val="tx1"/>
                          </a:solidFill>
                          <a:effectLst/>
                        </a:rPr>
                        <a:t>Humans</a:t>
                      </a:r>
                      <a:endParaRPr lang="en-US" sz="1200"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75000"/>
                      </a:schemeClr>
                    </a:solidFill>
                  </a:tcPr>
                </a:tc>
                <a:tc>
                  <a:txBody>
                    <a:bodyPr/>
                    <a:lstStyle/>
                    <a:p>
                      <a:pPr marL="0" marR="0">
                        <a:lnSpc>
                          <a:spcPct val="107000"/>
                        </a:lnSpc>
                        <a:spcBef>
                          <a:spcPts val="0"/>
                        </a:spcBef>
                        <a:spcAft>
                          <a:spcPts val="0"/>
                        </a:spcAft>
                      </a:pPr>
                      <a:r>
                        <a:rPr lang="en-US" sz="1600" kern="100">
                          <a:effectLst/>
                        </a:rPr>
                        <a:t>X</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a:effectLst/>
                        </a:rPr>
                        <a:t>X</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dirty="0">
                          <a:effectLst/>
                        </a:rPr>
                        <a:t> </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a:effectLst/>
                        </a:rPr>
                        <a:t> </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a:effectLst/>
                        </a:rPr>
                        <a:t> </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a:effectLst/>
                        </a:rPr>
                        <a:t>+/-</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a:effectLst/>
                        </a:rPr>
                        <a:t>+/-</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a:effectLst/>
                        </a:rPr>
                        <a:t>+/-</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a:effectLst/>
                        </a:rPr>
                        <a:t>+/-</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dirty="0">
                          <a:effectLst/>
                        </a:rPr>
                        <a:t> </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a:lnSpc>
                          <a:spcPct val="107000"/>
                        </a:lnSpc>
                        <a:spcBef>
                          <a:spcPts val="0"/>
                        </a:spcBef>
                        <a:spcAft>
                          <a:spcPts val="0"/>
                        </a:spcAft>
                      </a:pPr>
                      <a:r>
                        <a:rPr lang="en-US" sz="1600" kern="100">
                          <a:effectLst/>
                        </a:rPr>
                        <a:t> </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498045881"/>
                  </a:ext>
                </a:extLst>
              </a:tr>
              <a:tr h="309992">
                <a:tc>
                  <a:txBody>
                    <a:bodyPr/>
                    <a:lstStyle/>
                    <a:p>
                      <a:pPr marL="0" marR="0">
                        <a:lnSpc>
                          <a:spcPct val="107000"/>
                        </a:lnSpc>
                        <a:spcBef>
                          <a:spcPts val="0"/>
                        </a:spcBef>
                        <a:spcAft>
                          <a:spcPts val="0"/>
                        </a:spcAft>
                      </a:pPr>
                      <a:r>
                        <a:rPr lang="en-US" sz="1200" kern="100" dirty="0">
                          <a:solidFill>
                            <a:schemeClr val="tx1"/>
                          </a:solidFill>
                          <a:effectLst/>
                        </a:rPr>
                        <a:t>Swine</a:t>
                      </a:r>
                      <a:endParaRPr lang="en-US" sz="1200"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75000"/>
                      </a:schemeClr>
                    </a:solidFill>
                  </a:tcPr>
                </a:tc>
                <a:tc>
                  <a:txBody>
                    <a:bodyPr/>
                    <a:lstStyle/>
                    <a:p>
                      <a:pPr marL="0" marR="0">
                        <a:lnSpc>
                          <a:spcPct val="107000"/>
                        </a:lnSpc>
                        <a:spcBef>
                          <a:spcPts val="0"/>
                        </a:spcBef>
                        <a:spcAft>
                          <a:spcPts val="0"/>
                        </a:spcAft>
                      </a:pPr>
                      <a:r>
                        <a:rPr lang="en-US" sz="1600" kern="100">
                          <a:effectLst/>
                        </a:rPr>
                        <a:t>X</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a:effectLst/>
                        </a:rPr>
                        <a:t>X</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a:effectLst/>
                        </a:rPr>
                        <a:t> </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a:effectLst/>
                        </a:rPr>
                        <a:t> </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dirty="0">
                          <a:effectLst/>
                        </a:rPr>
                        <a:t> </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dirty="0">
                          <a:effectLst/>
                        </a:rPr>
                        <a:t> </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a:effectLst/>
                        </a:rPr>
                        <a:t> </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a:effectLst/>
                        </a:rPr>
                        <a:t> </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dirty="0">
                          <a:effectLst/>
                        </a:rPr>
                        <a:t> </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dirty="0">
                          <a:effectLst/>
                        </a:rPr>
                        <a:t> </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a:lnSpc>
                          <a:spcPct val="107000"/>
                        </a:lnSpc>
                        <a:spcBef>
                          <a:spcPts val="0"/>
                        </a:spcBef>
                        <a:spcAft>
                          <a:spcPts val="0"/>
                        </a:spcAft>
                      </a:pPr>
                      <a:r>
                        <a:rPr lang="en-US" sz="1600" kern="100" dirty="0">
                          <a:effectLst/>
                        </a:rPr>
                        <a:t> </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3789441732"/>
                  </a:ext>
                </a:extLst>
              </a:tr>
              <a:tr h="309992">
                <a:tc>
                  <a:txBody>
                    <a:bodyPr/>
                    <a:lstStyle/>
                    <a:p>
                      <a:pPr marL="0" marR="0">
                        <a:lnSpc>
                          <a:spcPct val="107000"/>
                        </a:lnSpc>
                        <a:spcBef>
                          <a:spcPts val="0"/>
                        </a:spcBef>
                        <a:spcAft>
                          <a:spcPts val="0"/>
                        </a:spcAft>
                      </a:pPr>
                      <a:r>
                        <a:rPr lang="en-US" sz="1200" kern="100" dirty="0">
                          <a:solidFill>
                            <a:schemeClr val="tx1"/>
                          </a:solidFill>
                          <a:effectLst/>
                        </a:rPr>
                        <a:t>Canines</a:t>
                      </a:r>
                      <a:endParaRPr lang="en-US" sz="1200"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75000"/>
                      </a:schemeClr>
                    </a:solidFill>
                  </a:tcPr>
                </a:tc>
                <a:tc>
                  <a:txBody>
                    <a:bodyPr/>
                    <a:lstStyle/>
                    <a:p>
                      <a:pPr marL="0" marR="0">
                        <a:lnSpc>
                          <a:spcPct val="107000"/>
                        </a:lnSpc>
                        <a:spcBef>
                          <a:spcPts val="0"/>
                        </a:spcBef>
                        <a:spcAft>
                          <a:spcPts val="0"/>
                        </a:spcAft>
                      </a:pPr>
                      <a:r>
                        <a:rPr lang="en-US" sz="1600" kern="100">
                          <a:effectLst/>
                        </a:rPr>
                        <a:t> </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a:effectLst/>
                        </a:rPr>
                        <a:t>X</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a:effectLst/>
                        </a:rPr>
                        <a:t> </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a:effectLst/>
                        </a:rPr>
                        <a:t> </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dirty="0">
                          <a:effectLst/>
                        </a:rPr>
                        <a:t> </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dirty="0">
                          <a:effectLst/>
                        </a:rPr>
                        <a:t> </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dirty="0">
                          <a:effectLst/>
                        </a:rPr>
                        <a:t> </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dirty="0">
                          <a:effectLst/>
                        </a:rPr>
                        <a:t>X</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a:effectLst/>
                        </a:rPr>
                        <a:t> </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dirty="0">
                          <a:effectLst/>
                        </a:rPr>
                        <a:t> </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a:lnSpc>
                          <a:spcPct val="107000"/>
                        </a:lnSpc>
                        <a:spcBef>
                          <a:spcPts val="0"/>
                        </a:spcBef>
                        <a:spcAft>
                          <a:spcPts val="0"/>
                        </a:spcAft>
                      </a:pPr>
                      <a:r>
                        <a:rPr lang="en-US" sz="1600" kern="100" dirty="0">
                          <a:effectLst/>
                        </a:rPr>
                        <a:t> </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585322745"/>
                  </a:ext>
                </a:extLst>
              </a:tr>
              <a:tr h="309992">
                <a:tc>
                  <a:txBody>
                    <a:bodyPr/>
                    <a:lstStyle/>
                    <a:p>
                      <a:pPr marL="0" marR="0">
                        <a:lnSpc>
                          <a:spcPct val="107000"/>
                        </a:lnSpc>
                        <a:spcBef>
                          <a:spcPts val="0"/>
                        </a:spcBef>
                        <a:spcAft>
                          <a:spcPts val="0"/>
                        </a:spcAft>
                      </a:pPr>
                      <a:r>
                        <a:rPr lang="en-US" sz="1200" kern="100" dirty="0">
                          <a:solidFill>
                            <a:schemeClr val="tx1"/>
                          </a:solidFill>
                          <a:effectLst/>
                        </a:rPr>
                        <a:t>Equines</a:t>
                      </a:r>
                      <a:endParaRPr lang="en-US" sz="1200"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75000"/>
                      </a:schemeClr>
                    </a:solidFill>
                  </a:tcPr>
                </a:tc>
                <a:tc>
                  <a:txBody>
                    <a:bodyPr/>
                    <a:lstStyle/>
                    <a:p>
                      <a:pPr marL="0" marR="0">
                        <a:lnSpc>
                          <a:spcPct val="107000"/>
                        </a:lnSpc>
                        <a:spcBef>
                          <a:spcPts val="0"/>
                        </a:spcBef>
                        <a:spcAft>
                          <a:spcPts val="0"/>
                        </a:spcAft>
                      </a:pPr>
                      <a:r>
                        <a:rPr lang="en-US" sz="1600" kern="100">
                          <a:effectLst/>
                        </a:rPr>
                        <a:t> </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a:effectLst/>
                        </a:rPr>
                        <a:t> </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a:effectLst/>
                        </a:rPr>
                        <a:t> </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a:effectLst/>
                        </a:rPr>
                        <a:t> </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a:effectLst/>
                        </a:rPr>
                        <a:t> </a:t>
                      </a:r>
                      <a:endParaRPr lang="en-US"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dirty="0">
                          <a:effectLst/>
                        </a:rPr>
                        <a:t> </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dirty="0">
                          <a:effectLst/>
                        </a:rPr>
                        <a:t>X</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dirty="0">
                          <a:effectLst/>
                        </a:rPr>
                        <a:t> </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dirty="0">
                          <a:effectLst/>
                        </a:rPr>
                        <a:t> </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600" kern="100" dirty="0">
                          <a:effectLst/>
                        </a:rPr>
                        <a:t> </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a:lnSpc>
                          <a:spcPct val="107000"/>
                        </a:lnSpc>
                        <a:spcBef>
                          <a:spcPts val="0"/>
                        </a:spcBef>
                        <a:spcAft>
                          <a:spcPts val="0"/>
                        </a:spcAft>
                      </a:pPr>
                      <a:r>
                        <a:rPr lang="en-US" sz="1600" kern="100" dirty="0">
                          <a:effectLst/>
                        </a:rPr>
                        <a:t> </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3493001343"/>
                  </a:ext>
                </a:extLst>
              </a:tr>
            </a:tbl>
          </a:graphicData>
        </a:graphic>
      </p:graphicFrame>
      <p:sp>
        <p:nvSpPr>
          <p:cNvPr id="3" name="Rectangle 2">
            <a:extLst>
              <a:ext uri="{FF2B5EF4-FFF2-40B4-BE49-F238E27FC236}">
                <a16:creationId xmlns:a16="http://schemas.microsoft.com/office/drawing/2014/main" id="{000B77E9-5572-B451-A125-8A8A3FC4D87E}"/>
              </a:ext>
            </a:extLst>
          </p:cNvPr>
          <p:cNvSpPr/>
          <p:nvPr/>
        </p:nvSpPr>
        <p:spPr>
          <a:xfrm>
            <a:off x="4784651" y="750253"/>
            <a:ext cx="489098" cy="2790607"/>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4393E81-1E95-2C17-38F0-CB17291B46BD}"/>
              </a:ext>
            </a:extLst>
          </p:cNvPr>
          <p:cNvSpPr/>
          <p:nvPr/>
        </p:nvSpPr>
        <p:spPr>
          <a:xfrm>
            <a:off x="3955313" y="3685244"/>
            <a:ext cx="467832" cy="2317607"/>
          </a:xfrm>
          <a:prstGeom prst="rect">
            <a:avLst/>
          </a:prstGeom>
          <a:noFill/>
          <a:ln w="508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0006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8039"/>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3780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039" grpId="0" animBg="1"/>
      <p:bldP spid="3780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C53B20-79F9-BB82-ACF8-6A5370EA2160}"/>
              </a:ext>
            </a:extLst>
          </p:cNvPr>
          <p:cNvSpPr>
            <a:spLocks noGrp="1"/>
          </p:cNvSpPr>
          <p:nvPr>
            <p:ph type="title"/>
          </p:nvPr>
        </p:nvSpPr>
        <p:spPr>
          <a:xfrm>
            <a:off x="126122" y="-7809"/>
            <a:ext cx="11955517" cy="1262451"/>
          </a:xfrm>
        </p:spPr>
        <p:txBody>
          <a:bodyPr>
            <a:noAutofit/>
          </a:bodyPr>
          <a:lstStyle/>
          <a:p>
            <a:r>
              <a:rPr lang="en-US" sz="6000" dirty="0"/>
              <a:t>Sialic Acid</a:t>
            </a:r>
          </a:p>
        </p:txBody>
      </p:sp>
      <p:sp>
        <p:nvSpPr>
          <p:cNvPr id="5" name="Text Placeholder 4">
            <a:extLst>
              <a:ext uri="{FF2B5EF4-FFF2-40B4-BE49-F238E27FC236}">
                <a16:creationId xmlns:a16="http://schemas.microsoft.com/office/drawing/2014/main" id="{1E9F7926-A85A-09BA-B375-42AAC7FA046B}"/>
              </a:ext>
            </a:extLst>
          </p:cNvPr>
          <p:cNvSpPr>
            <a:spLocks noGrp="1"/>
          </p:cNvSpPr>
          <p:nvPr>
            <p:ph type="body" idx="1"/>
          </p:nvPr>
        </p:nvSpPr>
        <p:spPr>
          <a:xfrm>
            <a:off x="126122" y="2126512"/>
            <a:ext cx="11955517" cy="3923452"/>
          </a:xfrm>
        </p:spPr>
        <p:txBody>
          <a:bodyPr>
            <a:normAutofit/>
          </a:bodyPr>
          <a:lstStyle/>
          <a:p>
            <a:pPr marL="0" indent="0">
              <a:buNone/>
            </a:pPr>
            <a:endParaRPr lang="en-US" sz="4800" dirty="0"/>
          </a:p>
          <a:p>
            <a:r>
              <a:rPr lang="en-US" sz="4800" dirty="0"/>
              <a:t>Role of Sialic Acid in Transmission Influenza from Birds to Humans</a:t>
            </a:r>
          </a:p>
        </p:txBody>
      </p:sp>
    </p:spTree>
    <p:extLst>
      <p:ext uri="{BB962C8B-B14F-4D97-AF65-F5344CB8AC3E}">
        <p14:creationId xmlns:p14="http://schemas.microsoft.com/office/powerpoint/2010/main" val="1878523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5" y="85056"/>
            <a:ext cx="12035245" cy="722980"/>
          </a:xfrm>
        </p:spPr>
        <p:txBody>
          <a:bodyPr>
            <a:noAutofit/>
          </a:bodyPr>
          <a:lstStyle/>
          <a:p>
            <a:r>
              <a:rPr sz="4000" dirty="0"/>
              <a:t>Mechanism of Viral Attachment</a:t>
            </a:r>
          </a:p>
        </p:txBody>
      </p:sp>
      <p:sp>
        <p:nvSpPr>
          <p:cNvPr id="3" name="Content Placeholder 2"/>
          <p:cNvSpPr>
            <a:spLocks noGrp="1"/>
          </p:cNvSpPr>
          <p:nvPr>
            <p:ph idx="1"/>
          </p:nvPr>
        </p:nvSpPr>
        <p:spPr>
          <a:xfrm>
            <a:off x="87085" y="1105786"/>
            <a:ext cx="12035245" cy="4944178"/>
          </a:xfrm>
        </p:spPr>
        <p:txBody>
          <a:bodyPr>
            <a:normAutofit lnSpcReduction="10000"/>
          </a:bodyPr>
          <a:lstStyle/>
          <a:p>
            <a:r>
              <a:rPr sz="4400" dirty="0">
                <a:solidFill>
                  <a:srgbClr val="FF0000"/>
                </a:solidFill>
              </a:rPr>
              <a:t>Hemagglutinin binds to sialic acid receptors </a:t>
            </a:r>
            <a:r>
              <a:rPr sz="4400" dirty="0"/>
              <a:t>on host cells.</a:t>
            </a:r>
          </a:p>
          <a:p>
            <a:r>
              <a:rPr lang="en-US" sz="4400" dirty="0"/>
              <a:t> </a:t>
            </a:r>
            <a:r>
              <a:rPr sz="4400" dirty="0">
                <a:solidFill>
                  <a:srgbClr val="FF0000"/>
                </a:solidFill>
              </a:rPr>
              <a:t>Avian viruses prefer α-2,3 linked sialic a</a:t>
            </a:r>
            <a:r>
              <a:rPr sz="4400" dirty="0"/>
              <a:t>cids.</a:t>
            </a:r>
          </a:p>
          <a:p>
            <a:r>
              <a:rPr lang="en-US" sz="4400" dirty="0"/>
              <a:t> </a:t>
            </a:r>
            <a:r>
              <a:rPr sz="4400" dirty="0"/>
              <a:t>Human upper respiratory tract cells have α-2,6 linked sialic acids.</a:t>
            </a:r>
          </a:p>
          <a:p>
            <a:r>
              <a:rPr lang="en-US" sz="4400" dirty="0"/>
              <a:t> </a:t>
            </a:r>
            <a:r>
              <a:rPr sz="4400" dirty="0"/>
              <a:t>Adaptations in Dp.1.1 improve binding to α-2,6 linkages.</a:t>
            </a:r>
          </a:p>
        </p:txBody>
      </p:sp>
      <p:pic>
        <p:nvPicPr>
          <p:cNvPr id="4" name="Picture 3" descr="ha_sialic_binding.png"/>
          <p:cNvPicPr>
            <a:picLocks noChangeAspect="1"/>
          </p:cNvPicPr>
          <p:nvPr/>
        </p:nvPicPr>
        <p:blipFill>
          <a:blip r:embed="rId2"/>
          <a:stretch>
            <a:fillRect/>
          </a:stretch>
        </p:blipFill>
        <p:spPr>
          <a:xfrm flipV="1">
            <a:off x="8418095" y="5630947"/>
            <a:ext cx="1130968" cy="67777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DA7B3-3E90-923A-0197-72CDBAE3DCD6}"/>
              </a:ext>
            </a:extLst>
          </p:cNvPr>
          <p:cNvSpPr>
            <a:spLocks noGrp="1"/>
          </p:cNvSpPr>
          <p:nvPr>
            <p:ph type="title"/>
          </p:nvPr>
        </p:nvSpPr>
        <p:spPr/>
        <p:txBody>
          <a:bodyPr>
            <a:normAutofit fontScale="90000"/>
          </a:bodyPr>
          <a:lstStyle/>
          <a:p>
            <a:r>
              <a:rPr lang="en-US" dirty="0"/>
              <a:t>Binding Mechanism of Viral Hemagglutinin HA to Sialic acid</a:t>
            </a:r>
          </a:p>
        </p:txBody>
      </p:sp>
      <p:pic>
        <p:nvPicPr>
          <p:cNvPr id="5" name="Content Placeholder 4">
            <a:extLst>
              <a:ext uri="{FF2B5EF4-FFF2-40B4-BE49-F238E27FC236}">
                <a16:creationId xmlns:a16="http://schemas.microsoft.com/office/drawing/2014/main" id="{FA178A35-9820-DD52-B74A-4C987B8B62C5}"/>
              </a:ext>
            </a:extLst>
          </p:cNvPr>
          <p:cNvPicPr>
            <a:picLocks noGrp="1" noChangeAspect="1"/>
          </p:cNvPicPr>
          <p:nvPr>
            <p:ph idx="1"/>
          </p:nvPr>
        </p:nvPicPr>
        <p:blipFill>
          <a:blip r:embed="rId2"/>
          <a:stretch>
            <a:fillRect/>
          </a:stretch>
        </p:blipFill>
        <p:spPr>
          <a:xfrm>
            <a:off x="456306" y="2349961"/>
            <a:ext cx="5259586" cy="3290981"/>
          </a:xfrm>
        </p:spPr>
      </p:pic>
      <p:pic>
        <p:nvPicPr>
          <p:cNvPr id="7" name="Picture 6">
            <a:extLst>
              <a:ext uri="{FF2B5EF4-FFF2-40B4-BE49-F238E27FC236}">
                <a16:creationId xmlns:a16="http://schemas.microsoft.com/office/drawing/2014/main" id="{277D392A-5FFF-64E8-6CB0-56F9CF596D6D}"/>
              </a:ext>
            </a:extLst>
          </p:cNvPr>
          <p:cNvPicPr>
            <a:picLocks noChangeAspect="1"/>
          </p:cNvPicPr>
          <p:nvPr/>
        </p:nvPicPr>
        <p:blipFill>
          <a:blip r:embed="rId3"/>
          <a:stretch>
            <a:fillRect/>
          </a:stretch>
        </p:blipFill>
        <p:spPr>
          <a:xfrm>
            <a:off x="6637474" y="2212139"/>
            <a:ext cx="4877691" cy="3428803"/>
          </a:xfrm>
          <a:prstGeom prst="rect">
            <a:avLst/>
          </a:prstGeom>
        </p:spPr>
      </p:pic>
    </p:spTree>
    <p:extLst>
      <p:ext uri="{BB962C8B-B14F-4D97-AF65-F5344CB8AC3E}">
        <p14:creationId xmlns:p14="http://schemas.microsoft.com/office/powerpoint/2010/main" val="773163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of the number of years&#10;&#10;AI-generated content may be incorrect.">
            <a:extLst>
              <a:ext uri="{FF2B5EF4-FFF2-40B4-BE49-F238E27FC236}">
                <a16:creationId xmlns:a16="http://schemas.microsoft.com/office/drawing/2014/main" id="{1061C9F4-1477-844F-867E-8957A7B49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340" y="1355937"/>
            <a:ext cx="10441172" cy="5161822"/>
          </a:xfrm>
          <a:prstGeom prst="rect">
            <a:avLst/>
          </a:prstGeom>
        </p:spPr>
      </p:pic>
      <p:sp>
        <p:nvSpPr>
          <p:cNvPr id="8" name="TextBox 7">
            <a:extLst>
              <a:ext uri="{FF2B5EF4-FFF2-40B4-BE49-F238E27FC236}">
                <a16:creationId xmlns:a16="http://schemas.microsoft.com/office/drawing/2014/main" id="{0B4E05DF-928A-6875-BE0E-0AB16E1B554E}"/>
              </a:ext>
            </a:extLst>
          </p:cNvPr>
          <p:cNvSpPr txBox="1"/>
          <p:nvPr/>
        </p:nvSpPr>
        <p:spPr>
          <a:xfrm>
            <a:off x="3155211" y="340241"/>
            <a:ext cx="6286499" cy="769441"/>
          </a:xfrm>
          <a:prstGeom prst="rect">
            <a:avLst/>
          </a:prstGeom>
          <a:noFill/>
        </p:spPr>
        <p:txBody>
          <a:bodyPr wrap="square" rtlCol="0">
            <a:spAutoFit/>
          </a:bodyPr>
          <a:lstStyle/>
          <a:p>
            <a:r>
              <a:rPr lang="en-US" sz="4400" dirty="0"/>
              <a:t>Seasonal Flu is No Joke</a:t>
            </a:r>
          </a:p>
        </p:txBody>
      </p:sp>
    </p:spTree>
    <p:extLst>
      <p:ext uri="{BB962C8B-B14F-4D97-AF65-F5344CB8AC3E}">
        <p14:creationId xmlns:p14="http://schemas.microsoft.com/office/powerpoint/2010/main" val="3340854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13ACA-7ADF-18D3-674D-72A800DB7CCE}"/>
              </a:ext>
            </a:extLst>
          </p:cNvPr>
          <p:cNvSpPr>
            <a:spLocks noGrp="1"/>
          </p:cNvSpPr>
          <p:nvPr>
            <p:ph type="title"/>
          </p:nvPr>
        </p:nvSpPr>
        <p:spPr>
          <a:xfrm>
            <a:off x="1957137" y="154323"/>
            <a:ext cx="8229600" cy="796173"/>
          </a:xfrm>
        </p:spPr>
        <p:txBody>
          <a:bodyPr>
            <a:normAutofit/>
          </a:bodyPr>
          <a:lstStyle/>
          <a:p>
            <a:r>
              <a:rPr lang="en-US" sz="3200" b="1" dirty="0"/>
              <a:t>Human vs Avian Flu Variants</a:t>
            </a:r>
          </a:p>
        </p:txBody>
      </p:sp>
      <p:pic>
        <p:nvPicPr>
          <p:cNvPr id="5" name="Content Placeholder 4">
            <a:extLst>
              <a:ext uri="{FF2B5EF4-FFF2-40B4-BE49-F238E27FC236}">
                <a16:creationId xmlns:a16="http://schemas.microsoft.com/office/drawing/2014/main" id="{0D067D8E-CB81-0311-CB12-28707C303D79}"/>
              </a:ext>
            </a:extLst>
          </p:cNvPr>
          <p:cNvPicPr>
            <a:picLocks noGrp="1" noChangeAspect="1"/>
          </p:cNvPicPr>
          <p:nvPr>
            <p:ph idx="1"/>
          </p:nvPr>
        </p:nvPicPr>
        <p:blipFill>
          <a:blip r:embed="rId2"/>
          <a:stretch>
            <a:fillRect/>
          </a:stretch>
        </p:blipFill>
        <p:spPr>
          <a:xfrm>
            <a:off x="1020726" y="950496"/>
            <a:ext cx="10207255" cy="5632867"/>
          </a:xfrm>
        </p:spPr>
      </p:pic>
    </p:spTree>
    <p:extLst>
      <p:ext uri="{BB962C8B-B14F-4D97-AF65-F5344CB8AC3E}">
        <p14:creationId xmlns:p14="http://schemas.microsoft.com/office/powerpoint/2010/main" val="1016595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CBD58-BB40-69C0-EC55-DA2443871324}"/>
              </a:ext>
            </a:extLst>
          </p:cNvPr>
          <p:cNvSpPr>
            <a:spLocks noGrp="1"/>
          </p:cNvSpPr>
          <p:nvPr>
            <p:ph type="title"/>
          </p:nvPr>
        </p:nvSpPr>
        <p:spPr>
          <a:xfrm>
            <a:off x="1981200" y="274638"/>
            <a:ext cx="8229600" cy="639762"/>
          </a:xfrm>
        </p:spPr>
        <p:txBody>
          <a:bodyPr>
            <a:noAutofit/>
          </a:bodyPr>
          <a:lstStyle/>
          <a:p>
            <a:r>
              <a:rPr lang="en-US" sz="4000" b="1" dirty="0"/>
              <a:t>Sialic Acid</a:t>
            </a:r>
          </a:p>
        </p:txBody>
      </p:sp>
      <p:pic>
        <p:nvPicPr>
          <p:cNvPr id="5" name="Content Placeholder 4">
            <a:extLst>
              <a:ext uri="{FF2B5EF4-FFF2-40B4-BE49-F238E27FC236}">
                <a16:creationId xmlns:a16="http://schemas.microsoft.com/office/drawing/2014/main" id="{C5D155FE-114E-342D-A32E-0BE4423423C9}"/>
              </a:ext>
            </a:extLst>
          </p:cNvPr>
          <p:cNvPicPr>
            <a:picLocks noGrp="1" noChangeAspect="1"/>
          </p:cNvPicPr>
          <p:nvPr>
            <p:ph idx="1"/>
          </p:nvPr>
        </p:nvPicPr>
        <p:blipFill>
          <a:blip r:embed="rId2"/>
          <a:stretch>
            <a:fillRect/>
          </a:stretch>
        </p:blipFill>
        <p:spPr>
          <a:xfrm>
            <a:off x="808074" y="1155032"/>
            <a:ext cx="10653823" cy="5209674"/>
          </a:xfrm>
        </p:spPr>
      </p:pic>
    </p:spTree>
    <p:extLst>
      <p:ext uri="{BB962C8B-B14F-4D97-AF65-F5344CB8AC3E}">
        <p14:creationId xmlns:p14="http://schemas.microsoft.com/office/powerpoint/2010/main" val="2037084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he three largest viral RNA (vRNA ) segments encode the three polymerase proteins: PB2 (segment&#10;1), PB1 (segment 2), and PA (segment 3). Segment 2 also encodes two other proteins: PB1-F2, a proapoptotic virulence factor, and PB1-N40, an N-terminally truncated variant of the PB1 protein. When different Influenza virus find their way into one cell, the 8 gene segments can recombine and create an entirely new virion.">
            <a:extLst>
              <a:ext uri="{FF2B5EF4-FFF2-40B4-BE49-F238E27FC236}">
                <a16:creationId xmlns:a16="http://schemas.microsoft.com/office/drawing/2014/main" id="{72CB6D3F-07B8-043F-2E57-31C70633E722}"/>
              </a:ext>
            </a:extLst>
          </p:cNvPr>
          <p:cNvPicPr>
            <a:picLocks noGrp="1" noChangeAspect="1"/>
          </p:cNvPicPr>
          <p:nvPr>
            <p:ph sz="quarter" idx="1"/>
          </p:nvPr>
        </p:nvPicPr>
        <p:blipFill>
          <a:blip r:embed="rId3"/>
          <a:stretch>
            <a:fillRect/>
          </a:stretch>
        </p:blipFill>
        <p:spPr>
          <a:xfrm>
            <a:off x="983848" y="3619592"/>
            <a:ext cx="6817081" cy="2833534"/>
          </a:xfrm>
        </p:spPr>
      </p:pic>
      <p:pic>
        <p:nvPicPr>
          <p:cNvPr id="11" name="Content Placeholder 10" descr="Diagram of a cell with text&#10;&#10;Description automatically generated">
            <a:extLst>
              <a:ext uri="{FF2B5EF4-FFF2-40B4-BE49-F238E27FC236}">
                <a16:creationId xmlns:a16="http://schemas.microsoft.com/office/drawing/2014/main" id="{2DAA1C27-B8AA-D9AD-6A07-2D5E564B0C96}"/>
              </a:ext>
            </a:extLst>
          </p:cNvPr>
          <p:cNvPicPr>
            <a:picLocks noGrp="1" noChangeAspect="1"/>
          </p:cNvPicPr>
          <p:nvPr>
            <p:ph sz="quarter" idx="2"/>
          </p:nvPr>
        </p:nvPicPr>
        <p:blipFill>
          <a:blip r:embed="rId4"/>
          <a:stretch>
            <a:fillRect/>
          </a:stretch>
        </p:blipFill>
        <p:spPr>
          <a:xfrm>
            <a:off x="444200" y="1025498"/>
            <a:ext cx="3432175" cy="1796917"/>
          </a:xfrm>
        </p:spPr>
      </p:pic>
      <p:sp>
        <p:nvSpPr>
          <p:cNvPr id="5" name="Text Placeholder 4">
            <a:extLst>
              <a:ext uri="{FF2B5EF4-FFF2-40B4-BE49-F238E27FC236}">
                <a16:creationId xmlns:a16="http://schemas.microsoft.com/office/drawing/2014/main" id="{3F76E761-73C9-34DB-DD48-949222005543}"/>
              </a:ext>
            </a:extLst>
          </p:cNvPr>
          <p:cNvSpPr>
            <a:spLocks noGrp="1"/>
          </p:cNvSpPr>
          <p:nvPr>
            <p:ph type="body" sz="half" idx="3"/>
          </p:nvPr>
        </p:nvSpPr>
        <p:spPr>
          <a:xfrm>
            <a:off x="4391073" y="101310"/>
            <a:ext cx="7863840" cy="1472635"/>
          </a:xfrm>
        </p:spPr>
        <p:txBody>
          <a:bodyPr>
            <a:normAutofit/>
          </a:bodyPr>
          <a:lstStyle/>
          <a:p>
            <a:r>
              <a:rPr lang="en-ZA" sz="1800" dirty="0"/>
              <a:t>Enveloped ssRNA virus; glycoprotein spikes of hemagglutinin (HA) and neuraminidase (NA) protrude from the envelope.</a:t>
            </a:r>
          </a:p>
          <a:p>
            <a:pPr lvl="1"/>
            <a:r>
              <a:rPr lang="en-ZA" sz="1200" b="1" dirty="0"/>
              <a:t>HA</a:t>
            </a:r>
            <a:r>
              <a:rPr lang="en-ZA" sz="1200" dirty="0"/>
              <a:t> comprised of HA1 &amp; HA2. HA1 binds the cell’s receptor, and HA2 fuses the virus with the cell membrane</a:t>
            </a:r>
          </a:p>
          <a:p>
            <a:pPr lvl="1"/>
            <a:r>
              <a:rPr lang="en-ZA" sz="1200" b="1" dirty="0"/>
              <a:t>NA</a:t>
            </a:r>
            <a:r>
              <a:rPr lang="en-ZA" sz="1200" dirty="0"/>
              <a:t> helps the virus exit the host cell, cleaves terminal sialic acid from cell surface glycoproteins &amp; gangliosides</a:t>
            </a:r>
          </a:p>
        </p:txBody>
      </p:sp>
      <p:sp>
        <p:nvSpPr>
          <p:cNvPr id="8" name="TextBox 7">
            <a:extLst>
              <a:ext uri="{FF2B5EF4-FFF2-40B4-BE49-F238E27FC236}">
                <a16:creationId xmlns:a16="http://schemas.microsoft.com/office/drawing/2014/main" id="{F3072E2F-1A96-7B9E-C61E-A6518A5C9F9A}"/>
              </a:ext>
            </a:extLst>
          </p:cNvPr>
          <p:cNvSpPr txBox="1"/>
          <p:nvPr/>
        </p:nvSpPr>
        <p:spPr>
          <a:xfrm rot="16200000">
            <a:off x="-2515319" y="2878545"/>
            <a:ext cx="5398495" cy="276999"/>
          </a:xfrm>
          <a:prstGeom prst="rect">
            <a:avLst/>
          </a:prstGeom>
          <a:noFill/>
        </p:spPr>
        <p:txBody>
          <a:bodyPr wrap="square" rtlCol="0">
            <a:spAutoFit/>
          </a:bodyPr>
          <a:lstStyle/>
          <a:p>
            <a:pPr algn="ctr"/>
            <a:r>
              <a:rPr lang="en-US" sz="600" dirty="0">
                <a:solidFill>
                  <a:schemeClr val="accent5">
                    <a:lumMod val="50000"/>
                  </a:schemeClr>
                </a:solidFill>
              </a:rPr>
              <a:t>Maritz et al. Pandemic influenza A (H1N1) 2009: the experience of the first six months. Clin Chem Lab Med. 2010;48(1):11-21. doi: 10.1515/CCLM.2010.023. </a:t>
            </a:r>
            <a:r>
              <a:rPr lang="en-US" sz="600" dirty="0">
                <a:solidFill>
                  <a:schemeClr val="accent5">
                    <a:lumMod val="50000"/>
                  </a:schemeClr>
                </a:solidFill>
                <a:hlinkClick r:id="rId5">
                  <a:extLst>
                    <a:ext uri="{A12FA001-AC4F-418D-AE19-62706E023703}">
                      <ahyp:hlinkClr xmlns:ahyp="http://schemas.microsoft.com/office/drawing/2018/hyperlinkcolor" val="tx"/>
                    </a:ext>
                  </a:extLst>
                </a:hlinkClick>
              </a:rPr>
              <a:t>https://www.degruyter.com/document/doi/10.1515/CCLM.2010.023/html</a:t>
            </a:r>
            <a:r>
              <a:rPr lang="en-US" sz="600" dirty="0">
                <a:solidFill>
                  <a:schemeClr val="accent5">
                    <a:lumMod val="50000"/>
                  </a:schemeClr>
                </a:solidFill>
              </a:rPr>
              <a:t> </a:t>
            </a:r>
          </a:p>
        </p:txBody>
      </p:sp>
      <p:sp>
        <p:nvSpPr>
          <p:cNvPr id="2" name="Title 1">
            <a:extLst>
              <a:ext uri="{FF2B5EF4-FFF2-40B4-BE49-F238E27FC236}">
                <a16:creationId xmlns:a16="http://schemas.microsoft.com/office/drawing/2014/main" id="{F859E689-91D3-2053-FC9E-E6876610C24E}"/>
              </a:ext>
            </a:extLst>
          </p:cNvPr>
          <p:cNvSpPr>
            <a:spLocks noGrp="1"/>
          </p:cNvSpPr>
          <p:nvPr>
            <p:ph type="title"/>
          </p:nvPr>
        </p:nvSpPr>
        <p:spPr>
          <a:xfrm>
            <a:off x="401109" y="124937"/>
            <a:ext cx="3676906" cy="411162"/>
          </a:xfrm>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r>
              <a:rPr lang="en-ZA" dirty="0">
                <a:ln w="0"/>
                <a:solidFill>
                  <a:schemeClr val="bg2"/>
                </a:solidFill>
                <a:effectLst>
                  <a:outerShdw blurRad="38100" dist="19050" dir="2700000" algn="tl" rotWithShape="0">
                    <a:schemeClr val="dk1">
                      <a:alpha val="40000"/>
                    </a:schemeClr>
                  </a:outerShdw>
                </a:effectLst>
              </a:rPr>
              <a:t>Influenza Viruses</a:t>
            </a:r>
            <a:endParaRPr lang="en-US" dirty="0">
              <a:ln w="0"/>
              <a:solidFill>
                <a:schemeClr val="bg2"/>
              </a:solidFill>
              <a:effectLst>
                <a:outerShdw blurRad="38100" dist="19050" dir="2700000" algn="tl" rotWithShape="0">
                  <a:schemeClr val="dk1">
                    <a:alpha val="40000"/>
                  </a:schemeClr>
                </a:outerShdw>
              </a:effectLst>
            </a:endParaRPr>
          </a:p>
        </p:txBody>
      </p:sp>
      <p:sp>
        <p:nvSpPr>
          <p:cNvPr id="12" name="TextBox 11">
            <a:extLst>
              <a:ext uri="{FF2B5EF4-FFF2-40B4-BE49-F238E27FC236}">
                <a16:creationId xmlns:a16="http://schemas.microsoft.com/office/drawing/2014/main" id="{939D2792-AAD8-DB95-6214-0B61C1DF9B9C}"/>
              </a:ext>
            </a:extLst>
          </p:cNvPr>
          <p:cNvSpPr txBox="1"/>
          <p:nvPr/>
        </p:nvSpPr>
        <p:spPr>
          <a:xfrm rot="16200000">
            <a:off x="-1302869" y="5232702"/>
            <a:ext cx="3065930" cy="184666"/>
          </a:xfrm>
          <a:prstGeom prst="rect">
            <a:avLst/>
          </a:prstGeom>
          <a:noFill/>
        </p:spPr>
        <p:txBody>
          <a:bodyPr wrap="square" rtlCol="0">
            <a:spAutoFit/>
          </a:bodyPr>
          <a:lstStyle/>
          <a:p>
            <a:pPr algn="ctr"/>
            <a:r>
              <a:rPr lang="en-US" sz="600" dirty="0">
                <a:solidFill>
                  <a:schemeClr val="accent5">
                    <a:lumMod val="50000"/>
                  </a:schemeClr>
                </a:solidFill>
                <a:hlinkClick r:id="rId6">
                  <a:extLst>
                    <a:ext uri="{A12FA001-AC4F-418D-AE19-62706E023703}">
                      <ahyp:hlinkClr xmlns:ahyp="http://schemas.microsoft.com/office/drawing/2018/hyperlinkcolor" val="tx"/>
                    </a:ext>
                  </a:extLst>
                </a:hlinkClick>
              </a:rPr>
              <a:t>https://www.cusabio.com/infectious-diseases/influenza-virus.html</a:t>
            </a:r>
            <a:r>
              <a:rPr lang="en-US" sz="600" dirty="0">
                <a:solidFill>
                  <a:schemeClr val="accent5">
                    <a:lumMod val="50000"/>
                  </a:schemeClr>
                </a:solidFill>
              </a:rPr>
              <a:t> </a:t>
            </a:r>
          </a:p>
        </p:txBody>
      </p:sp>
      <p:sp>
        <p:nvSpPr>
          <p:cNvPr id="13" name="TextBox 12">
            <a:extLst>
              <a:ext uri="{FF2B5EF4-FFF2-40B4-BE49-F238E27FC236}">
                <a16:creationId xmlns:a16="http://schemas.microsoft.com/office/drawing/2014/main" id="{F7C3309E-973A-813C-84D1-5BEED9E299D7}"/>
              </a:ext>
            </a:extLst>
          </p:cNvPr>
          <p:cNvSpPr txBox="1"/>
          <p:nvPr/>
        </p:nvSpPr>
        <p:spPr>
          <a:xfrm>
            <a:off x="8567750" y="3882197"/>
            <a:ext cx="3100163" cy="2308324"/>
          </a:xfrm>
          <a:prstGeom prst="rect">
            <a:avLst/>
          </a:prstGeom>
          <a:solidFill>
            <a:schemeClr val="accent2">
              <a:lumMod val="50000"/>
            </a:schemeClr>
          </a:solidFill>
        </p:spPr>
        <p:txBody>
          <a:bodyPr wrap="square" rtlCol="0">
            <a:spAutoFit/>
          </a:bodyPr>
          <a:lstStyle/>
          <a:p>
            <a:r>
              <a:rPr lang="en-ZA" dirty="0">
                <a:ln w="0"/>
                <a:solidFill>
                  <a:schemeClr val="bg2"/>
                </a:solidFill>
                <a:effectLst>
                  <a:outerShdw blurRad="38100" dist="19050" dir="2700000" algn="tl" rotWithShape="0">
                    <a:schemeClr val="dk1">
                      <a:alpha val="40000"/>
                    </a:schemeClr>
                  </a:outerShdw>
                </a:effectLst>
              </a:rPr>
              <a:t>The RNA is in 8 segments that must be packaged in each new virion. Thus, if</a:t>
            </a:r>
            <a:r>
              <a:rPr lang="en-US" dirty="0">
                <a:ln w="0"/>
                <a:solidFill>
                  <a:schemeClr val="bg2"/>
                </a:solidFill>
                <a:effectLst>
                  <a:outerShdw blurRad="38100" dist="19050" dir="2700000" algn="tl" rotWithShape="0">
                    <a:schemeClr val="dk1">
                      <a:alpha val="40000"/>
                    </a:schemeClr>
                  </a:outerShdw>
                </a:effectLst>
              </a:rPr>
              <a:t> two flu viruses enter one host cell</a:t>
            </a:r>
            <a:r>
              <a:rPr lang="en-ZA" dirty="0">
                <a:ln w="0"/>
                <a:solidFill>
                  <a:schemeClr val="bg2"/>
                </a:solidFill>
                <a:effectLst>
                  <a:outerShdw blurRad="38100" dist="19050" dir="2700000" algn="tl" rotWithShape="0">
                    <a:schemeClr val="dk1">
                      <a:alpha val="40000"/>
                    </a:schemeClr>
                  </a:outerShdw>
                </a:effectLst>
              </a:rPr>
              <a:t>, </a:t>
            </a:r>
            <a:r>
              <a:rPr lang="en-US" dirty="0">
                <a:ln w="0"/>
                <a:solidFill>
                  <a:schemeClr val="bg2"/>
                </a:solidFill>
                <a:effectLst>
                  <a:outerShdw blurRad="38100" dist="19050" dir="2700000" algn="tl" rotWithShape="0">
                    <a:schemeClr val="dk1">
                      <a:alpha val="40000"/>
                    </a:schemeClr>
                  </a:outerShdw>
                </a:effectLst>
              </a:rPr>
              <a:t>the RNA segments from the two viruses can recombine. </a:t>
            </a:r>
            <a:r>
              <a:rPr lang="en-ZA" dirty="0">
                <a:ln w="0"/>
                <a:solidFill>
                  <a:schemeClr val="bg2"/>
                </a:solidFill>
                <a:effectLst>
                  <a:outerShdw blurRad="38100" dist="19050" dir="2700000" algn="tl" rotWithShape="0">
                    <a:schemeClr val="dk1">
                      <a:alpha val="40000"/>
                    </a:schemeClr>
                  </a:outerShdw>
                </a:effectLst>
              </a:rPr>
              <a:t>These recombinations led to the 2009 H1N1 pandemic. </a:t>
            </a:r>
            <a:endParaRPr lang="en-US" dirty="0">
              <a:ln w="0"/>
              <a:solidFill>
                <a:schemeClr val="bg2"/>
              </a:solidFill>
              <a:effectLst>
                <a:outerShdw blurRad="38100" dist="19050" dir="2700000" algn="tl" rotWithShape="0">
                  <a:schemeClr val="dk1">
                    <a:alpha val="40000"/>
                  </a:schemeClr>
                </a:outerShdw>
              </a:effectLst>
            </a:endParaRPr>
          </a:p>
        </p:txBody>
      </p:sp>
      <p:sp>
        <p:nvSpPr>
          <p:cNvPr id="9" name="TextBox 8">
            <a:extLst>
              <a:ext uri="{FF2B5EF4-FFF2-40B4-BE49-F238E27FC236}">
                <a16:creationId xmlns:a16="http://schemas.microsoft.com/office/drawing/2014/main" id="{6CCC28C8-8219-297F-CE05-902ED4B865BD}"/>
              </a:ext>
            </a:extLst>
          </p:cNvPr>
          <p:cNvSpPr txBox="1"/>
          <p:nvPr/>
        </p:nvSpPr>
        <p:spPr>
          <a:xfrm>
            <a:off x="4269302" y="1216450"/>
            <a:ext cx="3214063" cy="1815882"/>
          </a:xfrm>
          <a:prstGeom prst="rect">
            <a:avLst/>
          </a:prstGeom>
          <a:noFill/>
        </p:spPr>
        <p:txBody>
          <a:bodyPr wrap="square" rtlCol="0">
            <a:spAutoFit/>
          </a:bodyPr>
          <a:lstStyle/>
          <a:p>
            <a:r>
              <a:rPr lang="en-ZA" sz="1600" b="1" dirty="0"/>
              <a:t>Genome</a:t>
            </a:r>
            <a:r>
              <a:rPr lang="en-ZA" sz="1600" dirty="0"/>
              <a:t>: </a:t>
            </a:r>
            <a:r>
              <a:rPr lang="en-ZA" sz="1600" i="1" dirty="0"/>
              <a:t>Segmented</a:t>
            </a:r>
            <a:r>
              <a:rPr lang="en-ZA" sz="1600" dirty="0"/>
              <a:t>: </a:t>
            </a:r>
            <a:r>
              <a:rPr lang="en-ZA" sz="1600" b="1" dirty="0"/>
              <a:t>8 pieces of ssRNA coated </a:t>
            </a:r>
            <a:r>
              <a:rPr lang="en-ZA" sz="1600" dirty="0"/>
              <a:t>with nucleoprotein. RNA-dependent RNA polymerase (3 subunits PB1, PB2, PA) forms a ribonucleoprotein complex. Nuclear export protein is also within the virion</a:t>
            </a:r>
            <a:endParaRPr lang="en-US" sz="1600" dirty="0"/>
          </a:p>
        </p:txBody>
      </p:sp>
      <p:grpSp>
        <p:nvGrpSpPr>
          <p:cNvPr id="16" name="Group 15" descr="Human Influenza A virus that has undergone genetic drift (a small mutation leading to a slight change in the envelope proteins)">
            <a:extLst>
              <a:ext uri="{FF2B5EF4-FFF2-40B4-BE49-F238E27FC236}">
                <a16:creationId xmlns:a16="http://schemas.microsoft.com/office/drawing/2014/main" id="{2D4511A0-4EF5-EBA6-A5A9-0A603015BC59}"/>
              </a:ext>
            </a:extLst>
          </p:cNvPr>
          <p:cNvGrpSpPr/>
          <p:nvPr/>
        </p:nvGrpSpPr>
        <p:grpSpPr>
          <a:xfrm>
            <a:off x="8169921" y="1287895"/>
            <a:ext cx="3767544" cy="1834187"/>
            <a:chOff x="8169921" y="1287895"/>
            <a:chExt cx="3767544" cy="1834187"/>
          </a:xfrm>
        </p:grpSpPr>
        <p:pic>
          <p:nvPicPr>
            <p:cNvPr id="6" name="Picture 5" descr="Human Influenza A virus that has undergone genetic drift (a small mutation leading to a slight change in the envelope proteins)">
              <a:extLst>
                <a:ext uri="{FF2B5EF4-FFF2-40B4-BE49-F238E27FC236}">
                  <a16:creationId xmlns:a16="http://schemas.microsoft.com/office/drawing/2014/main" id="{6363D591-7AAB-D788-AEB8-62AD65E4EEC4}"/>
                </a:ext>
              </a:extLst>
            </p:cNvPr>
            <p:cNvPicPr>
              <a:picLocks noChangeAspect="1"/>
            </p:cNvPicPr>
            <p:nvPr/>
          </p:nvPicPr>
          <p:blipFill>
            <a:blip r:embed="rId7"/>
            <a:stretch>
              <a:fillRect/>
            </a:stretch>
          </p:blipFill>
          <p:spPr>
            <a:xfrm>
              <a:off x="8169921" y="1441784"/>
              <a:ext cx="3767544" cy="1680298"/>
            </a:xfrm>
            <a:prstGeom prst="rect">
              <a:avLst/>
            </a:prstGeom>
          </p:spPr>
        </p:pic>
        <p:sp>
          <p:nvSpPr>
            <p:cNvPr id="10" name="Arrow: Right 9" descr="Human Influenza A virus that has undergone genetic drift (a small mutation leading to a slight change in the envelope proteins)">
              <a:extLst>
                <a:ext uri="{FF2B5EF4-FFF2-40B4-BE49-F238E27FC236}">
                  <a16:creationId xmlns:a16="http://schemas.microsoft.com/office/drawing/2014/main" id="{23E67D51-5DBD-9278-546C-8CC1A5E76865}"/>
                </a:ext>
              </a:extLst>
            </p:cNvPr>
            <p:cNvSpPr/>
            <p:nvPr/>
          </p:nvSpPr>
          <p:spPr>
            <a:xfrm>
              <a:off x="9812782" y="2021766"/>
              <a:ext cx="305050" cy="217498"/>
            </a:xfrm>
            <a:prstGeom prst="rightArrow">
              <a:avLst>
                <a:gd name="adj1" fmla="val 16428"/>
                <a:gd name="adj2" fmla="val 500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A9DCA7A-306F-B1A9-B03B-35812C5645A8}"/>
                </a:ext>
              </a:extLst>
            </p:cNvPr>
            <p:cNvSpPr txBox="1"/>
            <p:nvPr/>
          </p:nvSpPr>
          <p:spPr>
            <a:xfrm>
              <a:off x="9308696" y="1287895"/>
              <a:ext cx="1385045" cy="231237"/>
            </a:xfrm>
            <a:prstGeom prst="rect">
              <a:avLst/>
            </a:prstGeom>
            <a:solidFill>
              <a:schemeClr val="accent6">
                <a:lumMod val="20000"/>
                <a:lumOff val="80000"/>
              </a:schemeClr>
            </a:solidFill>
          </p:spPr>
          <p:txBody>
            <a:bodyPr wrap="square" rtlCol="0" anchor="ctr">
              <a:spAutoFit/>
            </a:bodyPr>
            <a:lstStyle/>
            <a:p>
              <a:pPr algn="ctr"/>
              <a:r>
                <a:rPr lang="en-ZA" sz="1400" dirty="0">
                  <a:ln w="0"/>
                  <a:effectLst>
                    <a:outerShdw blurRad="38100" dist="19050" dir="2700000" algn="tl" rotWithShape="0">
                      <a:schemeClr val="dk1">
                        <a:alpha val="40000"/>
                      </a:schemeClr>
                    </a:outerShdw>
                  </a:effectLst>
                </a:rPr>
                <a:t>Genetic drift</a:t>
              </a:r>
              <a:endParaRPr lang="en-US" sz="1400" dirty="0">
                <a:ln w="0"/>
                <a:effectLst>
                  <a:outerShdw blurRad="38100" dist="19050" dir="2700000" algn="tl" rotWithShape="0">
                    <a:schemeClr val="dk1">
                      <a:alpha val="40000"/>
                    </a:schemeClr>
                  </a:outerShdw>
                </a:effectLst>
              </a:endParaRPr>
            </a:p>
          </p:txBody>
        </p:sp>
      </p:grpSp>
      <p:sp>
        <p:nvSpPr>
          <p:cNvPr id="15" name="TextBox 14">
            <a:extLst>
              <a:ext uri="{FF2B5EF4-FFF2-40B4-BE49-F238E27FC236}">
                <a16:creationId xmlns:a16="http://schemas.microsoft.com/office/drawing/2014/main" id="{0C39BF7C-606F-E1F7-64C6-1465503F1B05}"/>
              </a:ext>
            </a:extLst>
          </p:cNvPr>
          <p:cNvSpPr txBox="1"/>
          <p:nvPr/>
        </p:nvSpPr>
        <p:spPr>
          <a:xfrm>
            <a:off x="3553121" y="3385772"/>
            <a:ext cx="1675904" cy="307777"/>
          </a:xfrm>
          <a:prstGeom prst="rect">
            <a:avLst/>
          </a:prstGeom>
          <a:solidFill>
            <a:schemeClr val="accent2">
              <a:lumMod val="50000"/>
            </a:schemeClr>
          </a:solidFill>
          <a:ln cmpd="dbl">
            <a:solidFill>
              <a:srgbClr val="C00000"/>
            </a:solidFill>
          </a:ln>
        </p:spPr>
        <p:txBody>
          <a:bodyPr wrap="square" rtlCol="0">
            <a:spAutoFit/>
          </a:bodyPr>
          <a:lstStyle/>
          <a:p>
            <a:pPr algn="ctr"/>
            <a:r>
              <a:rPr lang="en-ZA" sz="1400" dirty="0">
                <a:ln w="0"/>
                <a:solidFill>
                  <a:schemeClr val="bg1"/>
                </a:solidFill>
                <a:effectLst>
                  <a:outerShdw blurRad="38100" dist="19050" dir="2700000" algn="tl" rotWithShape="0">
                    <a:schemeClr val="dk1">
                      <a:alpha val="40000"/>
                    </a:schemeClr>
                  </a:outerShdw>
                </a:effectLst>
              </a:rPr>
              <a:t>Genetic Shift</a:t>
            </a:r>
            <a:endParaRPr lang="en-US" sz="1400" dirty="0">
              <a:ln w="0"/>
              <a:solidFill>
                <a:schemeClr val="bg1"/>
              </a:solidFill>
              <a:effectLst>
                <a:outerShdw blurRad="38100" dist="19050" dir="2700000" algn="tl" rotWithShape="0">
                  <a:schemeClr val="dk1">
                    <a:alpha val="40000"/>
                  </a:schemeClr>
                </a:outerShdw>
              </a:effectLst>
            </a:endParaRPr>
          </a:p>
        </p:txBody>
      </p:sp>
      <p:sp>
        <p:nvSpPr>
          <p:cNvPr id="3" name="Rectangle 2">
            <a:extLst>
              <a:ext uri="{FF2B5EF4-FFF2-40B4-BE49-F238E27FC236}">
                <a16:creationId xmlns:a16="http://schemas.microsoft.com/office/drawing/2014/main" id="{429C8F76-4D50-4708-D403-C016D1D3CE9E}"/>
              </a:ext>
            </a:extLst>
          </p:cNvPr>
          <p:cNvSpPr/>
          <p:nvPr/>
        </p:nvSpPr>
        <p:spPr>
          <a:xfrm>
            <a:off x="444200" y="3122082"/>
            <a:ext cx="7725721" cy="3331044"/>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6292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56686A-4783-BD66-3F04-37A207C88AA6}"/>
              </a:ext>
            </a:extLst>
          </p:cNvPr>
          <p:cNvSpPr>
            <a:spLocks noGrp="1"/>
          </p:cNvSpPr>
          <p:nvPr>
            <p:ph type="ctrTitle"/>
          </p:nvPr>
        </p:nvSpPr>
        <p:spPr/>
        <p:txBody>
          <a:bodyPr>
            <a:normAutofit/>
          </a:bodyPr>
          <a:lstStyle/>
          <a:p>
            <a:r>
              <a:rPr lang="en-US" sz="6000" dirty="0"/>
              <a:t>Inside the Influenza Virus</a:t>
            </a:r>
          </a:p>
        </p:txBody>
      </p:sp>
      <p:sp>
        <p:nvSpPr>
          <p:cNvPr id="7" name="Subtitle 6">
            <a:extLst>
              <a:ext uri="{FF2B5EF4-FFF2-40B4-BE49-F238E27FC236}">
                <a16:creationId xmlns:a16="http://schemas.microsoft.com/office/drawing/2014/main" id="{8850806C-629C-E1F5-ED74-A79E862568C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72949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EDBB38-B119-D7F3-76FF-81CA1CE18537}"/>
              </a:ext>
            </a:extLst>
          </p:cNvPr>
          <p:cNvPicPr>
            <a:picLocks noChangeAspect="1"/>
          </p:cNvPicPr>
          <p:nvPr/>
        </p:nvPicPr>
        <p:blipFill>
          <a:blip r:embed="rId2"/>
          <a:stretch>
            <a:fillRect/>
          </a:stretch>
        </p:blipFill>
        <p:spPr>
          <a:xfrm>
            <a:off x="1275908" y="930349"/>
            <a:ext cx="9952074" cy="4997302"/>
          </a:xfrm>
          <a:prstGeom prst="rect">
            <a:avLst/>
          </a:prstGeom>
        </p:spPr>
      </p:pic>
    </p:spTree>
    <p:extLst>
      <p:ext uri="{BB962C8B-B14F-4D97-AF65-F5344CB8AC3E}">
        <p14:creationId xmlns:p14="http://schemas.microsoft.com/office/powerpoint/2010/main" val="1085413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826462-812E-F81B-5D46-C1B966228621}"/>
              </a:ext>
            </a:extLst>
          </p:cNvPr>
          <p:cNvSpPr>
            <a:spLocks noGrp="1"/>
          </p:cNvSpPr>
          <p:nvPr>
            <p:ph type="title"/>
          </p:nvPr>
        </p:nvSpPr>
        <p:spPr/>
        <p:txBody>
          <a:bodyPr>
            <a:normAutofit fontScale="90000"/>
          </a:bodyPr>
          <a:lstStyle/>
          <a:p>
            <a:endParaRPr lang="en-US"/>
          </a:p>
        </p:txBody>
      </p:sp>
      <p:sp>
        <p:nvSpPr>
          <p:cNvPr id="7" name="Content Placeholder 6">
            <a:extLst>
              <a:ext uri="{FF2B5EF4-FFF2-40B4-BE49-F238E27FC236}">
                <a16:creationId xmlns:a16="http://schemas.microsoft.com/office/drawing/2014/main" id="{D5F08367-47A7-1626-59A1-1A1B4D89F55A}"/>
              </a:ext>
            </a:extLst>
          </p:cNvPr>
          <p:cNvSpPr>
            <a:spLocks noGrp="1"/>
          </p:cNvSpPr>
          <p:nvPr>
            <p:ph sz="half" idx="1"/>
          </p:nvPr>
        </p:nvSpPr>
        <p:spPr/>
        <p:txBody>
          <a:bodyPr>
            <a:normAutofit fontScale="92500" lnSpcReduction="20000"/>
          </a:bodyPr>
          <a:lstStyle/>
          <a:p>
            <a:r>
              <a:rPr lang="en-US" sz="5400" dirty="0"/>
              <a:t>In human cells, the translation of mRNA strands into proteins requires a </a:t>
            </a:r>
            <a:r>
              <a:rPr lang="en-US" sz="5400" dirty="0">
                <a:solidFill>
                  <a:srgbClr val="FF0000"/>
                </a:solidFill>
              </a:rPr>
              <a:t>special “ cap “ structure at the beginning of each mRNA</a:t>
            </a:r>
            <a:r>
              <a:rPr lang="en-US" sz="5400" dirty="0"/>
              <a:t>.</a:t>
            </a:r>
          </a:p>
          <a:p>
            <a:endParaRPr lang="en-US" dirty="0"/>
          </a:p>
        </p:txBody>
      </p:sp>
      <p:pic>
        <p:nvPicPr>
          <p:cNvPr id="9" name="Content Placeholder 8">
            <a:extLst>
              <a:ext uri="{FF2B5EF4-FFF2-40B4-BE49-F238E27FC236}">
                <a16:creationId xmlns:a16="http://schemas.microsoft.com/office/drawing/2014/main" id="{E506C53E-7CDC-9753-8C98-2C311DEEEAE1}"/>
              </a:ext>
            </a:extLst>
          </p:cNvPr>
          <p:cNvPicPr>
            <a:picLocks noGrp="1" noChangeAspect="1"/>
          </p:cNvPicPr>
          <p:nvPr>
            <p:ph sz="half" idx="2"/>
          </p:nvPr>
        </p:nvPicPr>
        <p:blipFill>
          <a:blip r:embed="rId3"/>
          <a:stretch>
            <a:fillRect/>
          </a:stretch>
        </p:blipFill>
        <p:spPr>
          <a:xfrm>
            <a:off x="6847367" y="653457"/>
            <a:ext cx="5142886" cy="5472709"/>
          </a:xfrm>
          <a:prstGeom prst="rect">
            <a:avLst/>
          </a:prstGeom>
        </p:spPr>
      </p:pic>
      <p:cxnSp>
        <p:nvCxnSpPr>
          <p:cNvPr id="11" name="Straight Arrow Connector 10">
            <a:extLst>
              <a:ext uri="{FF2B5EF4-FFF2-40B4-BE49-F238E27FC236}">
                <a16:creationId xmlns:a16="http://schemas.microsoft.com/office/drawing/2014/main" id="{F11AFA3C-90C4-58F5-9AF5-E561A9BFF933}"/>
              </a:ext>
            </a:extLst>
          </p:cNvPr>
          <p:cNvCxnSpPr/>
          <p:nvPr/>
        </p:nvCxnSpPr>
        <p:spPr>
          <a:xfrm>
            <a:off x="5740745" y="1488558"/>
            <a:ext cx="3063013" cy="148856"/>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1388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42D84-42D5-261A-AAFA-0095924C5CE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92C7ED6-4FC4-8123-9E80-96E7A4D4A4CD}"/>
              </a:ext>
            </a:extLst>
          </p:cNvPr>
          <p:cNvSpPr>
            <a:spLocks noGrp="1"/>
          </p:cNvSpPr>
          <p:nvPr>
            <p:ph type="title"/>
          </p:nvPr>
        </p:nvSpPr>
        <p:spPr/>
        <p:txBody>
          <a:bodyPr>
            <a:normAutofit fontScale="90000"/>
          </a:bodyPr>
          <a:lstStyle/>
          <a:p>
            <a:endParaRPr lang="en-US"/>
          </a:p>
        </p:txBody>
      </p:sp>
      <p:sp>
        <p:nvSpPr>
          <p:cNvPr id="7" name="Content Placeholder 6">
            <a:extLst>
              <a:ext uri="{FF2B5EF4-FFF2-40B4-BE49-F238E27FC236}">
                <a16:creationId xmlns:a16="http://schemas.microsoft.com/office/drawing/2014/main" id="{522D79C4-2093-0A7B-13B2-D8F245EB314D}"/>
              </a:ext>
            </a:extLst>
          </p:cNvPr>
          <p:cNvSpPr>
            <a:spLocks noGrp="1"/>
          </p:cNvSpPr>
          <p:nvPr>
            <p:ph sz="half" idx="1"/>
          </p:nvPr>
        </p:nvSpPr>
        <p:spPr>
          <a:xfrm>
            <a:off x="145488" y="653457"/>
            <a:ext cx="5595257" cy="5619752"/>
          </a:xfrm>
        </p:spPr>
        <p:txBody>
          <a:bodyPr>
            <a:normAutofit fontScale="70000" lnSpcReduction="20000"/>
          </a:bodyPr>
          <a:lstStyle/>
          <a:p>
            <a:r>
              <a:rPr lang="en-US" sz="3200" dirty="0"/>
              <a:t>The RNA polymerase complex is composed of 3 subunits: PA, PB1, and PB2. The</a:t>
            </a:r>
            <a:r>
              <a:rPr lang="en-US" sz="3200" dirty="0">
                <a:solidFill>
                  <a:schemeClr val="accent2">
                    <a:lumMod val="75000"/>
                  </a:schemeClr>
                </a:solidFill>
              </a:rPr>
              <a:t> PA </a:t>
            </a:r>
            <a:r>
              <a:rPr lang="en-US" sz="3200" dirty="0"/>
              <a:t>unit</a:t>
            </a:r>
            <a:r>
              <a:rPr lang="en-US" sz="3200" dirty="0">
                <a:solidFill>
                  <a:schemeClr val="accent2">
                    <a:lumMod val="75000"/>
                  </a:schemeClr>
                </a:solidFill>
              </a:rPr>
              <a:t> of Influenza </a:t>
            </a:r>
            <a:r>
              <a:rPr lang="en-US" sz="3200" dirty="0"/>
              <a:t>is the </a:t>
            </a:r>
            <a:r>
              <a:rPr lang="en-US" sz="3200" dirty="0">
                <a:solidFill>
                  <a:schemeClr val="accent2">
                    <a:lumMod val="75000"/>
                  </a:schemeClr>
                </a:solidFill>
              </a:rPr>
              <a:t>“Cap Snatcher”!</a:t>
            </a:r>
          </a:p>
          <a:p>
            <a:pPr lvl="1"/>
            <a:r>
              <a:rPr lang="en-US" sz="3200" dirty="0"/>
              <a:t>The endonuclease of the RNA polymerase subunit </a:t>
            </a:r>
            <a:r>
              <a:rPr lang="en-US" sz="3200" b="1" dirty="0">
                <a:solidFill>
                  <a:srgbClr val="306228"/>
                </a:solidFill>
              </a:rPr>
              <a:t>PA</a:t>
            </a:r>
            <a:r>
              <a:rPr lang="en-US" sz="3200" dirty="0">
                <a:solidFill>
                  <a:srgbClr val="306228"/>
                </a:solidFill>
              </a:rPr>
              <a:t> </a:t>
            </a:r>
            <a:r>
              <a:rPr lang="en-US" sz="3200" b="1" dirty="0">
                <a:solidFill>
                  <a:srgbClr val="306228"/>
                </a:solidFill>
              </a:rPr>
              <a:t>“snatches”</a:t>
            </a:r>
            <a:r>
              <a:rPr lang="en-US" sz="3200" b="1" dirty="0"/>
              <a:t> </a:t>
            </a:r>
            <a:r>
              <a:rPr lang="en-US" sz="3200" dirty="0"/>
              <a:t>a cap from the host cell mRNA.</a:t>
            </a:r>
          </a:p>
          <a:p>
            <a:pPr lvl="1"/>
            <a:r>
              <a:rPr lang="en-US" sz="3200" dirty="0"/>
              <a:t>Then, the viral RNA polymerase subunit </a:t>
            </a:r>
            <a:r>
              <a:rPr lang="en-US" sz="3200" b="1" dirty="0">
                <a:solidFill>
                  <a:srgbClr val="7030A0"/>
                </a:solidFill>
              </a:rPr>
              <a:t>PB2 binds </a:t>
            </a:r>
            <a:r>
              <a:rPr lang="en-US" sz="3200" dirty="0"/>
              <a:t>the human cap to the viral mRNA.</a:t>
            </a:r>
          </a:p>
          <a:p>
            <a:pPr lvl="1"/>
            <a:r>
              <a:rPr lang="en-US" sz="3200" dirty="0"/>
              <a:t>Finally, the viral RNA polymerase subunit </a:t>
            </a:r>
            <a:r>
              <a:rPr lang="en-US" sz="3200" b="1" dirty="0">
                <a:solidFill>
                  <a:srgbClr val="0070C0"/>
                </a:solidFill>
              </a:rPr>
              <a:t>PB1</a:t>
            </a:r>
            <a:r>
              <a:rPr lang="en-US" sz="3200" dirty="0"/>
              <a:t> is the viral RNA-dependent RNA polymerase, which</a:t>
            </a:r>
            <a:r>
              <a:rPr lang="en-US" sz="3200" dirty="0">
                <a:solidFill>
                  <a:srgbClr val="0070C0"/>
                </a:solidFill>
              </a:rPr>
              <a:t> uses the stolen cap as the starting point</a:t>
            </a:r>
            <a:r>
              <a:rPr lang="en-US" sz="3200" dirty="0"/>
              <a:t> for synthesizing viral mRNA.</a:t>
            </a:r>
          </a:p>
          <a:p>
            <a:pPr lvl="2"/>
            <a:r>
              <a:rPr lang="en-US" sz="3200" b="1" dirty="0">
                <a:solidFill>
                  <a:srgbClr val="FF0000"/>
                </a:solidFill>
              </a:rPr>
              <a:t>Thanks to the stolen cap, viral mRNA enters the host protein-production machinery to make viral proteins</a:t>
            </a:r>
            <a:r>
              <a:rPr lang="en-US" sz="3200" dirty="0"/>
              <a:t>, which assemble into new viruses that will spread the infection.</a:t>
            </a:r>
          </a:p>
          <a:p>
            <a:endParaRPr lang="en-US" dirty="0"/>
          </a:p>
        </p:txBody>
      </p:sp>
      <p:pic>
        <p:nvPicPr>
          <p:cNvPr id="9" name="Content Placeholder 8">
            <a:extLst>
              <a:ext uri="{FF2B5EF4-FFF2-40B4-BE49-F238E27FC236}">
                <a16:creationId xmlns:a16="http://schemas.microsoft.com/office/drawing/2014/main" id="{0DCDE031-8698-8216-E0FE-129CD8E25C3C}"/>
              </a:ext>
            </a:extLst>
          </p:cNvPr>
          <p:cNvPicPr>
            <a:picLocks noGrp="1" noChangeAspect="1"/>
          </p:cNvPicPr>
          <p:nvPr>
            <p:ph sz="half" idx="2"/>
          </p:nvPr>
        </p:nvPicPr>
        <p:blipFill>
          <a:blip r:embed="rId2"/>
          <a:stretch>
            <a:fillRect/>
          </a:stretch>
        </p:blipFill>
        <p:spPr>
          <a:xfrm>
            <a:off x="7251404" y="653457"/>
            <a:ext cx="4550735" cy="5470896"/>
          </a:xfrm>
          <a:prstGeom prst="rect">
            <a:avLst/>
          </a:prstGeom>
        </p:spPr>
      </p:pic>
    </p:spTree>
    <p:extLst>
      <p:ext uri="{BB962C8B-B14F-4D97-AF65-F5344CB8AC3E}">
        <p14:creationId xmlns:p14="http://schemas.microsoft.com/office/powerpoint/2010/main" val="3732464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987F9-F38C-A5BB-309D-ECA9B5E94F5F}"/>
              </a:ext>
            </a:extLst>
          </p:cNvPr>
          <p:cNvSpPr>
            <a:spLocks noGrp="1"/>
          </p:cNvSpPr>
          <p:nvPr>
            <p:ph type="title"/>
          </p:nvPr>
        </p:nvSpPr>
        <p:spPr>
          <a:xfrm>
            <a:off x="130629" y="136522"/>
            <a:ext cx="11859624" cy="519657"/>
          </a:xfrm>
          <a:solidFill>
            <a:srgbClr val="30622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ZA" dirty="0">
                <a:ln w="0"/>
                <a:solidFill>
                  <a:schemeClr val="bg1"/>
                </a:solidFill>
                <a:effectLst>
                  <a:outerShdw blurRad="38100" dist="19050" dir="2700000" algn="tl" rotWithShape="0">
                    <a:schemeClr val="dk1">
                      <a:alpha val="40000"/>
                    </a:schemeClr>
                  </a:outerShdw>
                </a:effectLst>
              </a:rPr>
              <a:t>Mutations in the Polymerase can provide Gain-Of-Function</a:t>
            </a:r>
            <a:endParaRPr lang="en-US" dirty="0">
              <a:ln w="0"/>
              <a:solidFill>
                <a:schemeClr val="bg1"/>
              </a:solidFill>
              <a:effectLst>
                <a:outerShdw blurRad="38100" dist="19050" dir="2700000" algn="tl" rotWithShape="0">
                  <a:schemeClr val="dk1">
                    <a:alpha val="40000"/>
                  </a:schemeClr>
                </a:outerShdw>
              </a:effectLst>
            </a:endParaRPr>
          </a:p>
        </p:txBody>
      </p:sp>
      <p:pic>
        <p:nvPicPr>
          <p:cNvPr id="4" name="Content Placeholder 3" descr="RNA polymerase of Influenza A virus. Different inhibitors (yellow and grey) fill the cave-like active site of the cap-snatching protein (the endonuclease, in green) differently, even though they all bind to the active site’s two metal ions (magenta).">
            <a:extLst>
              <a:ext uri="{FF2B5EF4-FFF2-40B4-BE49-F238E27FC236}">
                <a16:creationId xmlns:a16="http://schemas.microsoft.com/office/drawing/2014/main" id="{256FDB2E-A8BE-CF16-6E8D-C594A3F866CC}"/>
              </a:ext>
            </a:extLst>
          </p:cNvPr>
          <p:cNvPicPr>
            <a:picLocks noGrp="1" noChangeAspect="1"/>
          </p:cNvPicPr>
          <p:nvPr>
            <p:ph sz="half" idx="2"/>
          </p:nvPr>
        </p:nvPicPr>
        <p:blipFill>
          <a:blip r:embed="rId3"/>
          <a:stretch>
            <a:fillRect/>
          </a:stretch>
        </p:blipFill>
        <p:spPr>
          <a:xfrm>
            <a:off x="6096000" y="815720"/>
            <a:ext cx="5537565" cy="4892780"/>
          </a:xfrm>
        </p:spPr>
      </p:pic>
      <p:sp>
        <p:nvSpPr>
          <p:cNvPr id="5" name="TextBox 4">
            <a:extLst>
              <a:ext uri="{FF2B5EF4-FFF2-40B4-BE49-F238E27FC236}">
                <a16:creationId xmlns:a16="http://schemas.microsoft.com/office/drawing/2014/main" id="{DF9B72CF-88A9-475D-5AEB-CA5AF1F3BDF8}"/>
              </a:ext>
            </a:extLst>
          </p:cNvPr>
          <p:cNvSpPr txBox="1"/>
          <p:nvPr/>
        </p:nvSpPr>
        <p:spPr>
          <a:xfrm>
            <a:off x="6909102" y="5868042"/>
            <a:ext cx="4964515" cy="523220"/>
          </a:xfrm>
          <a:prstGeom prst="rect">
            <a:avLst/>
          </a:prstGeom>
          <a:noFill/>
        </p:spPr>
        <p:txBody>
          <a:bodyPr wrap="square" rtlCol="0">
            <a:spAutoFit/>
          </a:bodyPr>
          <a:lstStyle/>
          <a:p>
            <a:pPr algn="ctr"/>
            <a:r>
              <a:rPr lang="en-US" sz="1400" dirty="0"/>
              <a:t>The active site of the endonuclease of the Viral RNA polymerase is shaped like a cave with two metal ions at the bottom.</a:t>
            </a:r>
          </a:p>
        </p:txBody>
      </p:sp>
      <p:sp>
        <p:nvSpPr>
          <p:cNvPr id="3" name="TextBox 2">
            <a:extLst>
              <a:ext uri="{FF2B5EF4-FFF2-40B4-BE49-F238E27FC236}">
                <a16:creationId xmlns:a16="http://schemas.microsoft.com/office/drawing/2014/main" id="{32887E9E-48F7-F8A6-EC53-1C5B354AB608}"/>
              </a:ext>
            </a:extLst>
          </p:cNvPr>
          <p:cNvSpPr txBox="1"/>
          <p:nvPr/>
        </p:nvSpPr>
        <p:spPr>
          <a:xfrm>
            <a:off x="130629" y="706215"/>
            <a:ext cx="5833241" cy="6001643"/>
          </a:xfrm>
          <a:prstGeom prst="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ZA" sz="4800" dirty="0">
                <a:ln w="0"/>
                <a:solidFill>
                  <a:schemeClr val="bg1"/>
                </a:solidFill>
                <a:effectLst>
                  <a:outerShdw blurRad="38100" dist="19050" dir="2700000" algn="tl" rotWithShape="0">
                    <a:schemeClr val="dk1">
                      <a:alpha val="40000"/>
                    </a:schemeClr>
                  </a:outerShdw>
                </a:effectLst>
              </a:rPr>
              <a:t>Influenza viruses are unusual among negative-sense RNA viruses in that they transcribe and replicate their genomes in the nucleus</a:t>
            </a:r>
            <a:endParaRPr lang="en-US" sz="480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57728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2EF78-6C32-B7BC-5B6C-1B4F0A55D92C}"/>
              </a:ext>
            </a:extLst>
          </p:cNvPr>
          <p:cNvSpPr>
            <a:spLocks noGrp="1"/>
          </p:cNvSpPr>
          <p:nvPr>
            <p:ph type="title"/>
          </p:nvPr>
        </p:nvSpPr>
        <p:spPr>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r>
              <a:rPr lang="en-US" dirty="0">
                <a:ln w="0"/>
                <a:solidFill>
                  <a:schemeClr val="bg1"/>
                </a:solidFill>
                <a:effectLst>
                  <a:outerShdw blurRad="38100" dist="19050" dir="2700000" algn="tl" rotWithShape="0">
                    <a:schemeClr val="dk1">
                      <a:alpha val="40000"/>
                    </a:schemeClr>
                  </a:outerShdw>
                </a:effectLst>
              </a:rPr>
              <a:t>Gain-of-Function Risk</a:t>
            </a:r>
          </a:p>
        </p:txBody>
      </p:sp>
      <p:sp>
        <p:nvSpPr>
          <p:cNvPr id="3" name="Content Placeholder 2">
            <a:extLst>
              <a:ext uri="{FF2B5EF4-FFF2-40B4-BE49-F238E27FC236}">
                <a16:creationId xmlns:a16="http://schemas.microsoft.com/office/drawing/2014/main" id="{FF0DE852-7BF6-468A-683A-598735C90FB1}"/>
              </a:ext>
            </a:extLst>
          </p:cNvPr>
          <p:cNvSpPr>
            <a:spLocks noGrp="1"/>
          </p:cNvSpPr>
          <p:nvPr>
            <p:ph sz="half" idx="1"/>
          </p:nvPr>
        </p:nvSpPr>
        <p:spPr>
          <a:xfrm>
            <a:off x="232113" y="746895"/>
            <a:ext cx="12091737" cy="1984273"/>
          </a:xfrm>
        </p:spPr>
        <p:txBody>
          <a:bodyPr>
            <a:normAutofit/>
          </a:bodyPr>
          <a:lstStyle/>
          <a:p>
            <a:r>
              <a:rPr lang="en-US" dirty="0"/>
              <a:t>The HA gene is in segment 4 of the influenza A virus genome. </a:t>
            </a:r>
          </a:p>
          <a:p>
            <a:pPr lvl="1"/>
            <a:r>
              <a:rPr lang="en-US" b="1" dirty="0"/>
              <a:t>Avian flu virus HA proteins </a:t>
            </a:r>
            <a:r>
              <a:rPr lang="en-US" dirty="0"/>
              <a:t>bind to </a:t>
            </a:r>
            <a:r>
              <a:rPr lang="el-GR" dirty="0"/>
              <a:t>α2,3-</a:t>
            </a:r>
            <a:r>
              <a:rPr lang="en-US" dirty="0"/>
              <a:t>linked sialic acids</a:t>
            </a:r>
          </a:p>
          <a:p>
            <a:pPr lvl="1"/>
            <a:r>
              <a:rPr lang="en-US" b="1" dirty="0"/>
              <a:t>Human flu virus HA </a:t>
            </a:r>
            <a:r>
              <a:rPr lang="en-US" dirty="0"/>
              <a:t>viruses need to bind </a:t>
            </a:r>
            <a:r>
              <a:rPr lang="el-GR" dirty="0"/>
              <a:t>α2,6-</a:t>
            </a:r>
            <a:r>
              <a:rPr lang="en-US" dirty="0"/>
              <a:t>linked sialic. </a:t>
            </a:r>
          </a:p>
          <a:p>
            <a:r>
              <a:rPr lang="en-US" dirty="0"/>
              <a:t>For Gain-of-function</a:t>
            </a:r>
          </a:p>
          <a:p>
            <a:pPr lvl="1"/>
            <a:r>
              <a:rPr lang="en-US" i="1" dirty="0"/>
              <a:t>For H5 to adapt to human hosts, it must mutate HA protein to enable binding to </a:t>
            </a:r>
            <a:r>
              <a:rPr lang="el-GR" i="1" dirty="0"/>
              <a:t>α2,6-</a:t>
            </a:r>
            <a:r>
              <a:rPr lang="en-US" i="1" dirty="0"/>
              <a:t>linked sialic acids</a:t>
            </a:r>
          </a:p>
        </p:txBody>
      </p:sp>
      <p:sp>
        <p:nvSpPr>
          <p:cNvPr id="5" name="TextBox 4">
            <a:extLst>
              <a:ext uri="{FF2B5EF4-FFF2-40B4-BE49-F238E27FC236}">
                <a16:creationId xmlns:a16="http://schemas.microsoft.com/office/drawing/2014/main" id="{3C6FD237-5E80-F01B-132F-C601A7CBDF1F}"/>
              </a:ext>
            </a:extLst>
          </p:cNvPr>
          <p:cNvSpPr txBox="1"/>
          <p:nvPr/>
        </p:nvSpPr>
        <p:spPr>
          <a:xfrm>
            <a:off x="994287" y="2971784"/>
            <a:ext cx="10339460" cy="3139321"/>
          </a:xfrm>
          <a:prstGeom prst="rect">
            <a:avLst/>
          </a:prstGeom>
          <a:solidFill>
            <a:srgbClr val="DCF4F0"/>
          </a:solidFill>
          <a:ln>
            <a:solidFill>
              <a:schemeClr val="accent5">
                <a:lumMod val="50000"/>
              </a:schemeClr>
            </a:solidFill>
          </a:ln>
        </p:spPr>
        <p:txBody>
          <a:bodyPr wrap="square" rtlCol="0">
            <a:spAutoFit/>
          </a:bodyPr>
          <a:lstStyle/>
          <a:p>
            <a:r>
              <a:rPr lang="en-US" dirty="0"/>
              <a:t>Only 2 nucleotide changes are needed for gain-of-function of H5 2.3.4.4b to become capable of human-to-human transmission</a:t>
            </a:r>
            <a:r>
              <a:rPr lang="en-US" b="1" dirty="0">
                <a:solidFill>
                  <a:srgbClr val="FF0000"/>
                </a:solidFill>
              </a:rPr>
              <a:t>. To achieve the Q226L and G228S mutations so that H5 can bind to </a:t>
            </a:r>
            <a:r>
              <a:rPr lang="el-GR" b="1" dirty="0">
                <a:solidFill>
                  <a:srgbClr val="FF0000"/>
                </a:solidFill>
              </a:rPr>
              <a:t>α2,6-</a:t>
            </a:r>
            <a:r>
              <a:rPr lang="en-US" b="1" dirty="0">
                <a:solidFill>
                  <a:srgbClr val="FF0000"/>
                </a:solidFill>
              </a:rPr>
              <a:t>linked sialic:</a:t>
            </a:r>
          </a:p>
          <a:p>
            <a:pPr lvl="1"/>
            <a:r>
              <a:rPr lang="en-US" dirty="0">
                <a:solidFill>
                  <a:srgbClr val="FF0000"/>
                </a:solidFill>
              </a:rPr>
              <a:t>Gln-226 → Leu (Q226L):</a:t>
            </a:r>
          </a:p>
          <a:p>
            <a:pPr lvl="2"/>
            <a:r>
              <a:rPr lang="en-US" dirty="0">
                <a:solidFill>
                  <a:srgbClr val="FF0000"/>
                </a:solidFill>
              </a:rPr>
              <a:t>Original Codon: CAG (Gln)</a:t>
            </a:r>
          </a:p>
          <a:p>
            <a:pPr lvl="2"/>
            <a:r>
              <a:rPr lang="en-US" dirty="0">
                <a:solidFill>
                  <a:srgbClr val="FF0000"/>
                </a:solidFill>
              </a:rPr>
              <a:t>Mutated Codon: CTG (Leu)</a:t>
            </a:r>
          </a:p>
          <a:p>
            <a:pPr lvl="2"/>
            <a:r>
              <a:rPr lang="en-US" dirty="0">
                <a:solidFill>
                  <a:srgbClr val="FF0000"/>
                </a:solidFill>
              </a:rPr>
              <a:t>Nucleotide Change: CAG → CTG</a:t>
            </a:r>
          </a:p>
          <a:p>
            <a:pPr lvl="1"/>
            <a:r>
              <a:rPr lang="en-US" b="1" dirty="0"/>
              <a:t>Gly-228 → Ser (G228S):</a:t>
            </a:r>
          </a:p>
          <a:p>
            <a:pPr lvl="2"/>
            <a:r>
              <a:rPr lang="en-US" dirty="0"/>
              <a:t>Original Codon: GGT (Gly)</a:t>
            </a:r>
          </a:p>
          <a:p>
            <a:pPr lvl="2"/>
            <a:r>
              <a:rPr lang="en-US" dirty="0"/>
              <a:t>Mutated Codon: AGT (Ser)</a:t>
            </a:r>
          </a:p>
          <a:p>
            <a:pPr lvl="2"/>
            <a:r>
              <a:rPr lang="en-US" dirty="0"/>
              <a:t>Nucleotide Change: GGT → </a:t>
            </a:r>
            <a:r>
              <a:rPr lang="en-US" b="1" dirty="0">
                <a:solidFill>
                  <a:schemeClr val="accent2"/>
                </a:solidFill>
              </a:rPr>
              <a:t>A</a:t>
            </a:r>
            <a:r>
              <a:rPr lang="en-US" dirty="0"/>
              <a:t>GT</a:t>
            </a:r>
          </a:p>
          <a:p>
            <a:endParaRPr lang="en-US" dirty="0"/>
          </a:p>
        </p:txBody>
      </p:sp>
      <p:pic>
        <p:nvPicPr>
          <p:cNvPr id="7" name="Picture 6" descr="Surface rendering of H5 RBS with the region corresponding to Features 1–4 are colored cyan, gray, green and orange in that order. The human receptor is shown as a stick. Feature 1 and 2 are colored dark red to indicate their ‘necessary’ requirement for human adaptation of H5 HA">
            <a:extLst>
              <a:ext uri="{FF2B5EF4-FFF2-40B4-BE49-F238E27FC236}">
                <a16:creationId xmlns:a16="http://schemas.microsoft.com/office/drawing/2014/main" id="{0B794853-725C-FF21-FEE9-4DE2D2C67A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9937" y="3705725"/>
            <a:ext cx="2843498" cy="2200977"/>
          </a:xfrm>
          <a:prstGeom prst="rect">
            <a:avLst/>
          </a:prstGeom>
          <a:ln w="38100" cap="sq">
            <a:solidFill>
              <a:schemeClr val="accent5">
                <a:lumMod val="50000"/>
              </a:schemeClr>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9B35F371-54F7-2BE6-CD68-823DED0F03FE}"/>
              </a:ext>
            </a:extLst>
          </p:cNvPr>
          <p:cNvSpPr txBox="1"/>
          <p:nvPr/>
        </p:nvSpPr>
        <p:spPr>
          <a:xfrm>
            <a:off x="9862208" y="4436881"/>
            <a:ext cx="1335505" cy="738664"/>
          </a:xfrm>
          <a:prstGeom prst="rect">
            <a:avLst/>
          </a:prstGeom>
          <a:noFill/>
        </p:spPr>
        <p:txBody>
          <a:bodyPr wrap="square" rtlCol="0">
            <a:spAutoFit/>
          </a:bodyPr>
          <a:lstStyle/>
          <a:p>
            <a:r>
              <a:rPr lang="en-US" sz="1400" dirty="0">
                <a:ln w="0"/>
                <a:effectLst>
                  <a:outerShdw blurRad="38100" dist="19050" dir="2700000" algn="tl" rotWithShape="0">
                    <a:schemeClr val="dk1">
                      <a:alpha val="40000"/>
                    </a:schemeClr>
                  </a:outerShdw>
                </a:effectLst>
              </a:rPr>
              <a:t>Change in features 1 and 2 RBD of H5</a:t>
            </a:r>
          </a:p>
        </p:txBody>
      </p:sp>
    </p:spTree>
    <p:extLst>
      <p:ext uri="{BB962C8B-B14F-4D97-AF65-F5344CB8AC3E}">
        <p14:creationId xmlns:p14="http://schemas.microsoft.com/office/powerpoint/2010/main" val="807497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34D24CC-7385-3CAD-D773-CD03F03DB275}"/>
              </a:ext>
            </a:extLst>
          </p:cNvPr>
          <p:cNvPicPr>
            <a:picLocks noGrp="1" noChangeAspect="1"/>
          </p:cNvPicPr>
          <p:nvPr>
            <p:ph idx="4294967295"/>
          </p:nvPr>
        </p:nvPicPr>
        <p:blipFill>
          <a:blip r:embed="rId2"/>
          <a:stretch>
            <a:fillRect/>
          </a:stretch>
        </p:blipFill>
        <p:spPr>
          <a:xfrm>
            <a:off x="398462" y="680485"/>
            <a:ext cx="11395075" cy="5223428"/>
          </a:xfrm>
          <a:prstGeom prst="rect">
            <a:avLst/>
          </a:prstGeom>
        </p:spPr>
      </p:pic>
    </p:spTree>
    <p:extLst>
      <p:ext uri="{BB962C8B-B14F-4D97-AF65-F5344CB8AC3E}">
        <p14:creationId xmlns:p14="http://schemas.microsoft.com/office/powerpoint/2010/main" val="3104734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Footer Placeholder 6">
            <a:extLst>
              <a:ext uri="{FF2B5EF4-FFF2-40B4-BE49-F238E27FC236}">
                <a16:creationId xmlns:a16="http://schemas.microsoft.com/office/drawing/2014/main" id="{BAD28F5C-A2D3-41FD-A623-79DF983731F9}"/>
              </a:ext>
            </a:extLst>
          </p:cNvPr>
          <p:cNvSpPr>
            <a:spLocks noGrp="1"/>
          </p:cNvSpPr>
          <p:nvPr>
            <p:ph type="ftr" sz="quarter" idx="11"/>
          </p:nvPr>
        </p:nvSpPr>
        <p:spPr/>
        <p:txBody>
          <a:bodyPr/>
          <a:lstStyle/>
          <a:p>
            <a:r>
              <a:rPr lang="en-US" altLang="en-US"/>
              <a:t>Aileen M. Marty M.D.</a:t>
            </a:r>
          </a:p>
        </p:txBody>
      </p:sp>
      <p:sp>
        <p:nvSpPr>
          <p:cNvPr id="377858" name="Rectangle 2">
            <a:extLst>
              <a:ext uri="{FF2B5EF4-FFF2-40B4-BE49-F238E27FC236}">
                <a16:creationId xmlns:a16="http://schemas.microsoft.com/office/drawing/2014/main" id="{6558BFD8-E2A7-4F50-8142-BBF5FF007679}"/>
              </a:ext>
            </a:extLst>
          </p:cNvPr>
          <p:cNvSpPr>
            <a:spLocks noGrp="1" noChangeArrowheads="1"/>
          </p:cNvSpPr>
          <p:nvPr>
            <p:ph type="title"/>
          </p:nvPr>
        </p:nvSpPr>
        <p:spPr>
          <a:xfrm>
            <a:off x="240633" y="131582"/>
            <a:ext cx="11598400" cy="523183"/>
          </a:xfrm>
          <a:solidFill>
            <a:schemeClr val="accent5">
              <a:lumMod val="50000"/>
            </a:schemeClr>
          </a:solidFill>
        </p:spPr>
        <p:style>
          <a:lnRef idx="0">
            <a:schemeClr val="accent1"/>
          </a:lnRef>
          <a:fillRef idx="3">
            <a:schemeClr val="accent1"/>
          </a:fillRef>
          <a:effectRef idx="3">
            <a:schemeClr val="accent1"/>
          </a:effectRef>
          <a:fontRef idx="minor">
            <a:schemeClr val="lt1"/>
          </a:fontRef>
        </p:style>
        <p:txBody>
          <a:bodyPr>
            <a:normAutofit/>
          </a:bodyPr>
          <a:lstStyle/>
          <a:p>
            <a:r>
              <a:rPr lang="en-US" altLang="en-US" b="1" i="1" dirty="0"/>
              <a:t>Highly Pathogenic Avian Influenza: H5N1</a:t>
            </a:r>
            <a:endParaRPr lang="en-US" altLang="en-US" b="1" dirty="0"/>
          </a:p>
        </p:txBody>
      </p:sp>
      <p:sp>
        <p:nvSpPr>
          <p:cNvPr id="378041" name="Text Box 185" descr="So far, So all cases of Highly pathogenic AI have been from  H5 or H7 surface antigens&#10;">
            <a:extLst>
              <a:ext uri="{FF2B5EF4-FFF2-40B4-BE49-F238E27FC236}">
                <a16:creationId xmlns:a16="http://schemas.microsoft.com/office/drawing/2014/main" id="{53D99B0A-8EF2-450B-9150-DB3EB43399B6}"/>
              </a:ext>
            </a:extLst>
          </p:cNvPr>
          <p:cNvSpPr txBox="1">
            <a:spLocks noChangeArrowheads="1"/>
          </p:cNvSpPr>
          <p:nvPr/>
        </p:nvSpPr>
        <p:spPr bwMode="auto">
          <a:xfrm>
            <a:off x="9557458" y="5003365"/>
            <a:ext cx="2503869" cy="461653"/>
          </a:xfrm>
          <a:prstGeom prst="rect">
            <a:avLst/>
          </a:prstGeom>
          <a:noFill/>
          <a:ln>
            <a:noFill/>
          </a:ln>
          <a:effectLst/>
          <a:extLst>
            <a:ext uri="{909E8E84-426E-40DD-AFC4-6F175D3DCCD1}">
              <a14:hiddenFill xmlns:a14="http://schemas.microsoft.com/office/drawing/2010/main">
                <a:solidFill>
                  <a:srgbClr val="660066"/>
                </a:solidFill>
              </a14:hiddenFill>
            </a:ext>
            <a:ext uri="{91240B29-F687-4F45-9708-019B960494DF}">
              <a14:hiddenLine xmlns:a14="http://schemas.microsoft.com/office/drawing/2010/main" w="9525" algn="ctr">
                <a:solidFill>
                  <a:srgbClr val="66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4" rIns="91429" bIns="45714">
            <a:spAutoFit/>
          </a:bodyPr>
          <a:lstStyle/>
          <a:p>
            <a:pPr>
              <a:spcBef>
                <a:spcPct val="50000"/>
              </a:spcBef>
            </a:pPr>
            <a:r>
              <a:rPr lang="en-US" altLang="en-US" sz="1200" dirty="0">
                <a:cs typeface="Arial" panose="020B0604020202020204" pitchFamily="34" charset="0"/>
              </a:rPr>
              <a:t>So far, all cases of Highly pathogenic AI have been from  H5 or H7 sAg</a:t>
            </a:r>
          </a:p>
        </p:txBody>
      </p:sp>
      <p:pic>
        <p:nvPicPr>
          <p:cNvPr id="6146" name="Picture 2" descr="The sun and the earth turning on its axis. This Image indicates the effects on disease from the earth spinning around sun gif">
            <a:extLst>
              <a:ext uri="{FF2B5EF4-FFF2-40B4-BE49-F238E27FC236}">
                <a16:creationId xmlns:a16="http://schemas.microsoft.com/office/drawing/2014/main" id="{C35499F6-3CFA-421D-B940-6F554457146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17989" y="1016215"/>
            <a:ext cx="5752516" cy="4255319"/>
          </a:xfrm>
          <a:prstGeom prst="rect">
            <a:avLst/>
          </a:prstGeom>
          <a:noFill/>
          <a:ln w="12700">
            <a:solidFill>
              <a:schemeClr val="accent5">
                <a:lumMod val="50000"/>
              </a:schemeClr>
            </a:solidFill>
          </a:ln>
          <a:extLst>
            <a:ext uri="{909E8E84-426E-40DD-AFC4-6F175D3DCCD1}">
              <a14:hiddenFill xmlns:a14="http://schemas.microsoft.com/office/drawing/2010/main">
                <a:solidFill>
                  <a:srgbClr val="FFFFFF"/>
                </a:solidFill>
              </a14:hiddenFill>
            </a:ext>
          </a:extLst>
        </p:spPr>
      </p:pic>
      <p:sp>
        <p:nvSpPr>
          <p:cNvPr id="9" name="Rectangle 2">
            <a:extLst>
              <a:ext uri="{FF2B5EF4-FFF2-40B4-BE49-F238E27FC236}">
                <a16:creationId xmlns:a16="http://schemas.microsoft.com/office/drawing/2014/main" id="{F0E8574D-A197-400A-85AA-341753A16A12}"/>
              </a:ext>
            </a:extLst>
          </p:cNvPr>
          <p:cNvSpPr txBox="1">
            <a:spLocks noChangeArrowheads="1"/>
          </p:cNvSpPr>
          <p:nvPr/>
        </p:nvSpPr>
        <p:spPr>
          <a:xfrm>
            <a:off x="0" y="6566906"/>
            <a:ext cx="12192000" cy="285486"/>
          </a:xfrm>
          <a:prstGeom prst="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en-US" sz="1800" dirty="0"/>
              <a:t>While precise dates vary year to year, annual epidemics of seasonal influenza in the USA usually fall between October and May. </a:t>
            </a:r>
          </a:p>
        </p:txBody>
      </p:sp>
      <p:pic>
        <p:nvPicPr>
          <p:cNvPr id="6" name="Picture 5" descr="A group of cows in a pen including one obviously sick cow. On March 25, the U.S. Department of Agriculture (USDA), Food and Drug Administration (FDA), and Centers for Disease Control and Prevention (CDC) announced that highly pathogenic avian influenza (HPAI), specifically avian influenza virus type A (H5N1), had been identified in U.S. dairy cattle for the first time. Here are important details on this rapidly evolving situation:">
            <a:extLst>
              <a:ext uri="{FF2B5EF4-FFF2-40B4-BE49-F238E27FC236}">
                <a16:creationId xmlns:a16="http://schemas.microsoft.com/office/drawing/2014/main" id="{8B528132-6F04-FF2C-8683-867693EB70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6323" y="1062888"/>
            <a:ext cx="1824020" cy="1901415"/>
          </a:xfrm>
          <a:prstGeom prst="rect">
            <a:avLst/>
          </a:prstGeom>
          <a:ln w="12700" cap="sq">
            <a:solidFill>
              <a:schemeClr val="tx2">
                <a:lumMod val="75000"/>
              </a:schemeClr>
            </a:solidFill>
            <a:prstDash val="solid"/>
            <a:miter lim="800000"/>
          </a:ln>
          <a:effectLst>
            <a:outerShdw blurRad="50800" dist="38100" dir="2700000" algn="tl" rotWithShape="0">
              <a:srgbClr val="000000">
                <a:alpha val="43000"/>
              </a:srgbClr>
            </a:outerShdw>
          </a:effectLst>
        </p:spPr>
      </p:pic>
      <p:sp>
        <p:nvSpPr>
          <p:cNvPr id="7" name="Text Box 185">
            <a:extLst>
              <a:ext uri="{FF2B5EF4-FFF2-40B4-BE49-F238E27FC236}">
                <a16:creationId xmlns:a16="http://schemas.microsoft.com/office/drawing/2014/main" id="{BE23FF60-780D-3563-427F-01A265724761}"/>
              </a:ext>
            </a:extLst>
          </p:cNvPr>
          <p:cNvSpPr txBox="1">
            <a:spLocks noChangeArrowheads="1"/>
          </p:cNvSpPr>
          <p:nvPr/>
        </p:nvSpPr>
        <p:spPr bwMode="auto">
          <a:xfrm>
            <a:off x="40910" y="4186938"/>
            <a:ext cx="3367491" cy="1292649"/>
          </a:xfrm>
          <a:prstGeom prst="rect">
            <a:avLst/>
          </a:prstGeom>
          <a:noFill/>
          <a:ln>
            <a:noFill/>
          </a:ln>
          <a:effectLst/>
          <a:extLst>
            <a:ext uri="{909E8E84-426E-40DD-AFC4-6F175D3DCCD1}">
              <a14:hiddenFill xmlns:a14="http://schemas.microsoft.com/office/drawing/2010/main">
                <a:solidFill>
                  <a:srgbClr val="660066"/>
                </a:solidFill>
              </a14:hiddenFill>
            </a:ext>
            <a:ext uri="{91240B29-F687-4F45-9708-019B960494DF}">
              <a14:hiddenLine xmlns:a14="http://schemas.microsoft.com/office/drawing/2010/main" w="9525" algn="ctr">
                <a:solidFill>
                  <a:srgbClr val="66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4" rIns="91429" bIns="45714">
            <a:spAutoFit/>
          </a:bodyPr>
          <a:lstStyle/>
          <a:p>
            <a:pPr>
              <a:spcBef>
                <a:spcPct val="50000"/>
              </a:spcBef>
            </a:pPr>
            <a:r>
              <a:rPr lang="en-US" altLang="en-US" sz="1200" dirty="0">
                <a:cs typeface="Arial" panose="020B0604020202020204" pitchFamily="34" charset="0"/>
              </a:rPr>
              <a:t>Seasonal Influenza is a perennial problem for humans and other animals</a:t>
            </a:r>
          </a:p>
          <a:p>
            <a:pPr>
              <a:spcBef>
                <a:spcPct val="50000"/>
              </a:spcBef>
            </a:pPr>
            <a:r>
              <a:rPr lang="en-US" altLang="en-US" sz="1200" dirty="0">
                <a:cs typeface="Arial" panose="020B0604020202020204" pitchFamily="34" charset="0"/>
              </a:rPr>
              <a:t>North America and Eurasia see seasonal influenza from October to May. In South America and sub-Saharan Africa from April to September, and in the middle zones, influenza is a year-round issue.</a:t>
            </a:r>
          </a:p>
        </p:txBody>
      </p:sp>
      <p:pic>
        <p:nvPicPr>
          <p:cNvPr id="10" name="Picture 4" descr="Birds with H5N1 from texas">
            <a:extLst>
              <a:ext uri="{FF2B5EF4-FFF2-40B4-BE49-F238E27FC236}">
                <a16:creationId xmlns:a16="http://schemas.microsoft.com/office/drawing/2014/main" id="{A24A4971-ED85-A02B-7F66-FCECBDBFEB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9796323" y="3204706"/>
            <a:ext cx="1768233" cy="1693832"/>
          </a:xfrm>
          <a:prstGeom prst="rect">
            <a:avLst/>
          </a:prstGeom>
          <a:ln w="38100" cap="sq">
            <a:solidFill>
              <a:schemeClr val="tx2">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7" descr="A map of the world showing North America and Europe sees seasonal influenza from October to May, South America, and sub-Saharan Africa from April to September, and in the middle zones, influenza is a year-round issue.">
            <a:extLst>
              <a:ext uri="{FF2B5EF4-FFF2-40B4-BE49-F238E27FC236}">
                <a16:creationId xmlns:a16="http://schemas.microsoft.com/office/drawing/2014/main" id="{2C17AE79-3E29-9D9B-D1D7-0595C1EF94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22" y="1004945"/>
            <a:ext cx="3201475" cy="3181993"/>
          </a:xfrm>
          <a:prstGeom prst="rect">
            <a:avLst/>
          </a:prstGeom>
          <a:ln w="9525" cap="sq">
            <a:solidFill>
              <a:srgbClr val="DCF4F0"/>
            </a:solidFill>
            <a:prstDash val="solid"/>
            <a:miter lim="800000"/>
          </a:ln>
          <a:effectLst>
            <a:outerShdw blurRad="50800" dist="38100" dir="2700000" algn="tl" rotWithShape="0">
              <a:srgbClr val="000000">
                <a:alpha val="43000"/>
              </a:srgbClr>
            </a:outerShdw>
          </a:effectLst>
        </p:spPr>
      </p:pic>
      <p:sp>
        <p:nvSpPr>
          <p:cNvPr id="11" name="Rectangle 10">
            <a:extLst>
              <a:ext uri="{FF2B5EF4-FFF2-40B4-BE49-F238E27FC236}">
                <a16:creationId xmlns:a16="http://schemas.microsoft.com/office/drawing/2014/main" id="{BBD6B184-E084-76C9-B66A-318E2A54712C}"/>
              </a:ext>
            </a:extLst>
          </p:cNvPr>
          <p:cNvSpPr/>
          <p:nvPr/>
        </p:nvSpPr>
        <p:spPr>
          <a:xfrm>
            <a:off x="282771" y="2911333"/>
            <a:ext cx="2925090" cy="197414"/>
          </a:xfrm>
          <a:prstGeom prst="rect">
            <a:avLst/>
          </a:prstGeom>
          <a:solidFill>
            <a:srgbClr val="9BBB59">
              <a:alpha val="50196"/>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ZA" sz="1200" dirty="0">
                <a:ln w="0"/>
                <a:solidFill>
                  <a:schemeClr val="tx1"/>
                </a:solidFill>
                <a:effectLst>
                  <a:outerShdw blurRad="38100" dist="19050" dir="2700000" algn="tl" rotWithShape="0">
                    <a:schemeClr val="dk1">
                      <a:alpha val="40000"/>
                    </a:schemeClr>
                  </a:outerShdw>
                </a:effectLst>
              </a:rPr>
              <a:t>April through September</a:t>
            </a:r>
            <a:endParaRPr lang="en-US" sz="1200" dirty="0">
              <a:ln w="0"/>
              <a:solidFill>
                <a:schemeClr val="tx1"/>
              </a:solidFill>
              <a:effectLst>
                <a:outerShdw blurRad="38100" dist="19050" dir="2700000" algn="tl" rotWithShape="0">
                  <a:schemeClr val="dk1">
                    <a:alpha val="40000"/>
                  </a:schemeClr>
                </a:outerShdw>
              </a:effectLst>
            </a:endParaRPr>
          </a:p>
        </p:txBody>
      </p:sp>
      <p:sp>
        <p:nvSpPr>
          <p:cNvPr id="12" name="Rectangle 11">
            <a:extLst>
              <a:ext uri="{FF2B5EF4-FFF2-40B4-BE49-F238E27FC236}">
                <a16:creationId xmlns:a16="http://schemas.microsoft.com/office/drawing/2014/main" id="{2AF4425B-77A9-F62E-2840-E4D9DCDA9ADE}"/>
              </a:ext>
            </a:extLst>
          </p:cNvPr>
          <p:cNvSpPr/>
          <p:nvPr/>
        </p:nvSpPr>
        <p:spPr>
          <a:xfrm>
            <a:off x="282771" y="1684342"/>
            <a:ext cx="2925090" cy="197414"/>
          </a:xfrm>
          <a:prstGeom prst="rect">
            <a:avLst/>
          </a:prstGeom>
          <a:solidFill>
            <a:srgbClr val="99CCFF">
              <a:alpha val="50196"/>
            </a:srgbClr>
          </a:solidFill>
          <a:ln w="9525">
            <a:solidFill>
              <a:schemeClr val="accent5">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ZA" sz="1200" dirty="0">
                <a:ln w="0"/>
                <a:solidFill>
                  <a:schemeClr val="tx1"/>
                </a:solidFill>
                <a:effectLst>
                  <a:outerShdw blurRad="38100" dist="19050" dir="2700000" algn="tl" rotWithShape="0">
                    <a:schemeClr val="dk1">
                      <a:alpha val="40000"/>
                    </a:schemeClr>
                  </a:outerShdw>
                </a:effectLst>
              </a:rPr>
              <a:t>October through May</a:t>
            </a:r>
            <a:endParaRPr lang="en-US" sz="1200" dirty="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276BE352-4935-95F7-28A2-AF223828834F}"/>
              </a:ext>
            </a:extLst>
          </p:cNvPr>
          <p:cNvSpPr/>
          <p:nvPr/>
        </p:nvSpPr>
        <p:spPr>
          <a:xfrm>
            <a:off x="258281" y="2178643"/>
            <a:ext cx="2925090" cy="197414"/>
          </a:xfrm>
          <a:prstGeom prst="rect">
            <a:avLst/>
          </a:prstGeom>
          <a:solidFill>
            <a:schemeClr val="accent2">
              <a:alpha val="50196"/>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ZA" sz="1200" dirty="0">
                <a:ln w="0"/>
                <a:solidFill>
                  <a:schemeClr val="tx1"/>
                </a:solidFill>
                <a:effectLst>
                  <a:outerShdw blurRad="38100" dist="19050" dir="2700000" algn="tl" rotWithShape="0">
                    <a:schemeClr val="dk1">
                      <a:alpha val="40000"/>
                    </a:schemeClr>
                  </a:outerShdw>
                </a:effectLst>
              </a:rPr>
              <a:t>Year-Round</a:t>
            </a:r>
            <a:endParaRPr lang="en-US" sz="1200" dirty="0">
              <a:ln w="0"/>
              <a:solidFill>
                <a:schemeClr val="tx1"/>
              </a:solidFill>
              <a:effectLst>
                <a:outerShdw blurRad="38100" dist="19050" dir="2700000" algn="tl" rotWithShape="0">
                  <a:schemeClr val="dk1">
                    <a:alpha val="40000"/>
                  </a:schemeClr>
                </a:outerShdw>
              </a:effectLst>
            </a:endParaRPr>
          </a:p>
        </p:txBody>
      </p:sp>
      <p:sp>
        <p:nvSpPr>
          <p:cNvPr id="3" name="Subtitle 2">
            <a:extLst>
              <a:ext uri="{FF2B5EF4-FFF2-40B4-BE49-F238E27FC236}">
                <a16:creationId xmlns:a16="http://schemas.microsoft.com/office/drawing/2014/main" id="{550FF780-AF0A-4A3D-93E7-F8CBC4BAF32B}"/>
              </a:ext>
            </a:extLst>
          </p:cNvPr>
          <p:cNvSpPr txBox="1">
            <a:spLocks/>
          </p:cNvSpPr>
          <p:nvPr/>
        </p:nvSpPr>
        <p:spPr>
          <a:xfrm>
            <a:off x="2234755" y="5757906"/>
            <a:ext cx="4052583" cy="688969"/>
          </a:xfrm>
          <a:prstGeom prst="rect">
            <a:avLst/>
          </a:prstGeom>
          <a:solidFill>
            <a:schemeClr val="tx1">
              <a:lumMod val="85000"/>
              <a:lumOff val="15000"/>
            </a:schemeClr>
          </a:solidFill>
          <a:ln>
            <a:solidFill>
              <a:srgbClr val="FFFF00"/>
            </a:solidFill>
          </a:ln>
        </p:spPr>
        <p:txBody>
          <a:bodyPr vert="horz" lIns="91440" tIns="45720" rIns="91440" bIns="45720" rtlCol="0">
            <a:normAutofit fontScale="92500" lnSpcReduction="20000"/>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baseline="0">
                <a:solidFill>
                  <a:schemeClr val="tx1"/>
                </a:solidFill>
                <a:latin typeface="+mn-lt"/>
                <a:ea typeface="+mn-ea"/>
                <a:cs typeface="+mn-cs"/>
              </a:defRPr>
            </a:lvl6pPr>
            <a:lvl7pPr marL="2228850" indent="-171450" algn="l" defTabSz="685800" rtl="0" eaLnBrk="1" latinLnBrk="0" hangingPunct="1">
              <a:spcBef>
                <a:spcPct val="20000"/>
              </a:spcBef>
              <a:buFont typeface="Wingdings" pitchFamily="2" charset="2"/>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spcBef>
                <a:spcPts val="0"/>
              </a:spcBef>
              <a:buNone/>
            </a:pPr>
            <a:r>
              <a:rPr lang="en-US" sz="1600" b="1" dirty="0">
                <a:solidFill>
                  <a:srgbClr val="BC8F00"/>
                </a:solidFill>
              </a:rPr>
              <a:t>Aileen M Marty MD, FCAP</a:t>
            </a:r>
          </a:p>
          <a:p>
            <a:pPr marL="0" indent="0" algn="ctr">
              <a:spcBef>
                <a:spcPts val="0"/>
              </a:spcBef>
              <a:buNone/>
            </a:pPr>
            <a:r>
              <a:rPr lang="en-US" sz="1100" b="1" dirty="0">
                <a:solidFill>
                  <a:schemeClr val="bg1"/>
                </a:solidFill>
              </a:rPr>
              <a:t>Distinguished University Professor, Infectious Diseases</a:t>
            </a:r>
          </a:p>
          <a:p>
            <a:pPr marL="0" indent="0" algn="ctr">
              <a:spcBef>
                <a:spcPts val="0"/>
              </a:spcBef>
              <a:buNone/>
            </a:pPr>
            <a:r>
              <a:rPr lang="en-US" sz="1050" dirty="0">
                <a:solidFill>
                  <a:schemeClr val="bg1"/>
                </a:solidFill>
              </a:rPr>
              <a:t>Department of Translational Medicine</a:t>
            </a:r>
          </a:p>
          <a:p>
            <a:pPr marL="0" indent="0" algn="ctr">
              <a:spcBef>
                <a:spcPts val="0"/>
              </a:spcBef>
              <a:buNone/>
            </a:pPr>
            <a:r>
              <a:rPr lang="en-US" sz="1050" dirty="0">
                <a:solidFill>
                  <a:schemeClr val="accent5">
                    <a:lumMod val="20000"/>
                    <a:lumOff val="80000"/>
                  </a:schemeClr>
                </a:solidFill>
                <a:hlinkClick r:id="rId7">
                  <a:extLst>
                    <a:ext uri="{A12FA001-AC4F-418D-AE19-62706E023703}">
                      <ahyp:hlinkClr xmlns:ahyp="http://schemas.microsoft.com/office/drawing/2018/hyperlinkcolor" val="tx"/>
                    </a:ext>
                  </a:extLst>
                </a:hlinkClick>
              </a:rPr>
              <a:t>Aileen.Marty@FIU.edu</a:t>
            </a:r>
            <a:r>
              <a:rPr lang="en-US" sz="1050" dirty="0">
                <a:solidFill>
                  <a:schemeClr val="accent5">
                    <a:lumMod val="20000"/>
                    <a:lumOff val="80000"/>
                  </a:schemeClr>
                </a:solidFill>
              </a:rPr>
              <a:t> </a:t>
            </a:r>
          </a:p>
        </p:txBody>
      </p:sp>
      <p:sp>
        <p:nvSpPr>
          <p:cNvPr id="4" name="Subtitle 2">
            <a:extLst>
              <a:ext uri="{FF2B5EF4-FFF2-40B4-BE49-F238E27FC236}">
                <a16:creationId xmlns:a16="http://schemas.microsoft.com/office/drawing/2014/main" id="{7966EF32-3E9F-EEBD-6B86-D509CFAD2BA7}"/>
              </a:ext>
            </a:extLst>
          </p:cNvPr>
          <p:cNvSpPr txBox="1">
            <a:spLocks/>
          </p:cNvSpPr>
          <p:nvPr/>
        </p:nvSpPr>
        <p:spPr>
          <a:xfrm>
            <a:off x="5978941" y="5757906"/>
            <a:ext cx="4052583" cy="688969"/>
          </a:xfrm>
          <a:prstGeom prst="rect">
            <a:avLst/>
          </a:prstGeom>
          <a:solidFill>
            <a:schemeClr val="tx1">
              <a:lumMod val="85000"/>
              <a:lumOff val="15000"/>
            </a:schemeClr>
          </a:solidFill>
          <a:ln>
            <a:solidFill>
              <a:srgbClr val="FFFF00"/>
            </a:solidFill>
          </a:ln>
        </p:spPr>
        <p:txBody>
          <a:bodyPr vert="horz" lIns="91440" tIns="45720" rIns="91440" bIns="45720" rtlCol="0">
            <a:normAutofit fontScale="92500" lnSpcReduction="10000"/>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baseline="0">
                <a:solidFill>
                  <a:schemeClr val="tx1"/>
                </a:solidFill>
                <a:latin typeface="+mn-lt"/>
                <a:ea typeface="+mn-ea"/>
                <a:cs typeface="+mn-cs"/>
              </a:defRPr>
            </a:lvl6pPr>
            <a:lvl7pPr marL="2228850" indent="-171450" algn="l" defTabSz="685800" rtl="0" eaLnBrk="1" latinLnBrk="0" hangingPunct="1">
              <a:spcBef>
                <a:spcPct val="20000"/>
              </a:spcBef>
              <a:buFont typeface="Wingdings" pitchFamily="2" charset="2"/>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spcBef>
                <a:spcPts val="0"/>
              </a:spcBef>
              <a:buNone/>
            </a:pPr>
            <a:r>
              <a:rPr lang="en-GB" sz="1600" b="1" dirty="0">
                <a:solidFill>
                  <a:srgbClr val="BC8F00"/>
                </a:solidFill>
              </a:rPr>
              <a:t>Jonathan Jui, MD, MPH, FACEP</a:t>
            </a:r>
          </a:p>
          <a:p>
            <a:pPr marL="0" indent="0" algn="ctr">
              <a:spcBef>
                <a:spcPts val="0"/>
              </a:spcBef>
              <a:buNone/>
            </a:pPr>
            <a:r>
              <a:rPr lang="en-GB" sz="1400" dirty="0">
                <a:solidFill>
                  <a:schemeClr val="bg1"/>
                </a:solidFill>
              </a:rPr>
              <a:t>Professor, Department of Emergency Medicine</a:t>
            </a:r>
          </a:p>
          <a:p>
            <a:pPr marL="0" indent="0" algn="ctr">
              <a:spcBef>
                <a:spcPts val="0"/>
              </a:spcBef>
              <a:buNone/>
            </a:pPr>
            <a:r>
              <a:rPr lang="en-GB" sz="1400" dirty="0">
                <a:solidFill>
                  <a:schemeClr val="bg1"/>
                </a:solidFill>
                <a:hlinkClick r:id="rId8">
                  <a:extLst>
                    <a:ext uri="{A12FA001-AC4F-418D-AE19-62706E023703}">
                      <ahyp:hlinkClr xmlns:ahyp="http://schemas.microsoft.com/office/drawing/2018/hyperlinkcolor" val="tx"/>
                    </a:ext>
                  </a:extLst>
                </a:hlinkClick>
              </a:rPr>
              <a:t>jonathan.jui@multco.us</a:t>
            </a:r>
            <a:r>
              <a:rPr lang="en-GB" sz="1400" dirty="0">
                <a:solidFill>
                  <a:schemeClr val="bg1"/>
                </a:solidFill>
              </a:rPr>
              <a:t> </a:t>
            </a:r>
          </a:p>
          <a:p>
            <a:pPr marL="0" indent="0" algn="ctr">
              <a:spcBef>
                <a:spcPts val="0"/>
              </a:spcBef>
              <a:buNone/>
            </a:pPr>
            <a:endParaRPr lang="en-US" sz="1050" dirty="0">
              <a:solidFill>
                <a:schemeClr val="accent5">
                  <a:lumMod val="20000"/>
                  <a:lumOff val="80000"/>
                </a:schemeClr>
              </a:solidFill>
            </a:endParaRPr>
          </a:p>
        </p:txBody>
      </p:sp>
    </p:spTree>
    <p:extLst>
      <p:ext uri="{BB962C8B-B14F-4D97-AF65-F5344CB8AC3E}">
        <p14:creationId xmlns:p14="http://schemas.microsoft.com/office/powerpoint/2010/main" val="1502797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0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041"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E42B7-A189-8D1B-A850-45D1D0477998}"/>
              </a:ext>
            </a:extLst>
          </p:cNvPr>
          <p:cNvSpPr>
            <a:spLocks noGrp="1"/>
          </p:cNvSpPr>
          <p:nvPr>
            <p:ph type="title"/>
          </p:nvPr>
        </p:nvSpPr>
        <p:spPr/>
        <p:txBody>
          <a:bodyPr>
            <a:noAutofit/>
          </a:bodyPr>
          <a:lstStyle/>
          <a:p>
            <a:r>
              <a:rPr lang="en-US" sz="4000" dirty="0"/>
              <a:t>H5N1 Mutation </a:t>
            </a:r>
          </a:p>
        </p:txBody>
      </p:sp>
      <p:sp>
        <p:nvSpPr>
          <p:cNvPr id="3" name="Content Placeholder 2">
            <a:extLst>
              <a:ext uri="{FF2B5EF4-FFF2-40B4-BE49-F238E27FC236}">
                <a16:creationId xmlns:a16="http://schemas.microsoft.com/office/drawing/2014/main" id="{6B458B7F-F824-B1E5-54F6-87E29C3A0CCB}"/>
              </a:ext>
            </a:extLst>
          </p:cNvPr>
          <p:cNvSpPr>
            <a:spLocks noGrp="1"/>
          </p:cNvSpPr>
          <p:nvPr>
            <p:ph idx="1"/>
          </p:nvPr>
        </p:nvSpPr>
        <p:spPr>
          <a:xfrm>
            <a:off x="87085" y="956930"/>
            <a:ext cx="12035245" cy="5093034"/>
          </a:xfrm>
        </p:spPr>
        <p:txBody>
          <a:bodyPr>
            <a:normAutofit lnSpcReduction="10000"/>
          </a:bodyPr>
          <a:lstStyle/>
          <a:p>
            <a:r>
              <a:rPr lang="en-US" sz="4800" dirty="0"/>
              <a:t>The key single mutation in H5N1 hemagglutinin (HA) that enables a switch in receptor binding from avian-type </a:t>
            </a:r>
            <a:r>
              <a:rPr lang="en-US" sz="4800" b="1" dirty="0"/>
              <a:t>α2-3-linked sialic acids</a:t>
            </a:r>
            <a:r>
              <a:rPr lang="en-US" sz="4800" dirty="0"/>
              <a:t> to human-type </a:t>
            </a:r>
            <a:r>
              <a:rPr lang="en-US" sz="4800" b="1" dirty="0"/>
              <a:t>α2-6-linked sialic acids</a:t>
            </a:r>
            <a:r>
              <a:rPr lang="en-US" sz="4800" dirty="0"/>
              <a:t> is </a:t>
            </a:r>
            <a:r>
              <a:rPr lang="en-US" sz="4800" b="1" dirty="0">
                <a:solidFill>
                  <a:srgbClr val="FF0000"/>
                </a:solidFill>
              </a:rPr>
              <a:t>Q226L</a:t>
            </a:r>
            <a:r>
              <a:rPr lang="en-US" sz="4800" dirty="0"/>
              <a:t>—a glutamine-to-leucine substitution at position 226 in the HA receptor-binding domain.</a:t>
            </a:r>
          </a:p>
          <a:p>
            <a:endParaRPr lang="en-US" dirty="0"/>
          </a:p>
        </p:txBody>
      </p:sp>
    </p:spTree>
    <p:extLst>
      <p:ext uri="{BB962C8B-B14F-4D97-AF65-F5344CB8AC3E}">
        <p14:creationId xmlns:p14="http://schemas.microsoft.com/office/powerpoint/2010/main" val="1725730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5" y="85056"/>
            <a:ext cx="12035245" cy="722981"/>
          </a:xfrm>
        </p:spPr>
        <p:txBody>
          <a:bodyPr>
            <a:noAutofit/>
          </a:bodyPr>
          <a:lstStyle/>
          <a:p>
            <a:r>
              <a:rPr sz="4000" b="1" dirty="0"/>
              <a:t>Key Mutations in Dp.1.1 Variant</a:t>
            </a:r>
          </a:p>
        </p:txBody>
      </p:sp>
      <p:sp>
        <p:nvSpPr>
          <p:cNvPr id="3" name="Content Placeholder 2"/>
          <p:cNvSpPr>
            <a:spLocks noGrp="1"/>
          </p:cNvSpPr>
          <p:nvPr>
            <p:ph idx="1"/>
          </p:nvPr>
        </p:nvSpPr>
        <p:spPr>
          <a:xfrm>
            <a:off x="87085" y="1233376"/>
            <a:ext cx="12035245" cy="4816587"/>
          </a:xfrm>
        </p:spPr>
        <p:txBody>
          <a:bodyPr>
            <a:normAutofit/>
          </a:bodyPr>
          <a:lstStyle/>
          <a:p>
            <a:r>
              <a:rPr sz="4400" dirty="0"/>
              <a:t>HA (hemagglutinin) mutations: </a:t>
            </a:r>
            <a:r>
              <a:rPr sz="4400" dirty="0">
                <a:solidFill>
                  <a:srgbClr val="FF0000"/>
                </a:solidFill>
              </a:rPr>
              <a:t>Increased affinity </a:t>
            </a:r>
            <a:r>
              <a:rPr sz="4400" dirty="0"/>
              <a:t>for α-2,6 linked sialic acid.</a:t>
            </a:r>
          </a:p>
          <a:p>
            <a:r>
              <a:rPr sz="4400" dirty="0"/>
              <a:t>PB2 gene mutations: </a:t>
            </a:r>
            <a:r>
              <a:rPr sz="4400" dirty="0">
                <a:solidFill>
                  <a:srgbClr val="FF0000"/>
                </a:solidFill>
              </a:rPr>
              <a:t>Enhanced replication </a:t>
            </a:r>
            <a:r>
              <a:rPr sz="4400" dirty="0"/>
              <a:t>in mammalian cells.</a:t>
            </a:r>
          </a:p>
          <a:p>
            <a:r>
              <a:rPr sz="4400" dirty="0"/>
              <a:t>NA (neuraminidase) adaptations: </a:t>
            </a:r>
            <a:r>
              <a:rPr sz="4400" dirty="0">
                <a:solidFill>
                  <a:srgbClr val="FF0000"/>
                </a:solidFill>
              </a:rPr>
              <a:t>Potential resistance to antivirals.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63D81-8977-93EB-AEFB-E1945F9D2552}"/>
              </a:ext>
            </a:extLst>
          </p:cNvPr>
          <p:cNvSpPr>
            <a:spLocks noGrp="1"/>
          </p:cNvSpPr>
          <p:nvPr>
            <p:ph type="title"/>
          </p:nvPr>
        </p:nvSpPr>
        <p:spPr/>
        <p:txBody>
          <a:bodyPr>
            <a:noAutofit/>
          </a:bodyPr>
          <a:lstStyle/>
          <a:p>
            <a:r>
              <a:rPr lang="en-US" sz="4000" dirty="0"/>
              <a:t>H5N1 Mutation </a:t>
            </a:r>
          </a:p>
        </p:txBody>
      </p:sp>
      <p:sp>
        <p:nvSpPr>
          <p:cNvPr id="3" name="Content Placeholder 2">
            <a:extLst>
              <a:ext uri="{FF2B5EF4-FFF2-40B4-BE49-F238E27FC236}">
                <a16:creationId xmlns:a16="http://schemas.microsoft.com/office/drawing/2014/main" id="{BB7E6ECB-DC7D-1894-CF3C-8573F30F1AC6}"/>
              </a:ext>
            </a:extLst>
          </p:cNvPr>
          <p:cNvSpPr>
            <a:spLocks noGrp="1"/>
          </p:cNvSpPr>
          <p:nvPr>
            <p:ph idx="1"/>
          </p:nvPr>
        </p:nvSpPr>
        <p:spPr>
          <a:xfrm>
            <a:off x="87085" y="893134"/>
            <a:ext cx="12035245" cy="5156829"/>
          </a:xfrm>
        </p:spPr>
        <p:txBody>
          <a:bodyPr>
            <a:normAutofit fontScale="85000" lnSpcReduction="10000"/>
          </a:bodyPr>
          <a:lstStyle/>
          <a:p>
            <a:r>
              <a:rPr lang="en-US" sz="3200" dirty="0"/>
              <a:t>This mutation alters the conformation of the receptor-binding site</a:t>
            </a:r>
            <a:r>
              <a:rPr lang="en-US" sz="3200" dirty="0">
                <a:solidFill>
                  <a:srgbClr val="FF0000"/>
                </a:solidFill>
              </a:rPr>
              <a:t>, enhancing affinity for α2-6 </a:t>
            </a:r>
            <a:r>
              <a:rPr lang="en-US" sz="3200" dirty="0" err="1">
                <a:solidFill>
                  <a:srgbClr val="FF0000"/>
                </a:solidFill>
              </a:rPr>
              <a:t>sialylated</a:t>
            </a:r>
            <a:r>
              <a:rPr lang="en-US" sz="3200" dirty="0">
                <a:solidFill>
                  <a:srgbClr val="FF0000"/>
                </a:solidFill>
              </a:rPr>
              <a:t> glycans</a:t>
            </a:r>
            <a:r>
              <a:rPr lang="en-US" sz="3200" dirty="0"/>
              <a:t>, which are abundant in the human upper respiratory tract. </a:t>
            </a:r>
          </a:p>
          <a:p>
            <a:endParaRPr lang="en-US" sz="3200" dirty="0"/>
          </a:p>
          <a:p>
            <a:r>
              <a:rPr lang="en-US" sz="3200" dirty="0"/>
              <a:t>In some studies, the </a:t>
            </a:r>
            <a:r>
              <a:rPr lang="en-US" sz="3200" b="1" dirty="0"/>
              <a:t>Q226L</a:t>
            </a:r>
            <a:r>
              <a:rPr lang="en-US" sz="3200" dirty="0"/>
              <a:t> mutation alone or in combination with </a:t>
            </a:r>
            <a:r>
              <a:rPr lang="en-US" sz="3200" b="1" dirty="0"/>
              <a:t>G228S</a:t>
            </a:r>
            <a:r>
              <a:rPr lang="en-US" sz="3200" dirty="0"/>
              <a:t> (in H2 and H3 subtypes) has been sufficient to confer human-type receptor specificity, although the full context of the HA backbone and additional stabilizing mutations can influence the effect.</a:t>
            </a:r>
          </a:p>
          <a:p>
            <a:pPr marL="0" indent="0">
              <a:buNone/>
            </a:pPr>
            <a:endParaRPr lang="en-US" sz="3200" dirty="0"/>
          </a:p>
          <a:p>
            <a:r>
              <a:rPr lang="en-US" sz="3200" dirty="0"/>
              <a:t>Recent structural and glycan-binding assays on bovine-adapted H5N1 strains confirm that </a:t>
            </a:r>
            <a:r>
              <a:rPr lang="en-US" sz="3200" b="1" dirty="0"/>
              <a:t>Q226L</a:t>
            </a:r>
            <a:r>
              <a:rPr lang="en-US" sz="3200" dirty="0"/>
              <a:t> significantly increases binding to human-type receptors, marking it as a critical molecular determinant for zoonotic potential.</a:t>
            </a:r>
          </a:p>
          <a:p>
            <a:endParaRPr lang="en-US" dirty="0"/>
          </a:p>
        </p:txBody>
      </p:sp>
    </p:spTree>
    <p:extLst>
      <p:ext uri="{BB962C8B-B14F-4D97-AF65-F5344CB8AC3E}">
        <p14:creationId xmlns:p14="http://schemas.microsoft.com/office/powerpoint/2010/main" val="4289865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9C194-D6D5-0ACD-85AA-74FB72015976}"/>
              </a:ext>
            </a:extLst>
          </p:cNvPr>
          <p:cNvSpPr>
            <a:spLocks noGrp="1"/>
          </p:cNvSpPr>
          <p:nvPr>
            <p:ph type="title"/>
          </p:nvPr>
        </p:nvSpPr>
        <p:spPr>
          <a:xfrm>
            <a:off x="87085" y="85056"/>
            <a:ext cx="12035245" cy="1094039"/>
          </a:xfr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dirty="0">
                <a:ln w="0"/>
                <a:solidFill>
                  <a:schemeClr val="bg1"/>
                </a:solidFill>
                <a:effectLst>
                  <a:outerShdw blurRad="38100" dist="19050" dir="2700000" algn="tl" rotWithShape="0">
                    <a:schemeClr val="dk1">
                      <a:alpha val="40000"/>
                    </a:schemeClr>
                  </a:outerShdw>
                </a:effectLst>
              </a:rPr>
              <a:t>Influenza treatment options</a:t>
            </a:r>
          </a:p>
        </p:txBody>
      </p:sp>
      <p:sp>
        <p:nvSpPr>
          <p:cNvPr id="3" name="Content Placeholder 2">
            <a:extLst>
              <a:ext uri="{FF2B5EF4-FFF2-40B4-BE49-F238E27FC236}">
                <a16:creationId xmlns:a16="http://schemas.microsoft.com/office/drawing/2014/main" id="{6729FDF5-0C5F-D2FB-3A30-D93474F8D090}"/>
              </a:ext>
            </a:extLst>
          </p:cNvPr>
          <p:cNvSpPr>
            <a:spLocks noGrp="1"/>
          </p:cNvSpPr>
          <p:nvPr>
            <p:ph idx="1"/>
          </p:nvPr>
        </p:nvSpPr>
        <p:spPr>
          <a:xfrm>
            <a:off x="3564213" y="1949116"/>
            <a:ext cx="6109177" cy="3320716"/>
          </a:xfrm>
        </p:spPr>
        <p:txBody>
          <a:bodyPr/>
          <a:lstStyle/>
          <a:p>
            <a:pPr marL="457200" indent="-457200">
              <a:buFont typeface="Arial" panose="020B0604020202020204" pitchFamily="34" charset="0"/>
              <a:buChar char="•"/>
            </a:pPr>
            <a:r>
              <a:rPr lang="en-US" sz="4000" dirty="0"/>
              <a:t>Antivirals </a:t>
            </a:r>
          </a:p>
          <a:p>
            <a:pPr marL="457200" indent="-457200">
              <a:buFont typeface="Arial" panose="020B0604020202020204" pitchFamily="34" charset="0"/>
              <a:buChar char="•"/>
            </a:pPr>
            <a:r>
              <a:rPr lang="en-US" sz="4000" dirty="0"/>
              <a:t>Immunomodulators</a:t>
            </a:r>
          </a:p>
          <a:p>
            <a:pPr marL="457200" indent="-457200">
              <a:buFont typeface="Arial" panose="020B0604020202020204" pitchFamily="34" charset="0"/>
              <a:buChar char="•"/>
            </a:pPr>
            <a:r>
              <a:rPr lang="en-US" sz="4000" dirty="0"/>
              <a:t>Monoclonal antibodies</a:t>
            </a:r>
          </a:p>
          <a:p>
            <a:pPr marL="457200" indent="-457200">
              <a:buFont typeface="Arial" panose="020B0604020202020204" pitchFamily="34" charset="0"/>
              <a:buChar char="•"/>
            </a:pPr>
            <a:r>
              <a:rPr lang="en-US" sz="4000" dirty="0"/>
              <a:t>Vaccines</a:t>
            </a:r>
          </a:p>
          <a:p>
            <a:endParaRPr lang="en-US" dirty="0"/>
          </a:p>
        </p:txBody>
      </p:sp>
    </p:spTree>
    <p:extLst>
      <p:ext uri="{BB962C8B-B14F-4D97-AF65-F5344CB8AC3E}">
        <p14:creationId xmlns:p14="http://schemas.microsoft.com/office/powerpoint/2010/main" val="233461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0C82B97-04DE-A09F-1C4B-ED9BD4EA7088}"/>
              </a:ext>
            </a:extLst>
          </p:cNvPr>
          <p:cNvPicPr>
            <a:picLocks noGrp="1" noChangeAspect="1"/>
          </p:cNvPicPr>
          <p:nvPr>
            <p:ph idx="4294967295"/>
          </p:nvPr>
        </p:nvPicPr>
        <p:blipFill>
          <a:blip r:embed="rId2"/>
          <a:stretch>
            <a:fillRect/>
          </a:stretch>
        </p:blipFill>
        <p:spPr>
          <a:xfrm>
            <a:off x="1205949" y="768626"/>
            <a:ext cx="9806608" cy="5565913"/>
          </a:xfrm>
        </p:spPr>
      </p:pic>
      <p:sp>
        <p:nvSpPr>
          <p:cNvPr id="3" name="Frame 2">
            <a:extLst>
              <a:ext uri="{FF2B5EF4-FFF2-40B4-BE49-F238E27FC236}">
                <a16:creationId xmlns:a16="http://schemas.microsoft.com/office/drawing/2014/main" id="{45CFF609-A5FB-409E-2E44-8A6A532DC313}"/>
              </a:ext>
            </a:extLst>
          </p:cNvPr>
          <p:cNvSpPr/>
          <p:nvPr/>
        </p:nvSpPr>
        <p:spPr>
          <a:xfrm>
            <a:off x="4028662" y="4293704"/>
            <a:ext cx="1868556" cy="569844"/>
          </a:xfrm>
          <a:prstGeom prst="frame">
            <a:avLst/>
          </a:prstGeom>
          <a:solidFill>
            <a:srgbClr val="00B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0D4C4197-A200-1D2B-3E88-963945A11C9A}"/>
              </a:ext>
            </a:extLst>
          </p:cNvPr>
          <p:cNvSpPr/>
          <p:nvPr/>
        </p:nvSpPr>
        <p:spPr>
          <a:xfrm>
            <a:off x="8998226" y="768626"/>
            <a:ext cx="2014331" cy="742122"/>
          </a:xfrm>
          <a:prstGeom prst="frame">
            <a:avLst/>
          </a:prstGeom>
          <a:solidFill>
            <a:srgbClr val="FF0000"/>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80414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238B7-D80A-C27D-DED8-7BFF61554239}"/>
              </a:ext>
            </a:extLst>
          </p:cNvPr>
          <p:cNvSpPr>
            <a:spLocks noGrp="1"/>
          </p:cNvSpPr>
          <p:nvPr>
            <p:ph type="title"/>
          </p:nvPr>
        </p:nvSpPr>
        <p:spPr>
          <a:xfrm>
            <a:off x="961644" y="181180"/>
            <a:ext cx="10268712" cy="661031"/>
          </a:xfr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en-US" dirty="0">
                <a:ln w="0"/>
                <a:solidFill>
                  <a:schemeClr val="bg1"/>
                </a:solidFill>
                <a:effectLst>
                  <a:outerShdw blurRad="38100" dist="19050" dir="2700000" algn="tl" rotWithShape="0">
                    <a:schemeClr val="dk1">
                      <a:alpha val="40000"/>
                    </a:schemeClr>
                  </a:outerShdw>
                </a:effectLst>
              </a:rPr>
              <a:t>Influenza antivirals</a:t>
            </a:r>
          </a:p>
        </p:txBody>
      </p:sp>
      <p:graphicFrame>
        <p:nvGraphicFramePr>
          <p:cNvPr id="4" name="Content Placeholder 3">
            <a:extLst>
              <a:ext uri="{FF2B5EF4-FFF2-40B4-BE49-F238E27FC236}">
                <a16:creationId xmlns:a16="http://schemas.microsoft.com/office/drawing/2014/main" id="{71E818AB-1E2D-0139-387A-60A7E1811CBF}"/>
              </a:ext>
            </a:extLst>
          </p:cNvPr>
          <p:cNvGraphicFramePr>
            <a:graphicFrameLocks noGrp="1"/>
          </p:cNvGraphicFramePr>
          <p:nvPr>
            <p:ph idx="1"/>
            <p:extLst>
              <p:ext uri="{D42A27DB-BD31-4B8C-83A1-F6EECF244321}">
                <p14:modId xmlns:p14="http://schemas.microsoft.com/office/powerpoint/2010/main" val="3526526401"/>
              </p:ext>
            </p:extLst>
          </p:nvPr>
        </p:nvGraphicFramePr>
        <p:xfrm>
          <a:off x="206541" y="1184683"/>
          <a:ext cx="11778918" cy="5257762"/>
        </p:xfrm>
        <a:graphic>
          <a:graphicData uri="http://schemas.openxmlformats.org/drawingml/2006/table">
            <a:tbl>
              <a:tblPr firstRow="1" bandRow="1">
                <a:tableStyleId>{7DF18680-E054-41AD-8BC1-D1AEF772440D}</a:tableStyleId>
              </a:tblPr>
              <a:tblGrid>
                <a:gridCol w="407070">
                  <a:extLst>
                    <a:ext uri="{9D8B030D-6E8A-4147-A177-3AD203B41FA5}">
                      <a16:colId xmlns:a16="http://schemas.microsoft.com/office/drawing/2014/main" val="4155242530"/>
                    </a:ext>
                  </a:extLst>
                </a:gridCol>
                <a:gridCol w="5927825">
                  <a:extLst>
                    <a:ext uri="{9D8B030D-6E8A-4147-A177-3AD203B41FA5}">
                      <a16:colId xmlns:a16="http://schemas.microsoft.com/office/drawing/2014/main" val="2030294876"/>
                    </a:ext>
                  </a:extLst>
                </a:gridCol>
                <a:gridCol w="208280">
                  <a:extLst>
                    <a:ext uri="{9D8B030D-6E8A-4147-A177-3AD203B41FA5}">
                      <a16:colId xmlns:a16="http://schemas.microsoft.com/office/drawing/2014/main" val="598133779"/>
                    </a:ext>
                  </a:extLst>
                </a:gridCol>
                <a:gridCol w="5235743">
                  <a:extLst>
                    <a:ext uri="{9D8B030D-6E8A-4147-A177-3AD203B41FA5}">
                      <a16:colId xmlns:a16="http://schemas.microsoft.com/office/drawing/2014/main" val="470720106"/>
                    </a:ext>
                  </a:extLst>
                </a:gridCol>
              </a:tblGrid>
              <a:tr h="533362">
                <a:tc gridSpan="2">
                  <a:txBody>
                    <a:bodyPr/>
                    <a:lstStyle/>
                    <a:p>
                      <a:pPr algn="ctr"/>
                      <a:r>
                        <a:rPr lang="en-US" sz="2800" b="0" cap="none" spc="0" dirty="0">
                          <a:ln w="0"/>
                          <a:solidFill>
                            <a:schemeClr val="bg1"/>
                          </a:solidFill>
                          <a:effectLst>
                            <a:outerShdw blurRad="38100" dist="19050" dir="2700000" algn="tl" rotWithShape="0">
                              <a:schemeClr val="dk1">
                                <a:alpha val="40000"/>
                              </a:schemeClr>
                            </a:outerShdw>
                          </a:effectLst>
                        </a:rPr>
                        <a:t>Mechanisms </a:t>
                      </a:r>
                    </a:p>
                  </a:txBody>
                  <a:tcPr>
                    <a:solidFill>
                      <a:srgbClr val="112F37"/>
                    </a:solidFill>
                  </a:tcPr>
                </a:tc>
                <a:tc hMerge="1">
                  <a:txBody>
                    <a:bodyPr/>
                    <a:lstStyle/>
                    <a:p>
                      <a:endParaRPr lang="en-US"/>
                    </a:p>
                  </a:txBody>
                  <a:tcPr/>
                </a:tc>
                <a:tc gridSpan="2">
                  <a:txBody>
                    <a:bodyPr/>
                    <a:lstStyle/>
                    <a:p>
                      <a:pPr algn="ctr"/>
                      <a:r>
                        <a:rPr lang="en-US" sz="2800" b="0" cap="none" spc="0" dirty="0">
                          <a:ln w="0"/>
                          <a:solidFill>
                            <a:schemeClr val="bg1"/>
                          </a:solidFill>
                          <a:effectLst>
                            <a:outerShdw blurRad="38100" dist="19050" dir="2700000" algn="tl" rotWithShape="0">
                              <a:schemeClr val="dk1">
                                <a:alpha val="40000"/>
                              </a:schemeClr>
                            </a:outerShdw>
                          </a:effectLst>
                        </a:rPr>
                        <a:t>Medications</a:t>
                      </a:r>
                    </a:p>
                  </a:txBody>
                  <a:tcPr>
                    <a:solidFill>
                      <a:srgbClr val="112F37"/>
                    </a:solidFill>
                  </a:tcPr>
                </a:tc>
                <a:tc hMerge="1">
                  <a:txBody>
                    <a:bodyPr/>
                    <a:lstStyle/>
                    <a:p>
                      <a:endParaRPr lang="en-US"/>
                    </a:p>
                  </a:txBody>
                  <a:tcPr/>
                </a:tc>
                <a:extLst>
                  <a:ext uri="{0D108BD9-81ED-4DB2-BD59-A6C34878D82A}">
                    <a16:rowId xmlns:a16="http://schemas.microsoft.com/office/drawing/2014/main" val="1591253101"/>
                  </a:ext>
                </a:extLst>
              </a:tr>
              <a:tr h="932827">
                <a:tc gridSpan="2">
                  <a:txBody>
                    <a:bodyPr/>
                    <a:lstStyle/>
                    <a:p>
                      <a:r>
                        <a:rPr lang="en-US" sz="2800" b="1" dirty="0">
                          <a:solidFill>
                            <a:schemeClr val="tx1"/>
                          </a:solidFill>
                        </a:rPr>
                        <a:t>Viral Penetrator Inhibitors</a:t>
                      </a:r>
                    </a:p>
                    <a:p>
                      <a:r>
                        <a:rPr lang="en-US" sz="2800" b="1" dirty="0">
                          <a:solidFill>
                            <a:schemeClr val="tx1"/>
                          </a:solidFill>
                        </a:rPr>
                        <a:t>(</a:t>
                      </a:r>
                      <a:r>
                        <a:rPr lang="en-US" sz="2800" b="1" u="none" strike="noStrike" kern="1200" baseline="0" dirty="0">
                          <a:solidFill>
                            <a:schemeClr val="dk1"/>
                          </a:solidFill>
                        </a:rPr>
                        <a:t>Blocks M2 ion channel)</a:t>
                      </a:r>
                      <a:endParaRPr lang="en-US" sz="2800" b="1" dirty="0">
                        <a:solidFill>
                          <a:schemeClr val="tx1"/>
                        </a:solidFill>
                      </a:endParaRPr>
                    </a:p>
                  </a:txBody>
                  <a:tcPr/>
                </a:tc>
                <a:tc hMerge="1">
                  <a:txBody>
                    <a:bodyPr/>
                    <a:lstStyle/>
                    <a:p>
                      <a:endParaRPr lang="en-US"/>
                    </a:p>
                  </a:txBody>
                  <a:tcPr/>
                </a:tc>
                <a:tc gridSpan="2">
                  <a:txBody>
                    <a:bodyPr/>
                    <a:lstStyle/>
                    <a:p>
                      <a:r>
                        <a:rPr lang="en-US" sz="2800" b="1" dirty="0">
                          <a:solidFill>
                            <a:schemeClr val="tx1"/>
                          </a:solidFill>
                        </a:rPr>
                        <a:t>amantadine, rimantadine</a:t>
                      </a:r>
                    </a:p>
                  </a:txBody>
                  <a:tcPr/>
                </a:tc>
                <a:tc hMerge="1">
                  <a:txBody>
                    <a:bodyPr/>
                    <a:lstStyle/>
                    <a:p>
                      <a:endParaRPr lang="en-US"/>
                    </a:p>
                  </a:txBody>
                  <a:tcPr/>
                </a:tc>
                <a:extLst>
                  <a:ext uri="{0D108BD9-81ED-4DB2-BD59-A6C34878D82A}">
                    <a16:rowId xmlns:a16="http://schemas.microsoft.com/office/drawing/2014/main" val="1624253160"/>
                  </a:ext>
                </a:extLst>
              </a:tr>
              <a:tr h="1223596">
                <a:tc gridSpan="2">
                  <a:txBody>
                    <a:bodyPr/>
                    <a:lstStyle/>
                    <a:p>
                      <a:r>
                        <a:rPr lang="en-US" sz="2800" b="1" dirty="0">
                          <a:solidFill>
                            <a:schemeClr val="tx1"/>
                          </a:solidFill>
                        </a:rPr>
                        <a:t>Viral Release Inhibitor</a:t>
                      </a:r>
                    </a:p>
                    <a:p>
                      <a:r>
                        <a:rPr lang="en-US" sz="2800" b="1" dirty="0">
                          <a:solidFill>
                            <a:schemeClr val="tx1"/>
                          </a:solidFill>
                        </a:rPr>
                        <a:t>(Blocks NA)</a:t>
                      </a:r>
                    </a:p>
                  </a:txBody>
                  <a:tcPr/>
                </a:tc>
                <a:tc hMerge="1">
                  <a:txBody>
                    <a:bodyPr/>
                    <a:lstStyle/>
                    <a:p>
                      <a:endParaRPr lang="en-US"/>
                    </a:p>
                  </a:txBody>
                  <a:tcPr/>
                </a:tc>
                <a:tc gridSpan="2">
                  <a:txBody>
                    <a:bodyPr/>
                    <a:lstStyle/>
                    <a:p>
                      <a:r>
                        <a:rPr lang="en-US" sz="2800" b="1" kern="1200" dirty="0">
                          <a:solidFill>
                            <a:schemeClr val="tx1"/>
                          </a:solidFill>
                          <a:effectLst/>
                        </a:rPr>
                        <a:t>oseltamivir </a:t>
                      </a:r>
                    </a:p>
                    <a:p>
                      <a:r>
                        <a:rPr lang="en-US" sz="2800" b="1" kern="1200" dirty="0">
                          <a:solidFill>
                            <a:schemeClr val="tx1"/>
                          </a:solidFill>
                          <a:effectLst/>
                        </a:rPr>
                        <a:t>zanamivir</a:t>
                      </a:r>
                    </a:p>
                    <a:p>
                      <a:r>
                        <a:rPr lang="en-US" sz="2800" b="1" kern="1200" dirty="0">
                          <a:solidFill>
                            <a:schemeClr val="tx1"/>
                          </a:solidFill>
                          <a:effectLst/>
                        </a:rPr>
                        <a:t>peramivir </a:t>
                      </a:r>
                      <a:endParaRPr lang="en-US" sz="2800" b="1" kern="1200" dirty="0">
                        <a:solidFill>
                          <a:schemeClr val="tx1"/>
                        </a:solidFill>
                        <a:effectLst/>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2989799779"/>
                  </a:ext>
                </a:extLst>
              </a:tr>
              <a:tr h="470614">
                <a:tc gridSpan="2">
                  <a:txBody>
                    <a:bodyPr/>
                    <a:lstStyle/>
                    <a:p>
                      <a:r>
                        <a:rPr lang="en-US" sz="2800" b="1" dirty="0">
                          <a:solidFill>
                            <a:schemeClr val="tx1"/>
                          </a:solidFill>
                        </a:rPr>
                        <a:t>Viral replication inhibitor</a:t>
                      </a:r>
                    </a:p>
                  </a:txBody>
                  <a:tcPr/>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kern="1200" dirty="0">
                        <a:solidFill>
                          <a:schemeClr val="tx1"/>
                        </a:solidFill>
                        <a:effectLst/>
                      </a:endParaRPr>
                    </a:p>
                  </a:txBody>
                  <a:tcPr/>
                </a:tc>
                <a:tc>
                  <a:txBody>
                    <a:bodyPr/>
                    <a:lstStyle/>
                    <a:p>
                      <a:endParaRPr lang="en-US" sz="2800" b="1" dirty="0"/>
                    </a:p>
                  </a:txBody>
                  <a:tcPr/>
                </a:tc>
                <a:extLst>
                  <a:ext uri="{0D108BD9-81ED-4DB2-BD59-A6C34878D82A}">
                    <a16:rowId xmlns:a16="http://schemas.microsoft.com/office/drawing/2014/main" val="242823005"/>
                  </a:ext>
                </a:extLst>
              </a:tr>
              <a:tr h="847105">
                <a:tc>
                  <a:txBody>
                    <a:bodyPr/>
                    <a:lstStyle/>
                    <a:p>
                      <a:endParaRPr lang="en-US" sz="2800" dirty="0">
                        <a:solidFill>
                          <a:schemeClr val="tx1"/>
                        </a:solidFill>
                      </a:endParaRPr>
                    </a:p>
                  </a:txBody>
                  <a:tcPr/>
                </a:tc>
                <a:tc>
                  <a:txBody>
                    <a:bodyPr/>
                    <a:lstStyle/>
                    <a:p>
                      <a:r>
                        <a:rPr lang="en-GB" sz="2800" b="1" dirty="0">
                          <a:solidFill>
                            <a:schemeClr val="tx1"/>
                          </a:solidFill>
                        </a:rPr>
                        <a:t>Inhibits RNA-dependent RNA polymerase (binds and blocks PB1)</a:t>
                      </a:r>
                      <a:endParaRPr lang="en-US" sz="28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kern="1200" dirty="0">
                        <a:solidFill>
                          <a:schemeClr val="tx1"/>
                        </a:solidFill>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rPr>
                        <a:t>favipiravir (approved COVID) </a:t>
                      </a:r>
                    </a:p>
                  </a:txBody>
                  <a:tcPr/>
                </a:tc>
                <a:extLst>
                  <a:ext uri="{0D108BD9-81ED-4DB2-BD59-A6C34878D82A}">
                    <a16:rowId xmlns:a16="http://schemas.microsoft.com/office/drawing/2014/main" val="3389151437"/>
                  </a:ext>
                </a:extLst>
              </a:tr>
              <a:tr h="847105">
                <a:tc>
                  <a:txBody>
                    <a:bodyPr/>
                    <a:lstStyle/>
                    <a:p>
                      <a:endParaRPr lang="en-US" sz="2800" dirty="0">
                        <a:solidFill>
                          <a:schemeClr val="tx1"/>
                        </a:solidFill>
                      </a:endParaRPr>
                    </a:p>
                  </a:txBody>
                  <a:tcPr/>
                </a:tc>
                <a:tc>
                  <a:txBody>
                    <a:bodyPr/>
                    <a:lstStyle/>
                    <a:p>
                      <a:r>
                        <a:rPr lang="en-US" sz="2800" b="1" dirty="0">
                          <a:solidFill>
                            <a:schemeClr val="tx1"/>
                          </a:solidFill>
                        </a:rPr>
                        <a:t>Blocks Cap-snatcher (PA)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kern="1200" dirty="0">
                        <a:solidFill>
                          <a:schemeClr val="tx1"/>
                        </a:solidFill>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rPr>
                        <a:t>baloxavir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kern="1200" dirty="0">
                        <a:solidFill>
                          <a:schemeClr val="tx1"/>
                        </a:solidFill>
                        <a:effectLst/>
                      </a:endParaRPr>
                    </a:p>
                  </a:txBody>
                  <a:tcPr/>
                </a:tc>
                <a:extLst>
                  <a:ext uri="{0D108BD9-81ED-4DB2-BD59-A6C34878D82A}">
                    <a16:rowId xmlns:a16="http://schemas.microsoft.com/office/drawing/2014/main" val="2703789586"/>
                  </a:ext>
                </a:extLst>
              </a:tr>
            </a:tbl>
          </a:graphicData>
        </a:graphic>
      </p:graphicFrame>
    </p:spTree>
    <p:extLst>
      <p:ext uri="{BB962C8B-B14F-4D97-AF65-F5344CB8AC3E}">
        <p14:creationId xmlns:p14="http://schemas.microsoft.com/office/powerpoint/2010/main" val="3176959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2033C-45BE-4867-BC37-2219AB10B5D1}"/>
              </a:ext>
            </a:extLst>
          </p:cNvPr>
          <p:cNvSpPr>
            <a:spLocks noGrp="1"/>
          </p:cNvSpPr>
          <p:nvPr>
            <p:ph type="title"/>
          </p:nvPr>
        </p:nvSpPr>
        <p:spPr>
          <a:xfrm>
            <a:off x="87085" y="85056"/>
            <a:ext cx="12035245" cy="276451"/>
          </a:xfrm>
        </p:spPr>
        <p:txBody>
          <a:bodyPr>
            <a:normAutofit fontScale="90000"/>
          </a:bodyPr>
          <a:lstStyle/>
          <a:p>
            <a:r>
              <a:rPr lang="en-US" dirty="0"/>
              <a:t>Flu antivirals in Development</a:t>
            </a:r>
          </a:p>
        </p:txBody>
      </p:sp>
      <p:graphicFrame>
        <p:nvGraphicFramePr>
          <p:cNvPr id="4" name="Content Placeholder 3">
            <a:extLst>
              <a:ext uri="{FF2B5EF4-FFF2-40B4-BE49-F238E27FC236}">
                <a16:creationId xmlns:a16="http://schemas.microsoft.com/office/drawing/2014/main" id="{8690AB02-2FBE-226A-78E6-0B8BA87FB153}"/>
              </a:ext>
            </a:extLst>
          </p:cNvPr>
          <p:cNvGraphicFramePr>
            <a:graphicFrameLocks noGrp="1"/>
          </p:cNvGraphicFramePr>
          <p:nvPr>
            <p:ph idx="1"/>
            <p:extLst>
              <p:ext uri="{D42A27DB-BD31-4B8C-83A1-F6EECF244321}">
                <p14:modId xmlns:p14="http://schemas.microsoft.com/office/powerpoint/2010/main" val="3136444057"/>
              </p:ext>
            </p:extLst>
          </p:nvPr>
        </p:nvGraphicFramePr>
        <p:xfrm>
          <a:off x="87313" y="361507"/>
          <a:ext cx="12017600" cy="6103089"/>
        </p:xfrm>
        <a:graphic>
          <a:graphicData uri="http://schemas.openxmlformats.org/drawingml/2006/table">
            <a:tbl>
              <a:tblPr firstRow="1" bandRow="1">
                <a:tableStyleId>{5C22544A-7EE6-4342-B048-85BDC9FD1C3A}</a:tableStyleId>
              </a:tblPr>
              <a:tblGrid>
                <a:gridCol w="1716800">
                  <a:extLst>
                    <a:ext uri="{9D8B030D-6E8A-4147-A177-3AD203B41FA5}">
                      <a16:colId xmlns:a16="http://schemas.microsoft.com/office/drawing/2014/main" val="1212913662"/>
                    </a:ext>
                  </a:extLst>
                </a:gridCol>
                <a:gridCol w="1716800">
                  <a:extLst>
                    <a:ext uri="{9D8B030D-6E8A-4147-A177-3AD203B41FA5}">
                      <a16:colId xmlns:a16="http://schemas.microsoft.com/office/drawing/2014/main" val="2031492267"/>
                    </a:ext>
                  </a:extLst>
                </a:gridCol>
                <a:gridCol w="1716800">
                  <a:extLst>
                    <a:ext uri="{9D8B030D-6E8A-4147-A177-3AD203B41FA5}">
                      <a16:colId xmlns:a16="http://schemas.microsoft.com/office/drawing/2014/main" val="3609767636"/>
                    </a:ext>
                  </a:extLst>
                </a:gridCol>
                <a:gridCol w="1716800">
                  <a:extLst>
                    <a:ext uri="{9D8B030D-6E8A-4147-A177-3AD203B41FA5}">
                      <a16:colId xmlns:a16="http://schemas.microsoft.com/office/drawing/2014/main" val="2884363718"/>
                    </a:ext>
                  </a:extLst>
                </a:gridCol>
                <a:gridCol w="1716800">
                  <a:extLst>
                    <a:ext uri="{9D8B030D-6E8A-4147-A177-3AD203B41FA5}">
                      <a16:colId xmlns:a16="http://schemas.microsoft.com/office/drawing/2014/main" val="342988378"/>
                    </a:ext>
                  </a:extLst>
                </a:gridCol>
                <a:gridCol w="1716800">
                  <a:extLst>
                    <a:ext uri="{9D8B030D-6E8A-4147-A177-3AD203B41FA5}">
                      <a16:colId xmlns:a16="http://schemas.microsoft.com/office/drawing/2014/main" val="2638449624"/>
                    </a:ext>
                  </a:extLst>
                </a:gridCol>
                <a:gridCol w="1716800">
                  <a:extLst>
                    <a:ext uri="{9D8B030D-6E8A-4147-A177-3AD203B41FA5}">
                      <a16:colId xmlns:a16="http://schemas.microsoft.com/office/drawing/2014/main" val="4264473177"/>
                    </a:ext>
                  </a:extLst>
                </a:gridCol>
              </a:tblGrid>
              <a:tr h="873076">
                <a:tc>
                  <a:txBody>
                    <a:bodyPr/>
                    <a:lstStyle/>
                    <a:p>
                      <a:pPr algn="l" fontAlgn="ctr"/>
                      <a:r>
                        <a:rPr lang="en-US" sz="1200" b="1" i="0" u="none" strike="noStrike" dirty="0">
                          <a:solidFill>
                            <a:srgbClr val="1B1C1D"/>
                          </a:solidFill>
                          <a:effectLst/>
                          <a:latin typeface="Google Sans Text"/>
                        </a:rPr>
                        <a:t>Drug Name</a:t>
                      </a:r>
                    </a:p>
                  </a:txBody>
                  <a:tcPr marL="57150" marR="9525" marT="9525" marB="0" anchor="ctr"/>
                </a:tc>
                <a:tc>
                  <a:txBody>
                    <a:bodyPr/>
                    <a:lstStyle/>
                    <a:p>
                      <a:pPr algn="l" fontAlgn="ctr"/>
                      <a:r>
                        <a:rPr lang="en-US" sz="1200" b="1" i="0" u="none" strike="noStrike">
                          <a:solidFill>
                            <a:srgbClr val="1B1C1D"/>
                          </a:solidFill>
                          <a:effectLst/>
                          <a:latin typeface="Google Sans Text"/>
                        </a:rPr>
                        <a:t>Mechanism of Action</a:t>
                      </a:r>
                    </a:p>
                  </a:txBody>
                  <a:tcPr marL="57150" marR="9525" marT="9525" marB="0" anchor="ctr"/>
                </a:tc>
                <a:tc>
                  <a:txBody>
                    <a:bodyPr/>
                    <a:lstStyle/>
                    <a:p>
                      <a:pPr algn="l" fontAlgn="ctr"/>
                      <a:r>
                        <a:rPr lang="en-US" sz="1200" b="1" i="0" u="none" strike="noStrike">
                          <a:solidFill>
                            <a:srgbClr val="1B1C1D"/>
                          </a:solidFill>
                          <a:effectLst/>
                          <a:latin typeface="Google Sans Text"/>
                        </a:rPr>
                        <a:t>Current Status (for Avian Flu Indication)</a:t>
                      </a:r>
                    </a:p>
                  </a:txBody>
                  <a:tcPr marL="57150" marR="9525" marT="9525" marB="0" anchor="ctr"/>
                </a:tc>
                <a:tc>
                  <a:txBody>
                    <a:bodyPr/>
                    <a:lstStyle/>
                    <a:p>
                      <a:pPr algn="l" fontAlgn="ctr"/>
                      <a:r>
                        <a:rPr lang="en-US" sz="1200" b="1" i="0" u="none" strike="noStrike" dirty="0">
                          <a:solidFill>
                            <a:srgbClr val="1B1C1D"/>
                          </a:solidFill>
                          <a:effectLst/>
                          <a:latin typeface="Google Sans Text"/>
                        </a:rPr>
                        <a:t>Key Efficacy Findings (Specific to Avian Flu/H5N1)</a:t>
                      </a:r>
                    </a:p>
                  </a:txBody>
                  <a:tcPr marL="57150" marR="9525" marT="9525" marB="0" anchor="ctr"/>
                </a:tc>
                <a:tc>
                  <a:txBody>
                    <a:bodyPr/>
                    <a:lstStyle/>
                    <a:p>
                      <a:pPr algn="l" fontAlgn="ctr"/>
                      <a:r>
                        <a:rPr lang="en-US" sz="1200" b="1" i="0" u="none" strike="noStrike">
                          <a:solidFill>
                            <a:srgbClr val="1B1C1D"/>
                          </a:solidFill>
                          <a:effectLst/>
                          <a:latin typeface="Google Sans Text"/>
                        </a:rPr>
                        <a:t>Resistance Profile/Notes</a:t>
                      </a:r>
                    </a:p>
                  </a:txBody>
                  <a:tcPr marL="57150" marR="9525" marT="9525" marB="0" anchor="ctr"/>
                </a:tc>
                <a:tc>
                  <a:txBody>
                    <a:bodyPr/>
                    <a:lstStyle/>
                    <a:p>
                      <a:pPr algn="l" fontAlgn="ctr"/>
                      <a:r>
                        <a:rPr lang="en-US" sz="1200" b="1" i="0" u="none" strike="noStrike">
                          <a:solidFill>
                            <a:srgbClr val="1B1C1D"/>
                          </a:solidFill>
                          <a:effectLst/>
                          <a:latin typeface="Google Sans Text"/>
                        </a:rPr>
                        <a:t>Administration Route/Dosing Frequency</a:t>
                      </a:r>
                    </a:p>
                  </a:txBody>
                  <a:tcPr marL="57150" marR="9525" marT="9525" marB="0" anchor="ctr"/>
                </a:tc>
                <a:tc>
                  <a:txBody>
                    <a:bodyPr/>
                    <a:lstStyle/>
                    <a:p>
                      <a:pPr algn="l" fontAlgn="ctr"/>
                      <a:r>
                        <a:rPr lang="en-US" sz="1200" b="1" i="0" u="none" strike="noStrike">
                          <a:solidFill>
                            <a:srgbClr val="1B1C1D"/>
                          </a:solidFill>
                          <a:effectLst/>
                          <a:latin typeface="Google Sans Text"/>
                        </a:rPr>
                        <a:t>Key Considerations</a:t>
                      </a:r>
                    </a:p>
                  </a:txBody>
                  <a:tcPr marL="57150" marR="9525" marT="9525" marB="0" anchor="ctr"/>
                </a:tc>
                <a:extLst>
                  <a:ext uri="{0D108BD9-81ED-4DB2-BD59-A6C34878D82A}">
                    <a16:rowId xmlns:a16="http://schemas.microsoft.com/office/drawing/2014/main" val="3482096645"/>
                  </a:ext>
                </a:extLst>
              </a:tr>
              <a:tr h="873076">
                <a:tc>
                  <a:txBody>
                    <a:bodyPr/>
                    <a:lstStyle/>
                    <a:p>
                      <a:pPr algn="l" fontAlgn="ctr"/>
                      <a:r>
                        <a:rPr lang="en-US" sz="1200" b="1" i="0" u="none" strike="noStrike">
                          <a:solidFill>
                            <a:srgbClr val="1B1C1D"/>
                          </a:solidFill>
                          <a:effectLst/>
                          <a:latin typeface="Google Sans Text"/>
                        </a:rPr>
                        <a:t>CC-42344</a:t>
                      </a:r>
                    </a:p>
                  </a:txBody>
                  <a:tcPr marL="57150" marR="9525" marT="9525" marB="0" anchor="ctr"/>
                </a:tc>
                <a:tc>
                  <a:txBody>
                    <a:bodyPr/>
                    <a:lstStyle/>
                    <a:p>
                      <a:pPr algn="l" fontAlgn="ctr"/>
                      <a:r>
                        <a:rPr lang="en-US" sz="1200" b="0" i="0" u="none" strike="noStrike">
                          <a:solidFill>
                            <a:srgbClr val="1B1C1D"/>
                          </a:solidFill>
                          <a:effectLst/>
                          <a:latin typeface="Google Sans Text"/>
                        </a:rPr>
                        <a:t>PB2 Inhibitor</a:t>
                      </a:r>
                    </a:p>
                  </a:txBody>
                  <a:tcPr marL="57150" marR="9525" marT="9525" marB="0" anchor="ctr"/>
                </a:tc>
                <a:tc>
                  <a:txBody>
                    <a:bodyPr/>
                    <a:lstStyle/>
                    <a:p>
                      <a:pPr algn="l" fontAlgn="ctr"/>
                      <a:r>
                        <a:rPr lang="en-US" sz="1200" b="0" i="0" u="none" strike="noStrike">
                          <a:solidFill>
                            <a:srgbClr val="1B1C1D"/>
                          </a:solidFill>
                          <a:effectLst/>
                          <a:latin typeface="Google Sans Text"/>
                        </a:rPr>
                        <a:t>Phase 2a (Influenza A) </a:t>
                      </a:r>
                      <a:r>
                        <a:rPr lang="en-US" sz="1200" b="0" i="0" u="none" strike="noStrike" baseline="30000">
                          <a:solidFill>
                            <a:srgbClr val="575B5F"/>
                          </a:solidFill>
                          <a:effectLst/>
                          <a:latin typeface="Google Sans Text"/>
                        </a:rPr>
                        <a:t>3</a:t>
                      </a:r>
                      <a:endParaRPr lang="en-US" sz="1200" b="0" i="0" u="none" strike="noStrike">
                        <a:solidFill>
                          <a:srgbClr val="1B1C1D"/>
                        </a:solidFill>
                        <a:effectLst/>
                        <a:latin typeface="Google Sans Text"/>
                      </a:endParaRPr>
                    </a:p>
                  </a:txBody>
                  <a:tcPr marL="57150" marR="9525" marT="9525" marB="0" anchor="ctr"/>
                </a:tc>
                <a:tc>
                  <a:txBody>
                    <a:bodyPr/>
                    <a:lstStyle/>
                    <a:p>
                      <a:pPr algn="l" fontAlgn="ctr"/>
                      <a:r>
                        <a:rPr lang="en-US" sz="1200" b="0" i="0" u="none" strike="noStrike" dirty="0">
                          <a:solidFill>
                            <a:srgbClr val="1B1C1D"/>
                          </a:solidFill>
                          <a:effectLst/>
                          <a:latin typeface="Google Sans Text"/>
                        </a:rPr>
                        <a:t>1000x more potent than Tamiflu against H5N1 in vitro </a:t>
                      </a:r>
                      <a:r>
                        <a:rPr lang="en-US" sz="1200" b="0" i="0" u="none" strike="noStrike" baseline="30000" dirty="0">
                          <a:solidFill>
                            <a:srgbClr val="575B5F"/>
                          </a:solidFill>
                          <a:effectLst/>
                          <a:latin typeface="Google Sans Text"/>
                        </a:rPr>
                        <a:t>5</a:t>
                      </a:r>
                      <a:endParaRPr lang="en-US" sz="1200" b="0" i="0" u="none" strike="noStrike" dirty="0">
                        <a:solidFill>
                          <a:srgbClr val="1B1C1D"/>
                        </a:solidFill>
                        <a:effectLst/>
                        <a:latin typeface="Google Sans Text"/>
                      </a:endParaRPr>
                    </a:p>
                  </a:txBody>
                  <a:tcPr marL="57150" marR="9525" marT="9525" marB="0" anchor="ctr"/>
                </a:tc>
                <a:tc>
                  <a:txBody>
                    <a:bodyPr/>
                    <a:lstStyle/>
                    <a:p>
                      <a:pPr algn="l" fontAlgn="ctr"/>
                      <a:r>
                        <a:rPr lang="en-US" sz="1200" b="0" i="0" u="none" strike="noStrike">
                          <a:solidFill>
                            <a:srgbClr val="1B1C1D"/>
                          </a:solidFill>
                          <a:effectLst/>
                          <a:latin typeface="Google Sans Text"/>
                        </a:rPr>
                        <a:t>Targets highly conserved site, high barrier to resistance </a:t>
                      </a:r>
                      <a:r>
                        <a:rPr lang="en-US" sz="1200" b="0" i="0" u="none" strike="noStrike" baseline="30000">
                          <a:solidFill>
                            <a:srgbClr val="575B5F"/>
                          </a:solidFill>
                          <a:effectLst/>
                          <a:latin typeface="Google Sans Text"/>
                        </a:rPr>
                        <a:t>3</a:t>
                      </a:r>
                      <a:endParaRPr lang="en-US" sz="1200" b="0" i="0" u="none" strike="noStrike">
                        <a:solidFill>
                          <a:srgbClr val="1B1C1D"/>
                        </a:solidFill>
                        <a:effectLst/>
                        <a:latin typeface="Google Sans Text"/>
                      </a:endParaRPr>
                    </a:p>
                  </a:txBody>
                  <a:tcPr marL="57150" marR="9525" marT="9525" marB="0" anchor="ctr"/>
                </a:tc>
                <a:tc>
                  <a:txBody>
                    <a:bodyPr/>
                    <a:lstStyle/>
                    <a:p>
                      <a:pPr algn="l" fontAlgn="ctr"/>
                      <a:r>
                        <a:rPr lang="en-US" sz="1200" b="0" i="0" u="none" strike="noStrike">
                          <a:solidFill>
                            <a:srgbClr val="1B1C1D"/>
                          </a:solidFill>
                          <a:effectLst/>
                          <a:latin typeface="Google Sans Text"/>
                        </a:rPr>
                        <a:t>Oral (Investigational)</a:t>
                      </a:r>
                    </a:p>
                  </a:txBody>
                  <a:tcPr marL="57150" marR="9525" marT="9525" marB="0" anchor="ctr"/>
                </a:tc>
                <a:tc>
                  <a:txBody>
                    <a:bodyPr/>
                    <a:lstStyle/>
                    <a:p>
                      <a:pPr algn="l" fontAlgn="ctr"/>
                      <a:r>
                        <a:rPr lang="en-US" sz="1200" b="0" i="0" u="none" strike="noStrike">
                          <a:solidFill>
                            <a:srgbClr val="1B1C1D"/>
                          </a:solidFill>
                          <a:effectLst/>
                          <a:latin typeface="Google Sans Text"/>
                        </a:rPr>
                        <a:t>High potency, broad-spectrum promise, early development </a:t>
                      </a:r>
                      <a:r>
                        <a:rPr lang="en-US" sz="1200" b="0" i="0" u="none" strike="noStrike" baseline="30000">
                          <a:solidFill>
                            <a:srgbClr val="575B5F"/>
                          </a:solidFill>
                          <a:effectLst/>
                          <a:latin typeface="Google Sans Text"/>
                        </a:rPr>
                        <a:t>3</a:t>
                      </a:r>
                      <a:endParaRPr lang="en-US" sz="1200" b="0" i="0" u="none" strike="noStrike">
                        <a:solidFill>
                          <a:srgbClr val="1B1C1D"/>
                        </a:solidFill>
                        <a:effectLst/>
                        <a:latin typeface="Google Sans Text"/>
                      </a:endParaRPr>
                    </a:p>
                  </a:txBody>
                  <a:tcPr marL="57150" marR="9525" marT="9525" marB="0" anchor="ctr"/>
                </a:tc>
                <a:extLst>
                  <a:ext uri="{0D108BD9-81ED-4DB2-BD59-A6C34878D82A}">
                    <a16:rowId xmlns:a16="http://schemas.microsoft.com/office/drawing/2014/main" val="1687299184"/>
                  </a:ext>
                </a:extLst>
              </a:tr>
              <a:tr h="1089234">
                <a:tc>
                  <a:txBody>
                    <a:bodyPr/>
                    <a:lstStyle/>
                    <a:p>
                      <a:pPr algn="l" fontAlgn="ctr"/>
                      <a:r>
                        <a:rPr lang="en-US" sz="1200" b="1" i="0" u="none" strike="noStrike">
                          <a:solidFill>
                            <a:srgbClr val="1B1C1D"/>
                          </a:solidFill>
                          <a:effectLst/>
                          <a:latin typeface="Google Sans Text"/>
                        </a:rPr>
                        <a:t>Tivoxavir Marboxil (TXM)</a:t>
                      </a:r>
                    </a:p>
                  </a:txBody>
                  <a:tcPr marL="57150" marR="9525" marT="9525" marB="0" anchor="ctr"/>
                </a:tc>
                <a:tc>
                  <a:txBody>
                    <a:bodyPr/>
                    <a:lstStyle/>
                    <a:p>
                      <a:pPr algn="l" fontAlgn="ctr"/>
                      <a:r>
                        <a:rPr lang="en-US" sz="1200" b="0" i="0" u="none" strike="noStrike">
                          <a:solidFill>
                            <a:srgbClr val="1B1C1D"/>
                          </a:solidFill>
                          <a:effectLst/>
                          <a:latin typeface="Google Sans Text"/>
                        </a:rPr>
                        <a:t>CAP-Dependent Endonuclease Inhibitor</a:t>
                      </a:r>
                    </a:p>
                  </a:txBody>
                  <a:tcPr marL="57150" marR="9525" marT="9525" marB="0" anchor="ctr"/>
                </a:tc>
                <a:tc>
                  <a:txBody>
                    <a:bodyPr/>
                    <a:lstStyle/>
                    <a:p>
                      <a:pPr algn="l" fontAlgn="ctr"/>
                      <a:r>
                        <a:rPr lang="en-US" sz="1200" b="0" i="0" u="none" strike="noStrike">
                          <a:solidFill>
                            <a:srgbClr val="1B1C1D"/>
                          </a:solidFill>
                          <a:effectLst/>
                          <a:latin typeface="Google Sans Text"/>
                        </a:rPr>
                        <a:t>Phase 1 completed, Preclinical for Avian Flu </a:t>
                      </a:r>
                      <a:r>
                        <a:rPr lang="en-US" sz="1200" b="0" i="0" u="none" strike="noStrike" baseline="30000">
                          <a:solidFill>
                            <a:srgbClr val="575B5F"/>
                          </a:solidFill>
                          <a:effectLst/>
                          <a:latin typeface="Google Sans Text"/>
                        </a:rPr>
                        <a:t>4</a:t>
                      </a:r>
                      <a:endParaRPr lang="en-US" sz="1200" b="0" i="0" u="none" strike="noStrike">
                        <a:solidFill>
                          <a:srgbClr val="1B1C1D"/>
                        </a:solidFill>
                        <a:effectLst/>
                        <a:latin typeface="Google Sans Text"/>
                      </a:endParaRPr>
                    </a:p>
                  </a:txBody>
                  <a:tcPr marL="57150" marR="9525" marT="9525" marB="0" anchor="ctr"/>
                </a:tc>
                <a:tc>
                  <a:txBody>
                    <a:bodyPr/>
                    <a:lstStyle/>
                    <a:p>
                      <a:pPr algn="l" fontAlgn="ctr"/>
                      <a:r>
                        <a:rPr lang="en-US" sz="1200" b="0" i="0" u="none" strike="noStrike">
                          <a:solidFill>
                            <a:srgbClr val="1B1C1D"/>
                          </a:solidFill>
                          <a:effectLst/>
                          <a:latin typeface="Google Sans Text"/>
                        </a:rPr>
                        <a:t>Significantly reduced lung viremia, prevented weight loss in NHPs </a:t>
                      </a:r>
                      <a:r>
                        <a:rPr lang="en-US" sz="1200" b="0" i="0" u="none" strike="noStrike" baseline="30000">
                          <a:solidFill>
                            <a:srgbClr val="575B5F"/>
                          </a:solidFill>
                          <a:effectLst/>
                          <a:latin typeface="Google Sans Text"/>
                        </a:rPr>
                        <a:t>4</a:t>
                      </a:r>
                      <a:endParaRPr lang="en-US" sz="1200" b="0" i="0" u="none" strike="noStrike">
                        <a:solidFill>
                          <a:srgbClr val="1B1C1D"/>
                        </a:solidFill>
                        <a:effectLst/>
                        <a:latin typeface="Google Sans Text"/>
                      </a:endParaRPr>
                    </a:p>
                  </a:txBody>
                  <a:tcPr marL="57150" marR="9525" marT="9525" marB="0" anchor="ctr"/>
                </a:tc>
                <a:tc>
                  <a:txBody>
                    <a:bodyPr/>
                    <a:lstStyle/>
                    <a:p>
                      <a:pPr algn="l" fontAlgn="ctr"/>
                      <a:r>
                        <a:rPr lang="en-US" sz="1200" b="0" i="0" u="none" strike="noStrike">
                          <a:solidFill>
                            <a:srgbClr val="1B1C1D"/>
                          </a:solidFill>
                          <a:effectLst/>
                          <a:latin typeface="Google Sans Text"/>
                        </a:rPr>
                        <a:t>Consistent efficacy across animal models, effective against recent H5N1 mutations </a:t>
                      </a:r>
                      <a:r>
                        <a:rPr lang="en-US" sz="1200" b="0" i="0" u="none" strike="noStrike" baseline="30000">
                          <a:solidFill>
                            <a:srgbClr val="575B5F"/>
                          </a:solidFill>
                          <a:effectLst/>
                          <a:latin typeface="Google Sans Text"/>
                        </a:rPr>
                        <a:t>4</a:t>
                      </a:r>
                      <a:endParaRPr lang="en-US" sz="1200" b="0" i="0" u="none" strike="noStrike">
                        <a:solidFill>
                          <a:srgbClr val="1B1C1D"/>
                        </a:solidFill>
                        <a:effectLst/>
                        <a:latin typeface="Google Sans Text"/>
                      </a:endParaRPr>
                    </a:p>
                  </a:txBody>
                  <a:tcPr marL="57150" marR="9525" marT="9525" marB="0" anchor="ctr"/>
                </a:tc>
                <a:tc>
                  <a:txBody>
                    <a:bodyPr/>
                    <a:lstStyle/>
                    <a:p>
                      <a:pPr algn="l" fontAlgn="ctr"/>
                      <a:r>
                        <a:rPr lang="en-US" sz="1200" b="0" i="0" u="none" strike="noStrike">
                          <a:solidFill>
                            <a:srgbClr val="1B1C1D"/>
                          </a:solidFill>
                          <a:effectLst/>
                          <a:latin typeface="Google Sans Text"/>
                        </a:rPr>
                        <a:t>Oral Single Dose (Investigational)</a:t>
                      </a:r>
                    </a:p>
                  </a:txBody>
                  <a:tcPr marL="57150" marR="9525" marT="9525" marB="0" anchor="ctr"/>
                </a:tc>
                <a:tc>
                  <a:txBody>
                    <a:bodyPr/>
                    <a:lstStyle/>
                    <a:p>
                      <a:pPr algn="l" fontAlgn="ctr"/>
                      <a:r>
                        <a:rPr lang="en-US" sz="1200" b="0" i="0" u="none" strike="noStrike">
                          <a:solidFill>
                            <a:srgbClr val="1B1C1D"/>
                          </a:solidFill>
                          <a:effectLst/>
                          <a:latin typeface="Google Sans Text"/>
                        </a:rPr>
                        <a:t>Accelerated approval pathway (Animal Rule) being pursued </a:t>
                      </a:r>
                      <a:r>
                        <a:rPr lang="en-US" sz="1200" b="0" i="0" u="none" strike="noStrike" baseline="30000">
                          <a:solidFill>
                            <a:srgbClr val="575B5F"/>
                          </a:solidFill>
                          <a:effectLst/>
                          <a:latin typeface="Google Sans Text"/>
                        </a:rPr>
                        <a:t>4</a:t>
                      </a:r>
                      <a:endParaRPr lang="en-US" sz="1200" b="0" i="0" u="none" strike="noStrike">
                        <a:solidFill>
                          <a:srgbClr val="1B1C1D"/>
                        </a:solidFill>
                        <a:effectLst/>
                        <a:latin typeface="Google Sans Text"/>
                      </a:endParaRPr>
                    </a:p>
                  </a:txBody>
                  <a:tcPr marL="57150" marR="9525" marT="9525" marB="0" anchor="ctr"/>
                </a:tc>
                <a:extLst>
                  <a:ext uri="{0D108BD9-81ED-4DB2-BD59-A6C34878D82A}">
                    <a16:rowId xmlns:a16="http://schemas.microsoft.com/office/drawing/2014/main" val="3701544489"/>
                  </a:ext>
                </a:extLst>
              </a:tr>
              <a:tr h="1305393">
                <a:tc>
                  <a:txBody>
                    <a:bodyPr/>
                    <a:lstStyle/>
                    <a:p>
                      <a:pPr algn="l" fontAlgn="ctr"/>
                      <a:r>
                        <a:rPr lang="en-US" sz="1200" b="1" i="0" u="none" strike="noStrike">
                          <a:solidFill>
                            <a:srgbClr val="1B1C1D"/>
                          </a:solidFill>
                          <a:effectLst/>
                          <a:latin typeface="Google Sans Text"/>
                        </a:rPr>
                        <a:t>Onradivir</a:t>
                      </a:r>
                    </a:p>
                  </a:txBody>
                  <a:tcPr marL="57150" marR="9525" marT="9525" marB="0" anchor="ctr"/>
                </a:tc>
                <a:tc>
                  <a:txBody>
                    <a:bodyPr/>
                    <a:lstStyle/>
                    <a:p>
                      <a:pPr algn="l" fontAlgn="ctr"/>
                      <a:r>
                        <a:rPr lang="en-US" sz="1200" b="0" i="0" u="none" strike="noStrike">
                          <a:solidFill>
                            <a:srgbClr val="1B1C1D"/>
                          </a:solidFill>
                          <a:effectLst/>
                          <a:latin typeface="Google Sans Text"/>
                        </a:rPr>
                        <a:t>Novel Oral Antiviral</a:t>
                      </a:r>
                    </a:p>
                  </a:txBody>
                  <a:tcPr marL="57150" marR="9525" marT="9525" marB="0" anchor="ctr"/>
                </a:tc>
                <a:tc>
                  <a:txBody>
                    <a:bodyPr/>
                    <a:lstStyle/>
                    <a:p>
                      <a:pPr algn="l" fontAlgn="ctr"/>
                      <a:r>
                        <a:rPr lang="en-US" sz="1200" b="0" i="0" u="none" strike="noStrike" dirty="0">
                          <a:solidFill>
                            <a:srgbClr val="1B1C1D"/>
                          </a:solidFill>
                          <a:effectLst/>
                          <a:latin typeface="Google Sans Text"/>
                        </a:rPr>
                        <a:t>Phase 3 completed (Influenza A) </a:t>
                      </a:r>
                      <a:r>
                        <a:rPr lang="en-US" sz="1200" b="0" i="0" u="none" strike="noStrike" baseline="30000" dirty="0">
                          <a:solidFill>
                            <a:srgbClr val="575B5F"/>
                          </a:solidFill>
                          <a:effectLst/>
                          <a:latin typeface="Google Sans Text"/>
                        </a:rPr>
                        <a:t>23</a:t>
                      </a:r>
                      <a:endParaRPr lang="en-US" sz="1200" b="0" i="0" u="none" strike="noStrike" dirty="0">
                        <a:solidFill>
                          <a:srgbClr val="1B1C1D"/>
                        </a:solidFill>
                        <a:effectLst/>
                        <a:latin typeface="Google Sans Text"/>
                      </a:endParaRPr>
                    </a:p>
                  </a:txBody>
                  <a:tcPr marL="57150" marR="9525" marT="9525" marB="0" anchor="ctr"/>
                </a:tc>
                <a:tc>
                  <a:txBody>
                    <a:bodyPr/>
                    <a:lstStyle/>
                    <a:p>
                      <a:pPr algn="l" fontAlgn="ctr"/>
                      <a:r>
                        <a:rPr lang="en-US" sz="1200" b="0" i="0" u="none" strike="noStrike">
                          <a:solidFill>
                            <a:srgbClr val="1B1C1D"/>
                          </a:solidFill>
                          <a:effectLst/>
                          <a:latin typeface="Google Sans Text"/>
                        </a:rPr>
                        <a:t>Similar curative efficacy to oseltamivir for uncomplicated flu, speeds symptom relief </a:t>
                      </a:r>
                      <a:r>
                        <a:rPr lang="en-US" sz="1200" b="0" i="0" u="none" strike="noStrike" baseline="30000">
                          <a:solidFill>
                            <a:srgbClr val="575B5F"/>
                          </a:solidFill>
                          <a:effectLst/>
                          <a:latin typeface="Google Sans Text"/>
                        </a:rPr>
                        <a:t>23</a:t>
                      </a:r>
                      <a:endParaRPr lang="en-US" sz="1200" b="0" i="0" u="none" strike="noStrike">
                        <a:solidFill>
                          <a:srgbClr val="1B1C1D"/>
                        </a:solidFill>
                        <a:effectLst/>
                        <a:latin typeface="Google Sans Text"/>
                      </a:endParaRPr>
                    </a:p>
                  </a:txBody>
                  <a:tcPr marL="57150" marR="9525" marT="9525" marB="0" anchor="ctr"/>
                </a:tc>
                <a:tc>
                  <a:txBody>
                    <a:bodyPr/>
                    <a:lstStyle/>
                    <a:p>
                      <a:pPr algn="l" fontAlgn="ctr"/>
                      <a:r>
                        <a:rPr lang="en-US" sz="1200" b="0" i="0" u="none" strike="noStrike">
                          <a:solidFill>
                            <a:srgbClr val="1B1C1D"/>
                          </a:solidFill>
                          <a:effectLst/>
                          <a:latin typeface="Google Sans Text"/>
                        </a:rPr>
                        <a:t>Potential alternative as susceptibility concerns grow </a:t>
                      </a:r>
                      <a:r>
                        <a:rPr lang="en-US" sz="1200" b="0" i="0" u="none" strike="noStrike" baseline="30000">
                          <a:solidFill>
                            <a:srgbClr val="575B5F"/>
                          </a:solidFill>
                          <a:effectLst/>
                          <a:latin typeface="Google Sans Text"/>
                        </a:rPr>
                        <a:t>23</a:t>
                      </a:r>
                      <a:endParaRPr lang="en-US" sz="1200" b="0" i="0" u="none" strike="noStrike">
                        <a:solidFill>
                          <a:srgbClr val="1B1C1D"/>
                        </a:solidFill>
                        <a:effectLst/>
                        <a:latin typeface="Google Sans Text"/>
                      </a:endParaRPr>
                    </a:p>
                  </a:txBody>
                  <a:tcPr marL="57150" marR="9525" marT="9525" marB="0" anchor="ctr"/>
                </a:tc>
                <a:tc>
                  <a:txBody>
                    <a:bodyPr/>
                    <a:lstStyle/>
                    <a:p>
                      <a:pPr algn="l" fontAlgn="ctr"/>
                      <a:r>
                        <a:rPr lang="en-US" sz="1200" b="0" i="0" u="none" strike="noStrike" dirty="0">
                          <a:solidFill>
                            <a:srgbClr val="1B1C1D"/>
                          </a:solidFill>
                          <a:effectLst/>
                          <a:latin typeface="Google Sans Text"/>
                        </a:rPr>
                        <a:t>Oral Once Daily (Investigational)</a:t>
                      </a:r>
                    </a:p>
                  </a:txBody>
                  <a:tcPr marL="57150" marR="9525" marT="9525" marB="0" anchor="ctr"/>
                </a:tc>
                <a:tc>
                  <a:txBody>
                    <a:bodyPr/>
                    <a:lstStyle/>
                    <a:p>
                      <a:pPr algn="l" fontAlgn="ctr"/>
                      <a:r>
                        <a:rPr lang="en-US" sz="1200" b="0" i="0" u="none" strike="noStrike">
                          <a:solidFill>
                            <a:srgbClr val="1B1C1D"/>
                          </a:solidFill>
                          <a:effectLst/>
                          <a:latin typeface="Google Sans Text"/>
                        </a:rPr>
                        <a:t>Candidate for combination therapy </a:t>
                      </a:r>
                      <a:r>
                        <a:rPr lang="en-US" sz="1200" b="0" i="0" u="none" strike="noStrike" baseline="30000">
                          <a:solidFill>
                            <a:srgbClr val="575B5F"/>
                          </a:solidFill>
                          <a:effectLst/>
                          <a:latin typeface="Google Sans Text"/>
                        </a:rPr>
                        <a:t>23</a:t>
                      </a:r>
                      <a:endParaRPr lang="en-US" sz="1200" b="0" i="0" u="none" strike="noStrike">
                        <a:solidFill>
                          <a:srgbClr val="1B1C1D"/>
                        </a:solidFill>
                        <a:effectLst/>
                        <a:latin typeface="Google Sans Text"/>
                      </a:endParaRPr>
                    </a:p>
                  </a:txBody>
                  <a:tcPr marL="57150" marR="9525" marT="9525" marB="0" anchor="ctr"/>
                </a:tc>
                <a:extLst>
                  <a:ext uri="{0D108BD9-81ED-4DB2-BD59-A6C34878D82A}">
                    <a16:rowId xmlns:a16="http://schemas.microsoft.com/office/drawing/2014/main" val="1188345949"/>
                  </a:ext>
                </a:extLst>
              </a:tr>
              <a:tr h="873076">
                <a:tc>
                  <a:txBody>
                    <a:bodyPr/>
                    <a:lstStyle/>
                    <a:p>
                      <a:pPr algn="l" fontAlgn="ctr"/>
                      <a:r>
                        <a:rPr lang="en-US" sz="1200" b="1" i="0" u="none" strike="noStrike">
                          <a:solidFill>
                            <a:srgbClr val="1B1C1D"/>
                          </a:solidFill>
                          <a:effectLst/>
                          <a:latin typeface="Google Sans Text"/>
                        </a:rPr>
                        <a:t>Neumifil (HEX17)</a:t>
                      </a:r>
                    </a:p>
                  </a:txBody>
                  <a:tcPr marL="57150" marR="9525" marT="9525" marB="0" anchor="ctr"/>
                </a:tc>
                <a:tc>
                  <a:txBody>
                    <a:bodyPr/>
                    <a:lstStyle/>
                    <a:p>
                      <a:pPr algn="l" fontAlgn="ctr"/>
                      <a:r>
                        <a:rPr lang="en-US" sz="1200" b="0" i="0" u="none" strike="noStrike">
                          <a:solidFill>
                            <a:srgbClr val="1B1C1D"/>
                          </a:solidFill>
                          <a:effectLst/>
                          <a:latin typeface="Google Sans Text"/>
                        </a:rPr>
                        <a:t>Host-Targeting Biotherapeutic (Sialic Acid Binding)</a:t>
                      </a:r>
                    </a:p>
                  </a:txBody>
                  <a:tcPr marL="57150" marR="9525" marT="9525" marB="0" anchor="ctr"/>
                </a:tc>
                <a:tc>
                  <a:txBody>
                    <a:bodyPr/>
                    <a:lstStyle/>
                    <a:p>
                      <a:pPr algn="l" fontAlgn="ctr"/>
                      <a:r>
                        <a:rPr lang="en-US" sz="1200" b="0" i="0" u="none" strike="noStrike">
                          <a:solidFill>
                            <a:srgbClr val="1B1C1D"/>
                          </a:solidFill>
                          <a:effectLst/>
                          <a:latin typeface="Google Sans Text"/>
                        </a:rPr>
                        <a:t>Clinical Trials (Broad Respiratory Viruses) </a:t>
                      </a:r>
                      <a:r>
                        <a:rPr lang="en-US" sz="1200" b="0" i="0" u="none" strike="noStrike" baseline="30000">
                          <a:solidFill>
                            <a:srgbClr val="575B5F"/>
                          </a:solidFill>
                          <a:effectLst/>
                          <a:latin typeface="Google Sans Text"/>
                        </a:rPr>
                        <a:t>24</a:t>
                      </a:r>
                      <a:endParaRPr lang="en-US" sz="1200" b="0" i="0" u="none" strike="noStrike">
                        <a:solidFill>
                          <a:srgbClr val="1B1C1D"/>
                        </a:solidFill>
                        <a:effectLst/>
                        <a:latin typeface="Google Sans Text"/>
                      </a:endParaRPr>
                    </a:p>
                  </a:txBody>
                  <a:tcPr marL="57150" marR="9525" marT="9525" marB="0" anchor="ctr"/>
                </a:tc>
                <a:tc>
                  <a:txBody>
                    <a:bodyPr/>
                    <a:lstStyle/>
                    <a:p>
                      <a:pPr algn="l" fontAlgn="ctr"/>
                      <a:r>
                        <a:rPr lang="en-US" sz="1200" b="0" i="0" u="none" strike="noStrike">
                          <a:solidFill>
                            <a:srgbClr val="1B1C1D"/>
                          </a:solidFill>
                          <a:effectLst/>
                          <a:latin typeface="Google Sans Text"/>
                        </a:rPr>
                        <a:t>Full prophylactic protection against A(H5N1) in mice </a:t>
                      </a:r>
                      <a:r>
                        <a:rPr lang="en-US" sz="1200" b="0" i="0" u="none" strike="noStrike" baseline="30000">
                          <a:solidFill>
                            <a:srgbClr val="575B5F"/>
                          </a:solidFill>
                          <a:effectLst/>
                          <a:latin typeface="Google Sans Text"/>
                        </a:rPr>
                        <a:t>25</a:t>
                      </a:r>
                      <a:endParaRPr lang="en-US" sz="1200" b="0" i="0" u="none" strike="noStrike">
                        <a:solidFill>
                          <a:srgbClr val="1B1C1D"/>
                        </a:solidFill>
                        <a:effectLst/>
                        <a:latin typeface="Google Sans Text"/>
                      </a:endParaRPr>
                    </a:p>
                  </a:txBody>
                  <a:tcPr marL="57150" marR="9525" marT="9525" marB="0" anchor="ctr"/>
                </a:tc>
                <a:tc>
                  <a:txBody>
                    <a:bodyPr/>
                    <a:lstStyle/>
                    <a:p>
                      <a:pPr algn="l" fontAlgn="ctr"/>
                      <a:r>
                        <a:rPr lang="en-US" sz="1200" b="0" i="0" u="none" strike="noStrike" dirty="0">
                          <a:solidFill>
                            <a:srgbClr val="1B1C1D"/>
                          </a:solidFill>
                          <a:effectLst/>
                          <a:latin typeface="Google Sans Text"/>
                        </a:rPr>
                        <a:t>Targets host, reduced risk of antiviral resistance </a:t>
                      </a:r>
                      <a:r>
                        <a:rPr lang="en-US" sz="1200" b="0" i="0" u="none" strike="noStrike" baseline="30000" dirty="0">
                          <a:solidFill>
                            <a:srgbClr val="575B5F"/>
                          </a:solidFill>
                          <a:effectLst/>
                          <a:latin typeface="Google Sans Text"/>
                        </a:rPr>
                        <a:t>24</a:t>
                      </a:r>
                      <a:endParaRPr lang="en-US" sz="1200" b="0" i="0" u="none" strike="noStrike" dirty="0">
                        <a:solidFill>
                          <a:srgbClr val="1B1C1D"/>
                        </a:solidFill>
                        <a:effectLst/>
                        <a:latin typeface="Google Sans Text"/>
                      </a:endParaRPr>
                    </a:p>
                  </a:txBody>
                  <a:tcPr marL="57150" marR="9525" marT="9525" marB="0" anchor="ctr"/>
                </a:tc>
                <a:tc>
                  <a:txBody>
                    <a:bodyPr/>
                    <a:lstStyle/>
                    <a:p>
                      <a:pPr algn="l" fontAlgn="ctr"/>
                      <a:r>
                        <a:rPr lang="en-US" sz="1200" b="0" i="0" u="none" strike="noStrike">
                          <a:solidFill>
                            <a:srgbClr val="1B1C1D"/>
                          </a:solidFill>
                          <a:effectLst/>
                          <a:latin typeface="Google Sans Text"/>
                        </a:rPr>
                        <a:t>Intranasal Spray (Investigational)</a:t>
                      </a:r>
                    </a:p>
                  </a:txBody>
                  <a:tcPr marL="57150" marR="9525" marT="9525" marB="0" anchor="ctr"/>
                </a:tc>
                <a:tc>
                  <a:txBody>
                    <a:bodyPr/>
                    <a:lstStyle/>
                    <a:p>
                      <a:pPr algn="l" fontAlgn="ctr"/>
                      <a:r>
                        <a:rPr lang="en-US" sz="1200" b="0" i="0" u="none" strike="noStrike">
                          <a:solidFill>
                            <a:srgbClr val="1B1C1D"/>
                          </a:solidFill>
                          <a:effectLst/>
                          <a:latin typeface="Google Sans Text"/>
                        </a:rPr>
                        <a:t>Broad-spectrum prophylactic potential </a:t>
                      </a:r>
                      <a:r>
                        <a:rPr lang="en-US" sz="1200" b="0" i="0" u="none" strike="noStrike" baseline="30000">
                          <a:solidFill>
                            <a:srgbClr val="575B5F"/>
                          </a:solidFill>
                          <a:effectLst/>
                          <a:latin typeface="Google Sans Text"/>
                        </a:rPr>
                        <a:t>24</a:t>
                      </a:r>
                      <a:endParaRPr lang="en-US" sz="1200" b="0" i="0" u="none" strike="noStrike">
                        <a:solidFill>
                          <a:srgbClr val="1B1C1D"/>
                        </a:solidFill>
                        <a:effectLst/>
                        <a:latin typeface="Google Sans Text"/>
                      </a:endParaRPr>
                    </a:p>
                  </a:txBody>
                  <a:tcPr marL="57150" marR="9525" marT="9525" marB="0" anchor="ctr"/>
                </a:tc>
                <a:extLst>
                  <a:ext uri="{0D108BD9-81ED-4DB2-BD59-A6C34878D82A}">
                    <a16:rowId xmlns:a16="http://schemas.microsoft.com/office/drawing/2014/main" val="3776100797"/>
                  </a:ext>
                </a:extLst>
              </a:tr>
              <a:tr h="1089234">
                <a:tc>
                  <a:txBody>
                    <a:bodyPr/>
                    <a:lstStyle/>
                    <a:p>
                      <a:pPr algn="l" fontAlgn="ctr"/>
                      <a:r>
                        <a:rPr lang="es-ES" sz="1200" b="1" i="0" u="none" strike="noStrike">
                          <a:solidFill>
                            <a:srgbClr val="1B1C1D"/>
                          </a:solidFill>
                          <a:effectLst/>
                          <a:latin typeface="Google Sans Text"/>
                        </a:rPr>
                        <a:t>Monoclonal Antibodies (e.g., 8A8)</a:t>
                      </a:r>
                      <a:endParaRPr lang="en-US" sz="1200" b="1" i="0" u="none" strike="noStrike">
                        <a:solidFill>
                          <a:srgbClr val="1B1C1D"/>
                        </a:solidFill>
                        <a:effectLst/>
                        <a:latin typeface="Google Sans Text"/>
                      </a:endParaRPr>
                    </a:p>
                  </a:txBody>
                  <a:tcPr marL="57150" marR="9525" marT="9525" marB="0" anchor="ctr"/>
                </a:tc>
                <a:tc>
                  <a:txBody>
                    <a:bodyPr/>
                    <a:lstStyle/>
                    <a:p>
                      <a:pPr algn="l" fontAlgn="ctr"/>
                      <a:r>
                        <a:rPr lang="en-US" sz="1200" b="0" i="0" u="none" strike="noStrike">
                          <a:solidFill>
                            <a:srgbClr val="1B1C1D"/>
                          </a:solidFill>
                          <a:effectLst/>
                          <a:latin typeface="Google Sans Text"/>
                        </a:rPr>
                        <a:t>Neutralizing Antibody (HA binding)</a:t>
                      </a:r>
                    </a:p>
                  </a:txBody>
                  <a:tcPr marL="57150" marR="9525" marT="9525" marB="0" anchor="ctr"/>
                </a:tc>
                <a:tc>
                  <a:txBody>
                    <a:bodyPr/>
                    <a:lstStyle/>
                    <a:p>
                      <a:pPr algn="l" fontAlgn="ctr"/>
                      <a:r>
                        <a:rPr lang="en-US" sz="1200" b="0" i="0" u="none" strike="noStrike">
                          <a:solidFill>
                            <a:srgbClr val="1B1C1D"/>
                          </a:solidFill>
                          <a:effectLst/>
                          <a:latin typeface="Google Sans Text"/>
                        </a:rPr>
                        <a:t>Preclinical/Development </a:t>
                      </a:r>
                      <a:r>
                        <a:rPr lang="en-US" sz="1200" b="0" i="0" u="none" strike="noStrike" baseline="30000">
                          <a:solidFill>
                            <a:srgbClr val="575B5F"/>
                          </a:solidFill>
                          <a:effectLst/>
                          <a:latin typeface="Google Sans Text"/>
                        </a:rPr>
                        <a:t>1</a:t>
                      </a:r>
                      <a:endParaRPr lang="en-US" sz="1200" b="0" i="0" u="none" strike="noStrike">
                        <a:solidFill>
                          <a:srgbClr val="1B1C1D"/>
                        </a:solidFill>
                        <a:effectLst/>
                        <a:latin typeface="Google Sans Text"/>
                      </a:endParaRPr>
                    </a:p>
                  </a:txBody>
                  <a:tcPr marL="57150" marR="9525" marT="9525" marB="0" anchor="ctr"/>
                </a:tc>
                <a:tc>
                  <a:txBody>
                    <a:bodyPr/>
                    <a:lstStyle/>
                    <a:p>
                      <a:pPr algn="l" fontAlgn="ctr"/>
                      <a:r>
                        <a:rPr lang="en-US" sz="1200" b="0" i="0" u="none" strike="noStrike">
                          <a:solidFill>
                            <a:srgbClr val="1B1C1D"/>
                          </a:solidFill>
                          <a:effectLst/>
                          <a:latin typeface="Google Sans Text"/>
                        </a:rPr>
                        <a:t>Neutralizes H5N1 by blocking receptor binding/membrane fusion </a:t>
                      </a:r>
                      <a:r>
                        <a:rPr lang="en-US" sz="1200" b="0" i="0" u="none" strike="noStrike" baseline="30000">
                          <a:solidFill>
                            <a:srgbClr val="575B5F"/>
                          </a:solidFill>
                          <a:effectLst/>
                          <a:latin typeface="Google Sans Text"/>
                        </a:rPr>
                        <a:t>1</a:t>
                      </a:r>
                      <a:endParaRPr lang="en-US" sz="1200" b="0" i="0" u="none" strike="noStrike">
                        <a:solidFill>
                          <a:srgbClr val="1B1C1D"/>
                        </a:solidFill>
                        <a:effectLst/>
                        <a:latin typeface="Google Sans Text"/>
                      </a:endParaRPr>
                    </a:p>
                  </a:txBody>
                  <a:tcPr marL="57150" marR="9525" marT="9525" marB="0" anchor="ctr"/>
                </a:tc>
                <a:tc>
                  <a:txBody>
                    <a:bodyPr/>
                    <a:lstStyle/>
                    <a:p>
                      <a:pPr algn="l" fontAlgn="ctr"/>
                      <a:r>
                        <a:rPr lang="en-US" sz="1200" b="0" i="0" u="none" strike="noStrike" dirty="0">
                          <a:solidFill>
                            <a:srgbClr val="1B1C1D"/>
                          </a:solidFill>
                          <a:effectLst/>
                          <a:latin typeface="Google Sans Text"/>
                        </a:rPr>
                        <a:t>Broad neutralizing activity against H5N1 strains </a:t>
                      </a:r>
                      <a:r>
                        <a:rPr lang="en-US" sz="1200" b="0" i="0" u="none" strike="noStrike" baseline="30000" dirty="0">
                          <a:solidFill>
                            <a:srgbClr val="575B5F"/>
                          </a:solidFill>
                          <a:effectLst/>
                          <a:latin typeface="Google Sans Text"/>
                        </a:rPr>
                        <a:t>1</a:t>
                      </a:r>
                      <a:endParaRPr lang="en-US" sz="1200" b="0" i="0" u="none" strike="noStrike" dirty="0">
                        <a:solidFill>
                          <a:srgbClr val="1B1C1D"/>
                        </a:solidFill>
                        <a:effectLst/>
                        <a:latin typeface="Google Sans Text"/>
                      </a:endParaRPr>
                    </a:p>
                  </a:txBody>
                  <a:tcPr marL="57150" marR="9525" marT="9525" marB="0" anchor="ctr"/>
                </a:tc>
                <a:tc>
                  <a:txBody>
                    <a:bodyPr/>
                    <a:lstStyle/>
                    <a:p>
                      <a:pPr algn="l" fontAlgn="ctr"/>
                      <a:r>
                        <a:rPr lang="en-US" sz="1200" b="0" i="0" u="none" strike="noStrike">
                          <a:solidFill>
                            <a:srgbClr val="1B1C1D"/>
                          </a:solidFill>
                          <a:effectLst/>
                          <a:latin typeface="Google Sans Text"/>
                        </a:rPr>
                        <a:t>Passive Immune Therapy</a:t>
                      </a:r>
                    </a:p>
                  </a:txBody>
                  <a:tcPr marL="57150" marR="9525" marT="9525" marB="0" anchor="ctr"/>
                </a:tc>
                <a:tc>
                  <a:txBody>
                    <a:bodyPr/>
                    <a:lstStyle/>
                    <a:p>
                      <a:pPr algn="l" fontAlgn="ctr"/>
                      <a:r>
                        <a:rPr lang="en-US" sz="1200" b="0" i="0" u="none" strike="noStrike" dirty="0">
                          <a:solidFill>
                            <a:srgbClr val="1B1C1D"/>
                          </a:solidFill>
                          <a:effectLst/>
                          <a:latin typeface="Google Sans Text"/>
                        </a:rPr>
                        <a:t>Potential for severe cases or prophylaxis </a:t>
                      </a:r>
                      <a:r>
                        <a:rPr lang="en-US" sz="1200" b="0" i="0" u="none" strike="noStrike" baseline="30000" dirty="0">
                          <a:solidFill>
                            <a:srgbClr val="575B5F"/>
                          </a:solidFill>
                          <a:effectLst/>
                          <a:latin typeface="Google Sans Text"/>
                        </a:rPr>
                        <a:t>1</a:t>
                      </a:r>
                      <a:endParaRPr lang="en-US" sz="1200" b="0" i="0" u="none" strike="noStrike" dirty="0">
                        <a:solidFill>
                          <a:srgbClr val="1B1C1D"/>
                        </a:solidFill>
                        <a:effectLst/>
                        <a:latin typeface="Google Sans Text"/>
                      </a:endParaRPr>
                    </a:p>
                  </a:txBody>
                  <a:tcPr marL="57150" marR="9525" marT="9525" marB="0" anchor="ctr"/>
                </a:tc>
                <a:extLst>
                  <a:ext uri="{0D108BD9-81ED-4DB2-BD59-A6C34878D82A}">
                    <a16:rowId xmlns:a16="http://schemas.microsoft.com/office/drawing/2014/main" val="3309685709"/>
                  </a:ext>
                </a:extLst>
              </a:tr>
            </a:tbl>
          </a:graphicData>
        </a:graphic>
      </p:graphicFrame>
    </p:spTree>
    <p:extLst>
      <p:ext uri="{BB962C8B-B14F-4D97-AF65-F5344CB8AC3E}">
        <p14:creationId xmlns:p14="http://schemas.microsoft.com/office/powerpoint/2010/main" val="564135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A65F-F346-12DD-47A8-CA92FDF76FB5}"/>
              </a:ext>
            </a:extLst>
          </p:cNvPr>
          <p:cNvSpPr>
            <a:spLocks noGrp="1"/>
          </p:cNvSpPr>
          <p:nvPr>
            <p:ph type="ctrTitle"/>
          </p:nvPr>
        </p:nvSpPr>
        <p:spPr>
          <a:xfrm>
            <a:off x="457200" y="154386"/>
            <a:ext cx="10363200" cy="1470025"/>
          </a:xfrm>
          <a:solidFill>
            <a:schemeClr val="tx1"/>
          </a:solidFill>
        </p:spPr>
        <p:txBody>
          <a:bodyPr>
            <a:noAutofit/>
          </a:bodyPr>
          <a:lstStyle/>
          <a:p>
            <a:r>
              <a:rPr lang="en-US" sz="5400" dirty="0">
                <a:ln w="0"/>
                <a:solidFill>
                  <a:schemeClr val="bg1"/>
                </a:solidFill>
                <a:effectLst>
                  <a:outerShdw blurRad="38100" dist="19050" dir="2700000" algn="tl" rotWithShape="0">
                    <a:schemeClr val="dk1">
                      <a:alpha val="40000"/>
                    </a:schemeClr>
                  </a:outerShdw>
                </a:effectLst>
                <a:latin typeface="Helvetica Neue" panose="02000503000000020004" pitchFamily="2" charset="0"/>
              </a:rPr>
              <a:t>Baloxavir marboxil </a:t>
            </a:r>
            <a:br>
              <a:rPr lang="en-US" sz="5400" dirty="0">
                <a:ln w="0"/>
                <a:solidFill>
                  <a:schemeClr val="bg1"/>
                </a:solidFill>
                <a:effectLst>
                  <a:outerShdw blurRad="38100" dist="19050" dir="2700000" algn="tl" rotWithShape="0">
                    <a:schemeClr val="dk1">
                      <a:alpha val="40000"/>
                    </a:schemeClr>
                  </a:outerShdw>
                </a:effectLst>
                <a:latin typeface="Helvetica Neue" panose="02000503000000020004" pitchFamily="2" charset="0"/>
              </a:rPr>
            </a:br>
            <a:r>
              <a:rPr lang="en-US" sz="5400" dirty="0">
                <a:ln w="0"/>
                <a:solidFill>
                  <a:schemeClr val="bg1"/>
                </a:solidFill>
                <a:effectLst>
                  <a:outerShdw blurRad="38100" dist="19050" dir="2700000" algn="tl" rotWithShape="0">
                    <a:schemeClr val="dk1">
                      <a:alpha val="40000"/>
                    </a:schemeClr>
                  </a:outerShdw>
                </a:effectLst>
                <a:latin typeface="Helvetica Neue" panose="02000503000000020004" pitchFamily="2" charset="0"/>
              </a:rPr>
              <a:t>(Xofluza) </a:t>
            </a:r>
            <a:endParaRPr lang="en-US" sz="5400" dirty="0">
              <a:ln w="0"/>
              <a:solidFill>
                <a:schemeClr val="bg1"/>
              </a:solidFill>
              <a:effectLst>
                <a:outerShdw blurRad="38100" dist="19050" dir="2700000" algn="tl" rotWithShape="0">
                  <a:schemeClr val="dk1">
                    <a:alpha val="40000"/>
                  </a:schemeClr>
                </a:outerShdw>
              </a:effectLst>
            </a:endParaRPr>
          </a:p>
        </p:txBody>
      </p:sp>
      <p:pic>
        <p:nvPicPr>
          <p:cNvPr id="2050" name="Picture 2" descr="Flu Drug">
            <a:extLst>
              <a:ext uri="{FF2B5EF4-FFF2-40B4-BE49-F238E27FC236}">
                <a16:creationId xmlns:a16="http://schemas.microsoft.com/office/drawing/2014/main" id="{AE0166E4-B176-EA37-3C5A-3F0F5B10F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1600" y="841967"/>
            <a:ext cx="3200400" cy="179222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AB624B9-98BC-260B-CD62-55AB73EDB927}"/>
              </a:ext>
            </a:extLst>
          </p:cNvPr>
          <p:cNvSpPr txBox="1">
            <a:spLocks/>
          </p:cNvSpPr>
          <p:nvPr/>
        </p:nvSpPr>
        <p:spPr>
          <a:xfrm>
            <a:off x="292398" y="1888323"/>
            <a:ext cx="10692804" cy="3593592"/>
          </a:xfrm>
          <a:prstGeom prst="rect">
            <a:avLst/>
          </a:prstGeom>
        </p:spPr>
        <p:txBody>
          <a:bodyPr vert="horz" lIns="91440" tIns="45720" rIns="91440" bIns="45720" rtlCol="0">
            <a:noAutofit/>
          </a:bodyPr>
          <a:lstStyle>
            <a:lvl1pPr marL="0" indent="0" algn="ctr" defTabSz="6858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1pPr>
            <a:lvl2pPr marL="457200" indent="0" algn="ctr" defTabSz="68580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2pPr>
            <a:lvl3pPr marL="914400" indent="0" algn="ctr" defTabSz="6858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3pPr>
            <a:lvl4pPr marL="13716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4pPr>
            <a:lvl5pPr marL="18288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5pPr>
            <a:lvl6pPr marL="2286000" indent="0" algn="ctr" defTabSz="685800" rtl="0" eaLnBrk="1" latinLnBrk="0" hangingPunct="1">
              <a:spcBef>
                <a:spcPct val="20000"/>
              </a:spcBef>
              <a:buFont typeface="Arial" pitchFamily="34" charset="0"/>
              <a:buNone/>
              <a:defRPr sz="1500" kern="1200" baseline="0">
                <a:solidFill>
                  <a:schemeClr val="tx1">
                    <a:tint val="75000"/>
                  </a:schemeClr>
                </a:solidFill>
                <a:latin typeface="+mn-lt"/>
                <a:ea typeface="+mn-ea"/>
                <a:cs typeface="+mn-cs"/>
              </a:defRPr>
            </a:lvl6pPr>
            <a:lvl7pPr marL="2743200" indent="0" algn="ctr" defTabSz="685800" rtl="0" eaLnBrk="1" latinLnBrk="0" hangingPunct="1">
              <a:spcBef>
                <a:spcPct val="20000"/>
              </a:spcBef>
              <a:buFont typeface="Wingdings" pitchFamily="2" charset="2"/>
              <a:buNone/>
              <a:defRPr sz="1500" kern="1200">
                <a:solidFill>
                  <a:schemeClr val="tx1">
                    <a:tint val="75000"/>
                  </a:schemeClr>
                </a:solidFill>
                <a:latin typeface="+mn-lt"/>
                <a:ea typeface="+mn-ea"/>
                <a:cs typeface="+mn-cs"/>
              </a:defRPr>
            </a:lvl7pPr>
            <a:lvl8pPr marL="32004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8pPr>
            <a:lvl9pPr marL="36576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9pPr>
          </a:lstStyle>
          <a:p>
            <a:pPr marL="571500" indent="-571500" algn="l">
              <a:buFont typeface="Arial" pitchFamily="34" charset="0"/>
              <a:buChar char="•"/>
            </a:pPr>
            <a:r>
              <a:rPr lang="en-US" sz="4400" dirty="0"/>
              <a:t>Antiviral drug </a:t>
            </a:r>
          </a:p>
          <a:p>
            <a:pPr marL="571500" indent="-571500" algn="l">
              <a:buFont typeface="Arial" pitchFamily="34" charset="0"/>
              <a:buChar char="•"/>
            </a:pPr>
            <a:r>
              <a:rPr lang="en-US" sz="4400" dirty="0"/>
              <a:t>Given as a pill in a single dose by mouth</a:t>
            </a:r>
          </a:p>
          <a:p>
            <a:pPr marL="571500" indent="-571500" algn="l">
              <a:buFont typeface="Arial" pitchFamily="34" charset="0"/>
              <a:buChar char="•"/>
            </a:pPr>
            <a:r>
              <a:rPr lang="en-US" sz="4400" dirty="0"/>
              <a:t>U.S. FDA Approved on October 24, 2018</a:t>
            </a:r>
          </a:p>
        </p:txBody>
      </p:sp>
      <p:sp>
        <p:nvSpPr>
          <p:cNvPr id="4" name="Content Placeholder 2">
            <a:extLst>
              <a:ext uri="{FF2B5EF4-FFF2-40B4-BE49-F238E27FC236}">
                <a16:creationId xmlns:a16="http://schemas.microsoft.com/office/drawing/2014/main" id="{3216091B-4EDA-24F7-4131-805644620950}"/>
              </a:ext>
            </a:extLst>
          </p:cNvPr>
          <p:cNvSpPr txBox="1">
            <a:spLocks/>
          </p:cNvSpPr>
          <p:nvPr/>
        </p:nvSpPr>
        <p:spPr>
          <a:xfrm>
            <a:off x="0" y="4525108"/>
            <a:ext cx="12191999" cy="2003163"/>
          </a:xfrm>
          <a:prstGeom prst="rect">
            <a:avLst/>
          </a:prstGeom>
          <a:solidFill>
            <a:schemeClr val="accent5">
              <a:lumMod val="50000"/>
            </a:schemeClr>
          </a:solidFill>
        </p:spPr>
        <p:txBody>
          <a:bodyPr vert="horz" lIns="91440" tIns="45720" rIns="91440" bIns="45720" rtlCol="0">
            <a:normAutofit/>
          </a:bodyPr>
          <a:lstStyle>
            <a:lvl1pPr marL="0" indent="0" algn="ctr" defTabSz="6858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1pPr>
            <a:lvl2pPr marL="457200" indent="0" algn="ctr" defTabSz="68580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2pPr>
            <a:lvl3pPr marL="914400" indent="0" algn="ctr" defTabSz="6858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3pPr>
            <a:lvl4pPr marL="13716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4pPr>
            <a:lvl5pPr marL="18288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5pPr>
            <a:lvl6pPr marL="2286000" indent="0" algn="ctr" defTabSz="685800" rtl="0" eaLnBrk="1" latinLnBrk="0" hangingPunct="1">
              <a:spcBef>
                <a:spcPct val="20000"/>
              </a:spcBef>
              <a:buFont typeface="Arial" pitchFamily="34" charset="0"/>
              <a:buNone/>
              <a:defRPr sz="1500" kern="1200" baseline="0">
                <a:solidFill>
                  <a:schemeClr val="tx1">
                    <a:tint val="75000"/>
                  </a:schemeClr>
                </a:solidFill>
                <a:latin typeface="+mn-lt"/>
                <a:ea typeface="+mn-ea"/>
                <a:cs typeface="+mn-cs"/>
              </a:defRPr>
            </a:lvl6pPr>
            <a:lvl7pPr marL="2743200" indent="0" algn="ctr" defTabSz="685800" rtl="0" eaLnBrk="1" latinLnBrk="0" hangingPunct="1">
              <a:spcBef>
                <a:spcPct val="20000"/>
              </a:spcBef>
              <a:buFont typeface="Wingdings" pitchFamily="2" charset="2"/>
              <a:buNone/>
              <a:defRPr sz="1500" kern="1200">
                <a:solidFill>
                  <a:schemeClr val="tx1">
                    <a:tint val="75000"/>
                  </a:schemeClr>
                </a:solidFill>
                <a:latin typeface="+mn-lt"/>
                <a:ea typeface="+mn-ea"/>
                <a:cs typeface="+mn-cs"/>
              </a:defRPr>
            </a:lvl7pPr>
            <a:lvl8pPr marL="32004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8pPr>
            <a:lvl9pPr marL="36576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9pPr>
          </a:lstStyle>
          <a:p>
            <a:r>
              <a:rPr lang="en-US" sz="4000">
                <a:ln w="0"/>
                <a:solidFill>
                  <a:schemeClr val="bg2">
                    <a:lumMod val="75000"/>
                  </a:schemeClr>
                </a:solidFill>
                <a:effectLst>
                  <a:outerShdw blurRad="38100" dist="19050" dir="2700000" algn="tl" rotWithShape="0">
                    <a:schemeClr val="dk1">
                      <a:alpha val="40000"/>
                    </a:schemeClr>
                  </a:outerShdw>
                </a:effectLst>
              </a:rPr>
              <a:t>Blocks Cap-snatcher (PA)- Inhibits the endonuclease activity of the polymerase acidic (PA) protein found in influenza virus to inhibit virus replication ultimately</a:t>
            </a:r>
          </a:p>
          <a:p>
            <a:endParaRPr lang="en-US">
              <a:ln w="0"/>
              <a:solidFill>
                <a:schemeClr val="bg2">
                  <a:lumMod val="75000"/>
                </a:schemeClr>
              </a:solidFill>
              <a:effectLst>
                <a:outerShdw blurRad="38100" dist="19050" dir="2700000" algn="tl" rotWithShape="0">
                  <a:schemeClr val="dk1">
                    <a:alpha val="40000"/>
                  </a:schemeClr>
                </a:outerShdw>
              </a:effectLst>
            </a:endParaRPr>
          </a:p>
          <a:p>
            <a:endParaRPr lang="en-US" dirty="0">
              <a:ln w="0"/>
              <a:solidFill>
                <a:schemeClr val="bg2">
                  <a:lumMod val="75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67832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A435DB-BC5F-57EC-693F-99774D609276}"/>
              </a:ext>
            </a:extLst>
          </p:cNvPr>
          <p:cNvSpPr>
            <a:spLocks noGrp="1"/>
          </p:cNvSpPr>
          <p:nvPr>
            <p:ph type="title"/>
          </p:nvPr>
        </p:nvSpPr>
        <p:spPr>
          <a:xfrm>
            <a:off x="87085" y="85056"/>
            <a:ext cx="12035245" cy="2502696"/>
          </a:xfrm>
          <a:solidFill>
            <a:srgbClr val="112F37"/>
          </a:solidFill>
        </p:spPr>
        <p:txBody>
          <a:bodyPr>
            <a:normAutofit/>
          </a:bodyPr>
          <a:lstStyle/>
          <a:p>
            <a:r>
              <a:rPr lang="en-US" sz="7200" dirty="0" err="1">
                <a:ln w="0"/>
                <a:solidFill>
                  <a:schemeClr val="bg1"/>
                </a:solidFill>
                <a:effectLst>
                  <a:outerShdw blurRad="38100" dist="19050" dir="2700000" algn="tl" rotWithShape="0">
                    <a:schemeClr val="dk1">
                      <a:alpha val="40000"/>
                    </a:schemeClr>
                  </a:outerShdw>
                </a:effectLst>
              </a:rPr>
              <a:t>Baloxavir</a:t>
            </a:r>
            <a:endParaRPr lang="en-US" sz="7200" dirty="0">
              <a:ln w="0"/>
              <a:solidFill>
                <a:schemeClr val="bg1"/>
              </a:solidFill>
              <a:effectLst>
                <a:outerShdw blurRad="38100" dist="19050" dir="2700000" algn="tl" rotWithShape="0">
                  <a:schemeClr val="dk1">
                    <a:alpha val="40000"/>
                  </a:schemeClr>
                </a:outerShdw>
              </a:effectLst>
            </a:endParaRPr>
          </a:p>
        </p:txBody>
      </p:sp>
      <p:sp>
        <p:nvSpPr>
          <p:cNvPr id="3" name="Content Placeholder 2">
            <a:extLst>
              <a:ext uri="{FF2B5EF4-FFF2-40B4-BE49-F238E27FC236}">
                <a16:creationId xmlns:a16="http://schemas.microsoft.com/office/drawing/2014/main" id="{78F59958-C7ED-003C-D3FC-1CA429721D5E}"/>
              </a:ext>
            </a:extLst>
          </p:cNvPr>
          <p:cNvSpPr>
            <a:spLocks noGrp="1"/>
          </p:cNvSpPr>
          <p:nvPr>
            <p:ph idx="1"/>
          </p:nvPr>
        </p:nvSpPr>
        <p:spPr>
          <a:xfrm>
            <a:off x="357187" y="2587752"/>
            <a:ext cx="11444287" cy="3839552"/>
          </a:xfrm>
        </p:spPr>
        <p:txBody>
          <a:bodyPr>
            <a:normAutofit/>
          </a:bodyPr>
          <a:lstStyle/>
          <a:p>
            <a:pPr marL="457200" indent="-457200" algn="l">
              <a:buFont typeface="Arial" panose="020B0604020202020204" pitchFamily="34" charset="0"/>
              <a:buChar char="•"/>
            </a:pPr>
            <a:r>
              <a:rPr lang="en-US" sz="3200" b="0" i="0" dirty="0">
                <a:solidFill>
                  <a:srgbClr val="FF0000"/>
                </a:solidFill>
                <a:effectLst/>
                <a:latin typeface="Google Sans"/>
              </a:rPr>
              <a:t>treat the flu (influenza) in people 5 years of age and older who have flu symptoms for no more than 48 hours </a:t>
            </a:r>
            <a:r>
              <a:rPr lang="en-US" sz="3200" b="0" i="0" dirty="0">
                <a:effectLst/>
                <a:latin typeface="Google Sans"/>
              </a:rPr>
              <a:t>and who are otherwise healthy </a:t>
            </a:r>
          </a:p>
          <a:p>
            <a:pPr marL="457200" indent="-457200" algn="l">
              <a:buFont typeface="Arial" panose="020B0604020202020204" pitchFamily="34" charset="0"/>
              <a:buChar char="•"/>
            </a:pPr>
            <a:endParaRPr lang="en-US" sz="3200" b="0" i="0" dirty="0">
              <a:solidFill>
                <a:srgbClr val="E8E8E8"/>
              </a:solidFill>
              <a:effectLst/>
              <a:highlight>
                <a:srgbClr val="1F1F1F"/>
              </a:highlight>
              <a:latin typeface="Google Sans"/>
            </a:endParaRPr>
          </a:p>
          <a:p>
            <a:pPr marL="457200" indent="-457200" algn="l">
              <a:buFont typeface="Arial" panose="020B0604020202020204" pitchFamily="34" charset="0"/>
              <a:buChar char="•"/>
            </a:pPr>
            <a:r>
              <a:rPr lang="en-US" sz="3200" b="0" i="0" dirty="0">
                <a:solidFill>
                  <a:srgbClr val="FF0000"/>
                </a:solidFill>
                <a:effectLst/>
                <a:latin typeface="Google Sans"/>
              </a:rPr>
              <a:t>prevent the flu </a:t>
            </a:r>
            <a:r>
              <a:rPr lang="en-US" sz="3200" b="0" i="0" dirty="0">
                <a:effectLst/>
                <a:latin typeface="Google Sans"/>
              </a:rPr>
              <a:t>in people 5 years of age and older following contact with a person who has the flu (post-exposure prophylaxis).</a:t>
            </a:r>
          </a:p>
          <a:p>
            <a:endParaRPr lang="en-US" dirty="0"/>
          </a:p>
        </p:txBody>
      </p:sp>
    </p:spTree>
    <p:extLst>
      <p:ext uri="{BB962C8B-B14F-4D97-AF65-F5344CB8AC3E}">
        <p14:creationId xmlns:p14="http://schemas.microsoft.com/office/powerpoint/2010/main" val="3174977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48245A0-95A5-EB6A-72AA-12A2BB0F905D}"/>
              </a:ext>
            </a:extLst>
          </p:cNvPr>
          <p:cNvSpPr>
            <a:spLocks noGrp="1"/>
          </p:cNvSpPr>
          <p:nvPr>
            <p:ph type="ctrTitle"/>
          </p:nvPr>
        </p:nvSpPr>
        <p:spPr/>
        <p:txBody>
          <a:bodyPr>
            <a:normAutofit/>
          </a:bodyPr>
          <a:lstStyle/>
          <a:p>
            <a:r>
              <a:rPr lang="en-US" sz="5400" dirty="0"/>
              <a:t>Influenza Vaccine</a:t>
            </a:r>
          </a:p>
        </p:txBody>
      </p:sp>
      <p:sp>
        <p:nvSpPr>
          <p:cNvPr id="9" name="Subtitle 8">
            <a:extLst>
              <a:ext uri="{FF2B5EF4-FFF2-40B4-BE49-F238E27FC236}">
                <a16:creationId xmlns:a16="http://schemas.microsoft.com/office/drawing/2014/main" id="{20514EF7-73F6-1791-B120-E365F9507C9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7685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C3D7B-DC68-D913-B4D1-D15BA965A1CA}"/>
              </a:ext>
            </a:extLst>
          </p:cNvPr>
          <p:cNvSpPr>
            <a:spLocks noGrp="1"/>
          </p:cNvSpPr>
          <p:nvPr>
            <p:ph type="title"/>
          </p:nvPr>
        </p:nvSpPr>
        <p:spPr>
          <a:xfrm>
            <a:off x="166188" y="64333"/>
            <a:ext cx="12025812" cy="403409"/>
          </a:xfrm>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pPr marL="0" indent="0">
              <a:buNone/>
            </a:pPr>
            <a:r>
              <a:rPr lang="en-US" sz="2800" i="0" u="none" strike="noStrike" baseline="0" dirty="0">
                <a:ln w="0"/>
                <a:solidFill>
                  <a:schemeClr val="bg1"/>
                </a:solidFill>
                <a:effectLst>
                  <a:outerShdw blurRad="38100" dist="19050" dir="2700000" algn="tl" rotWithShape="0">
                    <a:schemeClr val="dk1">
                      <a:alpha val="40000"/>
                    </a:schemeClr>
                  </a:outerShdw>
                </a:effectLst>
                <a:latin typeface="Sabon-Roman"/>
              </a:rPr>
              <a:t>Seven Influenza Pandemics Since Germ Theory</a:t>
            </a:r>
          </a:p>
        </p:txBody>
      </p:sp>
      <p:sp>
        <p:nvSpPr>
          <p:cNvPr id="3" name="Content Placeholder 2">
            <a:extLst>
              <a:ext uri="{FF2B5EF4-FFF2-40B4-BE49-F238E27FC236}">
                <a16:creationId xmlns:a16="http://schemas.microsoft.com/office/drawing/2014/main" id="{2E1B9566-9B5D-8132-2B36-93DBDC75D048}"/>
              </a:ext>
            </a:extLst>
          </p:cNvPr>
          <p:cNvSpPr>
            <a:spLocks noGrp="1"/>
          </p:cNvSpPr>
          <p:nvPr>
            <p:ph sz="half" idx="1"/>
          </p:nvPr>
        </p:nvSpPr>
        <p:spPr>
          <a:xfrm>
            <a:off x="6096000" y="827054"/>
            <a:ext cx="6208295" cy="2493662"/>
          </a:xfrm>
        </p:spPr>
        <p:txBody>
          <a:bodyPr/>
          <a:lstStyle/>
          <a:p>
            <a:pPr marL="0" indent="0">
              <a:buNone/>
            </a:pPr>
            <a:r>
              <a:rPr lang="en-US" sz="1800" b="1" dirty="0"/>
              <a:t>1889</a:t>
            </a:r>
            <a:r>
              <a:rPr lang="en-US" sz="1800" dirty="0"/>
              <a:t>: Started in Russia, not characterized</a:t>
            </a:r>
          </a:p>
          <a:p>
            <a:pPr marL="0" indent="0">
              <a:buNone/>
            </a:pPr>
            <a:r>
              <a:rPr lang="en-US" sz="1800" b="1" dirty="0"/>
              <a:t>1918</a:t>
            </a:r>
            <a:r>
              <a:rPr lang="en-US" sz="1800" dirty="0"/>
              <a:t>: Started in Kansas, </a:t>
            </a:r>
            <a:r>
              <a:rPr lang="en-US" sz="1800" dirty="0">
                <a:solidFill>
                  <a:srgbClr val="0070C0"/>
                </a:solidFill>
              </a:rPr>
              <a:t>USA</a:t>
            </a:r>
            <a:r>
              <a:rPr lang="en-US" sz="1800" dirty="0"/>
              <a:t>, detected in Spain “Spanish flu,” </a:t>
            </a:r>
          </a:p>
          <a:p>
            <a:pPr marL="0" indent="0">
              <a:buNone/>
            </a:pPr>
            <a:r>
              <a:rPr lang="en-US" sz="1800" b="1" dirty="0"/>
              <a:t>1957</a:t>
            </a:r>
            <a:r>
              <a:rPr lang="en-US" sz="1800" dirty="0"/>
              <a:t>: Started in </a:t>
            </a:r>
            <a:r>
              <a:rPr lang="en-US" sz="1800" dirty="0">
                <a:solidFill>
                  <a:srgbClr val="C00000"/>
                </a:solidFill>
              </a:rPr>
              <a:t>China</a:t>
            </a:r>
            <a:r>
              <a:rPr lang="en-US" sz="1800" dirty="0"/>
              <a:t>, “Asian Flu”</a:t>
            </a:r>
          </a:p>
          <a:p>
            <a:pPr marL="0" indent="0">
              <a:buNone/>
            </a:pPr>
            <a:r>
              <a:rPr lang="en-US" sz="1800" b="1" dirty="0"/>
              <a:t>1968</a:t>
            </a:r>
            <a:r>
              <a:rPr lang="en-US" sz="1800" dirty="0"/>
              <a:t>: Started in </a:t>
            </a:r>
            <a:r>
              <a:rPr lang="en-US" sz="1800" dirty="0">
                <a:solidFill>
                  <a:srgbClr val="C00000"/>
                </a:solidFill>
              </a:rPr>
              <a:t>China</a:t>
            </a:r>
            <a:r>
              <a:rPr lang="en-US" sz="1800" dirty="0"/>
              <a:t>, “Hong Kong Flu”</a:t>
            </a:r>
          </a:p>
          <a:p>
            <a:pPr marL="0" indent="0">
              <a:buNone/>
            </a:pPr>
            <a:r>
              <a:rPr lang="en-US" sz="1800" b="1" dirty="0"/>
              <a:t>2009</a:t>
            </a:r>
            <a:r>
              <a:rPr lang="en-US" sz="1800" dirty="0"/>
              <a:t>: Started in the </a:t>
            </a:r>
            <a:r>
              <a:rPr lang="en-US" sz="1800" dirty="0">
                <a:solidFill>
                  <a:srgbClr val="0070C0"/>
                </a:solidFill>
              </a:rPr>
              <a:t>USA</a:t>
            </a:r>
            <a:r>
              <a:rPr lang="en-US" sz="1800" dirty="0"/>
              <a:t>, detected in California and Mexico</a:t>
            </a:r>
          </a:p>
          <a:p>
            <a:pPr marL="342900" lvl="1" indent="0">
              <a:buNone/>
            </a:pPr>
            <a:endParaRPr lang="en-US" dirty="0"/>
          </a:p>
        </p:txBody>
      </p:sp>
      <p:pic>
        <p:nvPicPr>
          <p:cNvPr id="6" name="Content Placeholder 5" descr="A diagram of a timeline of the six  Influenza Pandemics from1889 to 2009 modified from the Textbook of Infuneza">
            <a:extLst>
              <a:ext uri="{FF2B5EF4-FFF2-40B4-BE49-F238E27FC236}">
                <a16:creationId xmlns:a16="http://schemas.microsoft.com/office/drawing/2014/main" id="{2B19DA2A-8E90-209D-3663-14DF5D3587B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66188" y="780490"/>
            <a:ext cx="5760779" cy="2603509"/>
          </a:xfrm>
          <a:prstGeom prst="rect">
            <a:avLst/>
          </a:prstGeom>
          <a:ln w="38100" cap="sq">
            <a:solidFill>
              <a:schemeClr val="accent5">
                <a:lumMod val="50000"/>
              </a:schemeClr>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844BF7D3-7C9A-7F8C-05A8-B6DA035025CF}"/>
              </a:ext>
            </a:extLst>
          </p:cNvPr>
          <p:cNvSpPr txBox="1"/>
          <p:nvPr/>
        </p:nvSpPr>
        <p:spPr>
          <a:xfrm>
            <a:off x="7006822" y="3565365"/>
            <a:ext cx="4529538" cy="2554545"/>
          </a:xfrm>
          <a:prstGeom prst="rect">
            <a:avLst/>
          </a:prstGeom>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3200" dirty="0">
                <a:ln w="0"/>
                <a:solidFill>
                  <a:schemeClr val="bg1"/>
                </a:solidFill>
                <a:effectLst>
                  <a:outerShdw blurRad="38100" dist="19050" dir="2700000" algn="tl" rotWithShape="0">
                    <a:schemeClr val="dk1">
                      <a:alpha val="40000"/>
                    </a:schemeClr>
                  </a:outerShdw>
                </a:effectLst>
              </a:rPr>
              <a:t>Each pandemic saw a shift in the ability of HA to bind to </a:t>
            </a:r>
            <a:r>
              <a:rPr lang="el-GR" sz="3200" dirty="0">
                <a:ln w="0"/>
                <a:solidFill>
                  <a:schemeClr val="bg1"/>
                </a:solidFill>
                <a:effectLst>
                  <a:outerShdw blurRad="38100" dist="19050" dir="2700000" algn="tl" rotWithShape="0">
                    <a:schemeClr val="dk1">
                      <a:alpha val="40000"/>
                    </a:schemeClr>
                  </a:outerShdw>
                </a:effectLst>
              </a:rPr>
              <a:t>α</a:t>
            </a:r>
            <a:r>
              <a:rPr lang="en-US" sz="3200" dirty="0">
                <a:ln w="0"/>
                <a:solidFill>
                  <a:schemeClr val="bg1"/>
                </a:solidFill>
                <a:effectLst>
                  <a:outerShdw blurRad="38100" dist="19050" dir="2700000" algn="tl" rotWithShape="0">
                    <a:schemeClr val="dk1">
                      <a:alpha val="40000"/>
                    </a:schemeClr>
                  </a:outerShdw>
                </a:effectLst>
              </a:rPr>
              <a:t>2,6 sialic acid and additional shifts in other key influenza genes</a:t>
            </a:r>
          </a:p>
        </p:txBody>
      </p:sp>
      <p:sp>
        <p:nvSpPr>
          <p:cNvPr id="10" name="TextBox 9">
            <a:extLst>
              <a:ext uri="{FF2B5EF4-FFF2-40B4-BE49-F238E27FC236}">
                <a16:creationId xmlns:a16="http://schemas.microsoft.com/office/drawing/2014/main" id="{EDA6BC79-3B29-6654-4290-498D3E3107F3}"/>
              </a:ext>
            </a:extLst>
          </p:cNvPr>
          <p:cNvSpPr txBox="1"/>
          <p:nvPr/>
        </p:nvSpPr>
        <p:spPr>
          <a:xfrm>
            <a:off x="166188" y="3873141"/>
            <a:ext cx="6083968" cy="2246769"/>
          </a:xfrm>
          <a:prstGeom prst="rect">
            <a:avLst/>
          </a:prstGeom>
          <a:solidFill>
            <a:srgbClr val="DCF4F0"/>
          </a:solidFill>
          <a:ln>
            <a:solidFill>
              <a:schemeClr val="accent5">
                <a:lumMod val="50000"/>
              </a:schemeClr>
            </a:solidFill>
          </a:ln>
        </p:spPr>
        <p:txBody>
          <a:bodyPr wrap="square" rtlCol="0">
            <a:spAutoFit/>
          </a:bodyPr>
          <a:lstStyle/>
          <a:p>
            <a:r>
              <a:rPr lang="en-GB" dirty="0"/>
              <a:t>W</a:t>
            </a:r>
            <a:r>
              <a:rPr lang="en-GB" sz="2000" dirty="0"/>
              <a:t>hat does a Flu Virus need to have to cause a Pandemic?</a:t>
            </a:r>
          </a:p>
          <a:p>
            <a:pPr marL="342900" indent="-342900">
              <a:buFont typeface="+mj-lt"/>
              <a:buAutoNum type="arabicPeriod"/>
            </a:pPr>
            <a:r>
              <a:rPr lang="en-GB" sz="2000" dirty="0"/>
              <a:t>An HA to which the human population is immunologically naïve  </a:t>
            </a:r>
          </a:p>
          <a:p>
            <a:pPr marL="342900" indent="-342900">
              <a:buFont typeface="+mj-lt"/>
              <a:buAutoNum type="arabicPeriod"/>
            </a:pPr>
            <a:r>
              <a:rPr lang="en-GB" sz="2000" dirty="0"/>
              <a:t>Cause disease in humans </a:t>
            </a:r>
          </a:p>
          <a:p>
            <a:pPr marL="342900" indent="-342900">
              <a:buFont typeface="+mj-lt"/>
              <a:buAutoNum type="arabicPeriod"/>
            </a:pPr>
            <a:r>
              <a:rPr lang="en-GB" sz="2000" dirty="0"/>
              <a:t>Cause sustained chains of human-to-human transmission</a:t>
            </a:r>
            <a:r>
              <a:rPr lang="en-GB" sz="1600" dirty="0"/>
              <a:t>.</a:t>
            </a:r>
            <a:endParaRPr lang="en-US" sz="1600" dirty="0"/>
          </a:p>
        </p:txBody>
      </p:sp>
      <p:sp>
        <p:nvSpPr>
          <p:cNvPr id="4" name="Rectangle 3">
            <a:extLst>
              <a:ext uri="{FF2B5EF4-FFF2-40B4-BE49-F238E27FC236}">
                <a16:creationId xmlns:a16="http://schemas.microsoft.com/office/drawing/2014/main" id="{CDABF148-0201-CCA8-981D-394FE20F5F96}"/>
              </a:ext>
            </a:extLst>
          </p:cNvPr>
          <p:cNvSpPr/>
          <p:nvPr/>
        </p:nvSpPr>
        <p:spPr>
          <a:xfrm>
            <a:off x="6719777" y="3429000"/>
            <a:ext cx="5103628" cy="2805573"/>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1698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3A7D3-5595-6785-D954-394AB7CE1D87}"/>
              </a:ext>
            </a:extLst>
          </p:cNvPr>
          <p:cNvSpPr>
            <a:spLocks noGrp="1"/>
          </p:cNvSpPr>
          <p:nvPr>
            <p:ph type="title"/>
          </p:nvPr>
        </p:nvSpPr>
        <p:spPr/>
        <p:txBody>
          <a:bodyPr>
            <a:normAutofit fontScale="90000"/>
          </a:bodyPr>
          <a:lstStyle/>
          <a:p>
            <a:r>
              <a:rPr lang="en-US" dirty="0"/>
              <a:t>Inflluenza Vaccination Mechanism of Action</a:t>
            </a:r>
          </a:p>
        </p:txBody>
      </p:sp>
      <p:sp>
        <p:nvSpPr>
          <p:cNvPr id="3" name="Content Placeholder 2">
            <a:extLst>
              <a:ext uri="{FF2B5EF4-FFF2-40B4-BE49-F238E27FC236}">
                <a16:creationId xmlns:a16="http://schemas.microsoft.com/office/drawing/2014/main" id="{D0F28F1C-599D-8C6A-7CBF-876D459EBD90}"/>
              </a:ext>
            </a:extLst>
          </p:cNvPr>
          <p:cNvSpPr>
            <a:spLocks noGrp="1"/>
          </p:cNvSpPr>
          <p:nvPr>
            <p:ph idx="1"/>
          </p:nvPr>
        </p:nvSpPr>
        <p:spPr/>
        <p:txBody>
          <a:bodyPr>
            <a:normAutofit fontScale="92500"/>
          </a:bodyPr>
          <a:lstStyle/>
          <a:p>
            <a:r>
              <a:rPr lang="en-US" sz="5400" dirty="0"/>
              <a:t>Role of Antibodies:</a:t>
            </a:r>
          </a:p>
          <a:p>
            <a:pPr fontAlgn="ctr"/>
            <a:r>
              <a:rPr lang="en-US" sz="5400" dirty="0"/>
              <a:t>Antibodies bind to HA and NA, preventing the virus from entering and infecting cells. </a:t>
            </a:r>
          </a:p>
          <a:p>
            <a:pPr fontAlgn="ctr"/>
            <a:r>
              <a:rPr lang="en-US" sz="5400" dirty="0"/>
              <a:t>They also help clear the virus from the body by marking it for destruction by immune cells. </a:t>
            </a:r>
          </a:p>
          <a:p>
            <a:pPr marL="0" indent="0">
              <a:buNone/>
            </a:pPr>
            <a:endParaRPr lang="en-US" dirty="0"/>
          </a:p>
        </p:txBody>
      </p:sp>
    </p:spTree>
    <p:extLst>
      <p:ext uri="{BB962C8B-B14F-4D97-AF65-F5344CB8AC3E}">
        <p14:creationId xmlns:p14="http://schemas.microsoft.com/office/powerpoint/2010/main" val="16592041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E35AC-B11C-8F2E-8186-179360478F2D}"/>
              </a:ext>
            </a:extLst>
          </p:cNvPr>
          <p:cNvSpPr>
            <a:spLocks noGrp="1"/>
          </p:cNvSpPr>
          <p:nvPr>
            <p:ph type="title"/>
          </p:nvPr>
        </p:nvSpPr>
        <p:spPr/>
        <p:txBody>
          <a:bodyPr>
            <a:normAutofit fontScale="90000"/>
          </a:bodyPr>
          <a:lstStyle/>
          <a:p>
            <a:r>
              <a:rPr lang="en-US" dirty="0"/>
              <a:t>Influenza Vaccine</a:t>
            </a:r>
          </a:p>
        </p:txBody>
      </p:sp>
      <p:sp>
        <p:nvSpPr>
          <p:cNvPr id="3" name="Content Placeholder 2">
            <a:extLst>
              <a:ext uri="{FF2B5EF4-FFF2-40B4-BE49-F238E27FC236}">
                <a16:creationId xmlns:a16="http://schemas.microsoft.com/office/drawing/2014/main" id="{9BED896C-9DEB-73F1-285C-CA3F293F400D}"/>
              </a:ext>
            </a:extLst>
          </p:cNvPr>
          <p:cNvSpPr>
            <a:spLocks noGrp="1"/>
          </p:cNvSpPr>
          <p:nvPr>
            <p:ph idx="1"/>
          </p:nvPr>
        </p:nvSpPr>
        <p:spPr/>
        <p:txBody>
          <a:bodyPr>
            <a:noAutofit/>
          </a:bodyPr>
          <a:lstStyle/>
          <a:p>
            <a:r>
              <a:rPr lang="en-US" sz="3600" dirty="0"/>
              <a:t>Regarding the induction of immunity, the surface HA protein of the influenza virus contains 2 structural elements, head and stalk, wherein the </a:t>
            </a:r>
            <a:r>
              <a:rPr lang="en-US" sz="3600" dirty="0">
                <a:solidFill>
                  <a:srgbClr val="FF0000"/>
                </a:solidFill>
              </a:rPr>
              <a:t>head is the primary target of antibodies that confer protective immunity against influenza viruses</a:t>
            </a:r>
          </a:p>
        </p:txBody>
      </p:sp>
    </p:spTree>
    <p:extLst>
      <p:ext uri="{BB962C8B-B14F-4D97-AF65-F5344CB8AC3E}">
        <p14:creationId xmlns:p14="http://schemas.microsoft.com/office/powerpoint/2010/main" val="9287006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03F8-91A4-62FC-88B1-271F7C4A80B7}"/>
              </a:ext>
            </a:extLst>
          </p:cNvPr>
          <p:cNvSpPr>
            <a:spLocks noGrp="1"/>
          </p:cNvSpPr>
          <p:nvPr>
            <p:ph type="title"/>
          </p:nvPr>
        </p:nvSpPr>
        <p:spPr/>
        <p:txBody>
          <a:bodyPr>
            <a:noAutofit/>
          </a:bodyPr>
          <a:lstStyle/>
          <a:p>
            <a:r>
              <a:rPr lang="en-US" sz="2800" dirty="0"/>
              <a:t>Influenza HA</a:t>
            </a:r>
          </a:p>
        </p:txBody>
      </p:sp>
      <p:pic>
        <p:nvPicPr>
          <p:cNvPr id="4" name="Content Placeholder 3">
            <a:extLst>
              <a:ext uri="{FF2B5EF4-FFF2-40B4-BE49-F238E27FC236}">
                <a16:creationId xmlns:a16="http://schemas.microsoft.com/office/drawing/2014/main" id="{49473800-694A-4234-3233-ADBD4F172B6B}"/>
              </a:ext>
            </a:extLst>
          </p:cNvPr>
          <p:cNvPicPr>
            <a:picLocks noGrp="1" noChangeAspect="1"/>
          </p:cNvPicPr>
          <p:nvPr>
            <p:ph idx="1"/>
          </p:nvPr>
        </p:nvPicPr>
        <p:blipFill>
          <a:blip r:embed="rId2"/>
          <a:stretch>
            <a:fillRect/>
          </a:stretch>
        </p:blipFill>
        <p:spPr>
          <a:xfrm>
            <a:off x="87086" y="893135"/>
            <a:ext cx="11119630" cy="5209953"/>
          </a:xfrm>
          <a:prstGeom prst="rect">
            <a:avLst/>
          </a:prstGeom>
        </p:spPr>
      </p:pic>
    </p:spTree>
    <p:extLst>
      <p:ext uri="{BB962C8B-B14F-4D97-AF65-F5344CB8AC3E}">
        <p14:creationId xmlns:p14="http://schemas.microsoft.com/office/powerpoint/2010/main" val="5717952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BA62B-6321-62C7-B874-D15D697AF5CB}"/>
              </a:ext>
            </a:extLst>
          </p:cNvPr>
          <p:cNvSpPr>
            <a:spLocks noGrp="1"/>
          </p:cNvSpPr>
          <p:nvPr>
            <p:ph type="title"/>
          </p:nvPr>
        </p:nvSpPr>
        <p:spPr/>
        <p:txBody>
          <a:bodyPr>
            <a:normAutofit fontScale="90000"/>
          </a:bodyPr>
          <a:lstStyle/>
          <a:p>
            <a:endParaRPr lang="en-US"/>
          </a:p>
        </p:txBody>
      </p:sp>
      <p:pic>
        <p:nvPicPr>
          <p:cNvPr id="4" name="Content Placeholder 3">
            <a:extLst>
              <a:ext uri="{FF2B5EF4-FFF2-40B4-BE49-F238E27FC236}">
                <a16:creationId xmlns:a16="http://schemas.microsoft.com/office/drawing/2014/main" id="{9027A230-5922-4389-6EFF-A94259CECDD9}"/>
              </a:ext>
            </a:extLst>
          </p:cNvPr>
          <p:cNvPicPr>
            <a:picLocks noGrp="1" noChangeAspect="1"/>
          </p:cNvPicPr>
          <p:nvPr>
            <p:ph idx="1"/>
          </p:nvPr>
        </p:nvPicPr>
        <p:blipFill>
          <a:blip r:embed="rId2"/>
          <a:stretch>
            <a:fillRect/>
          </a:stretch>
        </p:blipFill>
        <p:spPr>
          <a:xfrm>
            <a:off x="723014" y="723013"/>
            <a:ext cx="10994065" cy="5550195"/>
          </a:xfrm>
          <a:prstGeom prst="rect">
            <a:avLst/>
          </a:prstGeom>
        </p:spPr>
      </p:pic>
    </p:spTree>
    <p:extLst>
      <p:ext uri="{BB962C8B-B14F-4D97-AF65-F5344CB8AC3E}">
        <p14:creationId xmlns:p14="http://schemas.microsoft.com/office/powerpoint/2010/main" val="11265798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6D53F-C5A5-32C5-2B94-7B0B97B6379E}"/>
              </a:ext>
            </a:extLst>
          </p:cNvPr>
          <p:cNvSpPr>
            <a:spLocks noGrp="1"/>
          </p:cNvSpPr>
          <p:nvPr>
            <p:ph type="title"/>
          </p:nvPr>
        </p:nvSpPr>
        <p:spPr/>
        <p:txBody>
          <a:bodyPr>
            <a:noAutofit/>
          </a:bodyPr>
          <a:lstStyle/>
          <a:p>
            <a:r>
              <a:rPr lang="en-US" sz="4000" dirty="0"/>
              <a:t>Flu Vaccine</a:t>
            </a:r>
          </a:p>
        </p:txBody>
      </p:sp>
      <p:sp>
        <p:nvSpPr>
          <p:cNvPr id="3" name="Content Placeholder 2">
            <a:extLst>
              <a:ext uri="{FF2B5EF4-FFF2-40B4-BE49-F238E27FC236}">
                <a16:creationId xmlns:a16="http://schemas.microsoft.com/office/drawing/2014/main" id="{818C4D66-D4A8-9A12-117E-9FCAB2EF6CE4}"/>
              </a:ext>
            </a:extLst>
          </p:cNvPr>
          <p:cNvSpPr>
            <a:spLocks noGrp="1"/>
          </p:cNvSpPr>
          <p:nvPr>
            <p:ph idx="1"/>
          </p:nvPr>
        </p:nvSpPr>
        <p:spPr>
          <a:xfrm>
            <a:off x="87085" y="765544"/>
            <a:ext cx="12035245" cy="5284420"/>
          </a:xfrm>
        </p:spPr>
        <p:txBody>
          <a:bodyPr>
            <a:normAutofit fontScale="85000" lnSpcReduction="10000"/>
          </a:bodyPr>
          <a:lstStyle/>
          <a:p>
            <a:r>
              <a:rPr lang="en-US" sz="4400" dirty="0"/>
              <a:t>Flu shots offer protection against 3 or 4 strains of the flu virus. Trivalent flu vaccines provide protection against 2 influenza A strains, H1N1 and H3N2, and 1 influenza B strain. Quadrivalent flu vaccines protect against the same strains as the trivalent vaccine and an additional strain of influenza B.</a:t>
            </a:r>
          </a:p>
          <a:p>
            <a:endParaRPr lang="en-US" sz="4400" dirty="0"/>
          </a:p>
          <a:p>
            <a:r>
              <a:rPr lang="en-US" sz="4400" dirty="0"/>
              <a:t>In the US, mainly, 3 types of influenza vaccines are available: Inactivated Influenza Vaccine (IIV), Recombinant Influenza Vaccine (RIV), and Live Attenuated Influenza Vaccine (LAIV).</a:t>
            </a:r>
          </a:p>
          <a:p>
            <a:endParaRPr lang="en-US" dirty="0"/>
          </a:p>
        </p:txBody>
      </p:sp>
    </p:spTree>
    <p:extLst>
      <p:ext uri="{BB962C8B-B14F-4D97-AF65-F5344CB8AC3E}">
        <p14:creationId xmlns:p14="http://schemas.microsoft.com/office/powerpoint/2010/main" val="20024250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06102-5E95-152C-8C90-EBED1840FCDB}"/>
              </a:ext>
            </a:extLst>
          </p:cNvPr>
          <p:cNvSpPr>
            <a:spLocks noGrp="1"/>
          </p:cNvSpPr>
          <p:nvPr>
            <p:ph type="title"/>
          </p:nvPr>
        </p:nvSpPr>
        <p:spPr>
          <a:xfrm>
            <a:off x="87085" y="85056"/>
            <a:ext cx="12035245" cy="1040359"/>
          </a:xfrm>
          <a:solidFill>
            <a:srgbClr val="112F37"/>
          </a:solidFill>
        </p:spPr>
        <p:txBody>
          <a:bodyPr>
            <a:normAutofit/>
          </a:bodyPr>
          <a:lstStyle/>
          <a:p>
            <a:r>
              <a:rPr lang="en-US" sz="6000" dirty="0">
                <a:ln w="0"/>
                <a:solidFill>
                  <a:schemeClr val="bg1"/>
                </a:solidFill>
                <a:effectLst>
                  <a:outerShdw blurRad="38100" dist="19050" dir="2700000" algn="tl" rotWithShape="0">
                    <a:schemeClr val="dk1">
                      <a:alpha val="40000"/>
                    </a:schemeClr>
                  </a:outerShdw>
                </a:effectLst>
              </a:rPr>
              <a:t>SUMMARY</a:t>
            </a:r>
          </a:p>
        </p:txBody>
      </p:sp>
      <p:sp>
        <p:nvSpPr>
          <p:cNvPr id="3" name="Content Placeholder 2">
            <a:extLst>
              <a:ext uri="{FF2B5EF4-FFF2-40B4-BE49-F238E27FC236}">
                <a16:creationId xmlns:a16="http://schemas.microsoft.com/office/drawing/2014/main" id="{300DF47A-F5D5-388E-2DD8-39EB78FDBD37}"/>
              </a:ext>
            </a:extLst>
          </p:cNvPr>
          <p:cNvSpPr>
            <a:spLocks noGrp="1"/>
          </p:cNvSpPr>
          <p:nvPr>
            <p:ph idx="1"/>
          </p:nvPr>
        </p:nvSpPr>
        <p:spPr>
          <a:xfrm>
            <a:off x="361507" y="1125415"/>
            <a:ext cx="11272721" cy="5062734"/>
          </a:xfrm>
        </p:spPr>
        <p:txBody>
          <a:bodyPr>
            <a:noAutofit/>
          </a:bodyPr>
          <a:lstStyle/>
          <a:p>
            <a:r>
              <a:rPr lang="en-US" sz="3200" dirty="0"/>
              <a:t>H5N1 or similar virus has potential to mutate to pandemic variant with potential for significant spread and / or mortality or morbidity?</a:t>
            </a:r>
          </a:p>
          <a:p>
            <a:endParaRPr lang="en-US" sz="3200" dirty="0"/>
          </a:p>
          <a:p>
            <a:r>
              <a:rPr lang="en-US" sz="3200" dirty="0"/>
              <a:t>Currently antiviral agents are expected to remain effective </a:t>
            </a:r>
          </a:p>
          <a:p>
            <a:endParaRPr lang="en-US" sz="3200" dirty="0"/>
          </a:p>
          <a:p>
            <a:r>
              <a:rPr lang="en-US" sz="3200" dirty="0"/>
              <a:t>Development and production of effective flu vaccine takes time</a:t>
            </a:r>
          </a:p>
          <a:p>
            <a:endParaRPr lang="en-US" sz="3200" dirty="0"/>
          </a:p>
          <a:p>
            <a:r>
              <a:rPr lang="en-US" sz="3200" dirty="0"/>
              <a:t>Remain vaccinated, do not get rid of your PPE</a:t>
            </a:r>
          </a:p>
        </p:txBody>
      </p:sp>
    </p:spTree>
    <p:extLst>
      <p:ext uri="{BB962C8B-B14F-4D97-AF65-F5344CB8AC3E}">
        <p14:creationId xmlns:p14="http://schemas.microsoft.com/office/powerpoint/2010/main" val="33010984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9801BF-DD65-E824-EF47-D95369B96B23}"/>
              </a:ext>
            </a:extLst>
          </p:cNvPr>
          <p:cNvSpPr>
            <a:spLocks noGrp="1"/>
          </p:cNvSpPr>
          <p:nvPr>
            <p:ph type="ctrTitle"/>
          </p:nvPr>
        </p:nvSpPr>
        <p:spPr>
          <a:solidFill>
            <a:srgbClr val="112F37"/>
          </a:solidFill>
        </p:spPr>
        <p:txBody>
          <a:bodyPr/>
          <a:lstStyle/>
          <a:p>
            <a:r>
              <a:rPr lang="en-US" dirty="0">
                <a:ln w="0"/>
                <a:solidFill>
                  <a:schemeClr val="bg1"/>
                </a:solidFill>
                <a:effectLst>
                  <a:outerShdw blurRad="38100" dist="19050" dir="2700000" algn="tl" rotWithShape="0">
                    <a:schemeClr val="dk1">
                      <a:alpha val="40000"/>
                    </a:schemeClr>
                  </a:outerShdw>
                </a:effectLst>
              </a:rPr>
              <a:t>The END</a:t>
            </a:r>
          </a:p>
        </p:txBody>
      </p:sp>
      <p:sp>
        <p:nvSpPr>
          <p:cNvPr id="5" name="Subtitle 4">
            <a:extLst>
              <a:ext uri="{FF2B5EF4-FFF2-40B4-BE49-F238E27FC236}">
                <a16:creationId xmlns:a16="http://schemas.microsoft.com/office/drawing/2014/main" id="{65B76777-6B59-58B4-FC58-185C1E832ECC}"/>
              </a:ext>
            </a:extLst>
          </p:cNvPr>
          <p:cNvSpPr>
            <a:spLocks noGrp="1"/>
          </p:cNvSpPr>
          <p:nvPr>
            <p:ph type="subTitle" idx="1"/>
          </p:nvPr>
        </p:nvSpPr>
        <p:spPr>
          <a:xfrm>
            <a:off x="1828800" y="4367463"/>
            <a:ext cx="8534400" cy="1022684"/>
          </a:xfrm>
        </p:spPr>
        <p:txBody>
          <a:bodyPr/>
          <a:lstStyle/>
          <a:p>
            <a:r>
              <a:rPr lang="en-US" dirty="0"/>
              <a:t>THANK YOU!</a:t>
            </a:r>
          </a:p>
        </p:txBody>
      </p:sp>
    </p:spTree>
    <p:extLst>
      <p:ext uri="{BB962C8B-B14F-4D97-AF65-F5344CB8AC3E}">
        <p14:creationId xmlns:p14="http://schemas.microsoft.com/office/powerpoint/2010/main" val="221971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C4FD5A-4753-61E6-B4FA-E854010529E2}"/>
              </a:ext>
            </a:extLst>
          </p:cNvPr>
          <p:cNvSpPr>
            <a:spLocks noGrp="1"/>
          </p:cNvSpPr>
          <p:nvPr>
            <p:ph type="ctrTitle"/>
          </p:nvPr>
        </p:nvSpPr>
        <p:spPr>
          <a:xfrm>
            <a:off x="914400" y="1219200"/>
            <a:ext cx="10363200" cy="1470025"/>
          </a:xfrm>
        </p:spPr>
        <p:txBody>
          <a:bodyPr>
            <a:noAutofit/>
          </a:bodyPr>
          <a:lstStyle/>
          <a:p>
            <a:r>
              <a:rPr lang="en-US" sz="5400" b="1" dirty="0"/>
              <a:t>H5N1 Avian Influenza in the U.S.: Focus on the D1.1 Variant</a:t>
            </a:r>
          </a:p>
        </p:txBody>
      </p:sp>
      <p:sp>
        <p:nvSpPr>
          <p:cNvPr id="3" name="Content Placeholder 2">
            <a:extLst>
              <a:ext uri="{FF2B5EF4-FFF2-40B4-BE49-F238E27FC236}">
                <a16:creationId xmlns:a16="http://schemas.microsoft.com/office/drawing/2014/main" id="{A2865C82-10E9-EB15-B4E6-0A4D0AEC1E7E}"/>
              </a:ext>
            </a:extLst>
          </p:cNvPr>
          <p:cNvSpPr>
            <a:spLocks noGrp="1"/>
          </p:cNvSpPr>
          <p:nvPr>
            <p:ph type="subTitle" idx="1"/>
          </p:nvPr>
        </p:nvSpPr>
        <p:spPr/>
        <p:txBody>
          <a:bodyPr>
            <a:normAutofit/>
          </a:bodyPr>
          <a:lstStyle/>
          <a:p>
            <a:r>
              <a:rPr lang="en-US" sz="2800" b="1" dirty="0"/>
              <a:t>Current Status and Public Health Implications</a:t>
            </a:r>
          </a:p>
          <a:p>
            <a:r>
              <a:rPr lang="en-US" sz="2800" b="1" dirty="0"/>
              <a:t>Jon Jui MD, MPH</a:t>
            </a:r>
          </a:p>
          <a:p>
            <a:endParaRPr lang="en-US" dirty="0"/>
          </a:p>
        </p:txBody>
      </p:sp>
    </p:spTree>
    <p:extLst>
      <p:ext uri="{BB962C8B-B14F-4D97-AF65-F5344CB8AC3E}">
        <p14:creationId xmlns:p14="http://schemas.microsoft.com/office/powerpoint/2010/main" val="1379830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71D00-608F-0E0A-6D0B-E0FA525CD2D9}"/>
              </a:ext>
            </a:extLst>
          </p:cNvPr>
          <p:cNvSpPr>
            <a:spLocks noGrp="1"/>
          </p:cNvSpPr>
          <p:nvPr>
            <p:ph type="title"/>
          </p:nvPr>
        </p:nvSpPr>
        <p:spPr/>
        <p:txBody>
          <a:bodyPr>
            <a:noAutofit/>
          </a:bodyPr>
          <a:lstStyle/>
          <a:p>
            <a:r>
              <a:rPr lang="en-US" sz="3600" b="1" dirty="0"/>
              <a:t>H5N1 Key Facts</a:t>
            </a:r>
          </a:p>
        </p:txBody>
      </p:sp>
      <p:sp>
        <p:nvSpPr>
          <p:cNvPr id="3" name="Content Placeholder 2">
            <a:extLst>
              <a:ext uri="{FF2B5EF4-FFF2-40B4-BE49-F238E27FC236}">
                <a16:creationId xmlns:a16="http://schemas.microsoft.com/office/drawing/2014/main" id="{B05B6809-B932-83DC-2903-A4BEE0B30BDC}"/>
              </a:ext>
            </a:extLst>
          </p:cNvPr>
          <p:cNvSpPr>
            <a:spLocks noGrp="1"/>
          </p:cNvSpPr>
          <p:nvPr>
            <p:ph idx="1"/>
          </p:nvPr>
        </p:nvSpPr>
        <p:spPr/>
        <p:txBody>
          <a:bodyPr>
            <a:normAutofit fontScale="92500" lnSpcReduction="20000"/>
          </a:bodyPr>
          <a:lstStyle/>
          <a:p>
            <a:r>
              <a:rPr lang="en-US" sz="4000" dirty="0"/>
              <a:t>Origin:</a:t>
            </a:r>
          </a:p>
          <a:p>
            <a:r>
              <a:rPr lang="en-US" sz="4000" dirty="0"/>
              <a:t>Hybrid virus, with half of its genetic segments derived from a highly pathogenic H5N1 virus from Asia and the other half from a low-pathogenic North American flu virus.</a:t>
            </a:r>
          </a:p>
          <a:p>
            <a:pPr marL="0" indent="0">
              <a:buNone/>
            </a:pPr>
            <a:endParaRPr lang="en-US" sz="4000" dirty="0"/>
          </a:p>
          <a:p>
            <a:pPr marL="0" indent="0">
              <a:buNone/>
            </a:pPr>
            <a:r>
              <a:rPr lang="en-US" sz="4000" dirty="0"/>
              <a:t>Prevalence: </a:t>
            </a:r>
          </a:p>
          <a:p>
            <a:r>
              <a:rPr lang="en-US" sz="4000" dirty="0"/>
              <a:t>dominant genotype in migratory wild birds in North America. </a:t>
            </a:r>
          </a:p>
          <a:p>
            <a:r>
              <a:rPr lang="en-US" sz="4000" dirty="0"/>
              <a:t>It was first detected in wild birds in September 2024 and has rapidly spread across all flyways.</a:t>
            </a:r>
          </a:p>
          <a:p>
            <a:endParaRPr lang="en-US" dirty="0"/>
          </a:p>
        </p:txBody>
      </p:sp>
    </p:spTree>
    <p:extLst>
      <p:ext uri="{BB962C8B-B14F-4D97-AF65-F5344CB8AC3E}">
        <p14:creationId xmlns:p14="http://schemas.microsoft.com/office/powerpoint/2010/main" val="1961989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C8C26-7F1B-8B73-3B1F-C6E72A3AAFB4}"/>
              </a:ext>
            </a:extLst>
          </p:cNvPr>
          <p:cNvSpPr>
            <a:spLocks noGrp="1"/>
          </p:cNvSpPr>
          <p:nvPr>
            <p:ph type="title"/>
          </p:nvPr>
        </p:nvSpPr>
        <p:spPr/>
        <p:txBody>
          <a:bodyPr>
            <a:noAutofit/>
          </a:bodyPr>
          <a:lstStyle/>
          <a:p>
            <a:r>
              <a:rPr lang="en-US" sz="4400" dirty="0"/>
              <a:t>H5N1 In SE Asia</a:t>
            </a:r>
          </a:p>
        </p:txBody>
      </p:sp>
      <p:sp>
        <p:nvSpPr>
          <p:cNvPr id="3" name="Content Placeholder 2">
            <a:extLst>
              <a:ext uri="{FF2B5EF4-FFF2-40B4-BE49-F238E27FC236}">
                <a16:creationId xmlns:a16="http://schemas.microsoft.com/office/drawing/2014/main" id="{1F84CD44-A062-2CD4-2EDC-161D1171A798}"/>
              </a:ext>
            </a:extLst>
          </p:cNvPr>
          <p:cNvSpPr>
            <a:spLocks noGrp="1"/>
          </p:cNvSpPr>
          <p:nvPr>
            <p:ph idx="1"/>
          </p:nvPr>
        </p:nvSpPr>
        <p:spPr>
          <a:xfrm>
            <a:off x="87085" y="566057"/>
            <a:ext cx="12035245" cy="5664621"/>
          </a:xfrm>
        </p:spPr>
        <p:txBody>
          <a:bodyPr>
            <a:normAutofit/>
          </a:bodyPr>
          <a:lstStyle/>
          <a:p>
            <a:pPr marL="0" lvl="0" indent="0" eaLnBrk="0" fontAlgn="base" hangingPunct="0">
              <a:lnSpc>
                <a:spcPct val="100000"/>
              </a:lnSpc>
              <a:spcBef>
                <a:spcPct val="0"/>
              </a:spcBef>
              <a:spcAft>
                <a:spcPct val="0"/>
              </a:spcAft>
              <a:buNone/>
            </a:pPr>
            <a:endParaRPr kumimoji="0" lang="en-US" altLang="en-US" sz="6000" b="0" i="0" u="none" strike="noStrike" cap="none" normalizeH="0" baseline="0" dirty="0">
              <a:ln>
                <a:noFill/>
              </a:ln>
              <a:solidFill>
                <a:srgbClr val="1F1F1F"/>
              </a:solidFill>
              <a:effectLst/>
              <a:latin typeface="Google Sans"/>
            </a:endParaRPr>
          </a:p>
          <a:p>
            <a:pPr marL="0" lvl="0" indent="0" eaLnBrk="0" fontAlgn="base" hangingPunct="0">
              <a:lnSpc>
                <a:spcPct val="100000"/>
              </a:lnSpc>
              <a:spcBef>
                <a:spcPct val="0"/>
              </a:spcBef>
              <a:spcAft>
                <a:spcPct val="0"/>
              </a:spcAft>
              <a:buNone/>
            </a:pPr>
            <a:r>
              <a:rPr kumimoji="0" lang="en-US" altLang="en-US" sz="6000" b="0" i="0" u="none" strike="noStrike" cap="none" normalizeH="0" baseline="0" dirty="0">
                <a:ln>
                  <a:noFill/>
                </a:ln>
                <a:solidFill>
                  <a:srgbClr val="1F1F1F"/>
                </a:solidFill>
                <a:effectLst/>
                <a:latin typeface="Google Sans"/>
              </a:rPr>
              <a:t>Historically, H5N1 infections in Southeast Asia have been associated with a </a:t>
            </a:r>
            <a:r>
              <a:rPr kumimoji="0" lang="en-US" altLang="en-US" sz="6000" b="0" i="0" u="none" strike="noStrike" cap="none" normalizeH="0" baseline="0" dirty="0">
                <a:ln>
                  <a:noFill/>
                </a:ln>
                <a:solidFill>
                  <a:srgbClr val="FF0000"/>
                </a:solidFill>
                <a:effectLst/>
                <a:latin typeface="Google Sans"/>
              </a:rPr>
              <a:t>high case fatality rate (CFR) of approximately 50%. </a:t>
            </a:r>
          </a:p>
          <a:p>
            <a:endParaRPr lang="en-US" dirty="0"/>
          </a:p>
        </p:txBody>
      </p:sp>
    </p:spTree>
    <p:extLst>
      <p:ext uri="{BB962C8B-B14F-4D97-AF65-F5344CB8AC3E}">
        <p14:creationId xmlns:p14="http://schemas.microsoft.com/office/powerpoint/2010/main" val="1802010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4A5D7-0176-910E-81C2-441A3CE653B6}"/>
              </a:ext>
            </a:extLst>
          </p:cNvPr>
          <p:cNvSpPr>
            <a:spLocks noGrp="1"/>
          </p:cNvSpPr>
          <p:nvPr>
            <p:ph type="title"/>
          </p:nvPr>
        </p:nvSpPr>
        <p:spPr/>
        <p:txBody>
          <a:bodyPr>
            <a:normAutofit fontScale="90000"/>
          </a:bodyPr>
          <a:lstStyle/>
          <a:p>
            <a:r>
              <a:rPr lang="en-US" b="1" dirty="0"/>
              <a:t>Overview of H5N1 in the U.S</a:t>
            </a:r>
            <a:endParaRPr lang="en-US" dirty="0"/>
          </a:p>
        </p:txBody>
      </p:sp>
      <p:sp>
        <p:nvSpPr>
          <p:cNvPr id="3" name="Content Placeholder 2">
            <a:extLst>
              <a:ext uri="{FF2B5EF4-FFF2-40B4-BE49-F238E27FC236}">
                <a16:creationId xmlns:a16="http://schemas.microsoft.com/office/drawing/2014/main" id="{916C4914-760F-1EAB-F159-83FE43C01913}"/>
              </a:ext>
            </a:extLst>
          </p:cNvPr>
          <p:cNvSpPr>
            <a:spLocks noGrp="1"/>
          </p:cNvSpPr>
          <p:nvPr>
            <p:ph idx="1"/>
          </p:nvPr>
        </p:nvSpPr>
        <p:spPr/>
        <p:txBody>
          <a:bodyPr>
            <a:noAutofit/>
          </a:bodyPr>
          <a:lstStyle/>
          <a:p>
            <a:r>
              <a:rPr lang="en-US" sz="4000" dirty="0"/>
              <a:t>Since April 2024, the U.S. has reported 70 human cases of H5N1 avian influenza.</a:t>
            </a:r>
          </a:p>
          <a:p>
            <a:r>
              <a:rPr lang="en-US" sz="4000" dirty="0"/>
              <a:t>primarily linked to exposure to infected poultry and dairy cattle.</a:t>
            </a:r>
          </a:p>
          <a:p>
            <a:r>
              <a:rPr lang="en-US" sz="4000" dirty="0"/>
              <a:t>Predominate genotype : </a:t>
            </a:r>
            <a:r>
              <a:rPr lang="en-US" sz="4000" b="1" dirty="0">
                <a:solidFill>
                  <a:srgbClr val="FF0000"/>
                </a:solidFill>
              </a:rPr>
              <a:t>B3:13 </a:t>
            </a:r>
          </a:p>
          <a:p>
            <a:r>
              <a:rPr lang="en-US" sz="4000" dirty="0"/>
              <a:t>CDC assesses the </a:t>
            </a:r>
            <a:r>
              <a:rPr lang="en-US" sz="4000" dirty="0">
                <a:solidFill>
                  <a:srgbClr val="FF0000"/>
                </a:solidFill>
              </a:rPr>
              <a:t>current risk to the general public as low,</a:t>
            </a:r>
            <a:r>
              <a:rPr lang="en-US" sz="4000" dirty="0"/>
              <a:t> but </a:t>
            </a:r>
            <a:r>
              <a:rPr lang="en-US" sz="4000" dirty="0">
                <a:solidFill>
                  <a:srgbClr val="7030A0"/>
                </a:solidFill>
              </a:rPr>
              <a:t>moderate to high for individuals with direct exposure to infected animals. </a:t>
            </a:r>
          </a:p>
        </p:txBody>
      </p:sp>
    </p:spTree>
    <p:extLst>
      <p:ext uri="{BB962C8B-B14F-4D97-AF65-F5344CB8AC3E}">
        <p14:creationId xmlns:p14="http://schemas.microsoft.com/office/powerpoint/2010/main" val="288040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0C2A4-EB9E-1DBA-C34E-B9B4A5F9D8E0}"/>
              </a:ext>
            </a:extLst>
          </p:cNvPr>
          <p:cNvSpPr>
            <a:spLocks noGrp="1"/>
          </p:cNvSpPr>
          <p:nvPr>
            <p:ph type="title"/>
          </p:nvPr>
        </p:nvSpPr>
        <p:spPr>
          <a:xfrm>
            <a:off x="87085" y="85056"/>
            <a:ext cx="12035245" cy="1382237"/>
          </a:xfrm>
        </p:spPr>
        <p:txBody>
          <a:bodyPr>
            <a:noAutofit/>
          </a:bodyPr>
          <a:lstStyle/>
          <a:p>
            <a:r>
              <a:rPr lang="en-US" sz="5400" dirty="0"/>
              <a:t>Waste Water Detection of H5n1</a:t>
            </a:r>
            <a:br>
              <a:rPr lang="en-US" sz="5400" dirty="0"/>
            </a:br>
            <a:r>
              <a:rPr lang="en-US" sz="5400" dirty="0"/>
              <a:t>May 25-31, 2025</a:t>
            </a:r>
          </a:p>
        </p:txBody>
      </p:sp>
      <p:pic>
        <p:nvPicPr>
          <p:cNvPr id="5" name="Content Placeholder 4">
            <a:extLst>
              <a:ext uri="{FF2B5EF4-FFF2-40B4-BE49-F238E27FC236}">
                <a16:creationId xmlns:a16="http://schemas.microsoft.com/office/drawing/2014/main" id="{B679BD14-B6E7-2815-F4AE-0A90BB160627}"/>
              </a:ext>
            </a:extLst>
          </p:cNvPr>
          <p:cNvPicPr>
            <a:picLocks noGrp="1" noChangeAspect="1"/>
          </p:cNvPicPr>
          <p:nvPr>
            <p:ph idx="1"/>
          </p:nvPr>
        </p:nvPicPr>
        <p:blipFill>
          <a:blip r:embed="rId2"/>
          <a:stretch>
            <a:fillRect/>
          </a:stretch>
        </p:blipFill>
        <p:spPr>
          <a:xfrm>
            <a:off x="1034902" y="1783095"/>
            <a:ext cx="10122195" cy="4667250"/>
          </a:xfrm>
        </p:spPr>
      </p:pic>
    </p:spTree>
    <p:extLst>
      <p:ext uri="{BB962C8B-B14F-4D97-AF65-F5344CB8AC3E}">
        <p14:creationId xmlns:p14="http://schemas.microsoft.com/office/powerpoint/2010/main" val="2436064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s identifying the wild bird species at risk for H5N1 Castro-Sanguinetti GR, González-Veliz R, Callupe-Leyva A, Apaza-Chiara AP, Jara J, Silva W, Icochea E, More-Bayona JA. Highly pathogenic avian influenza virus H5N1 clade 2.3.4.4b from Peru forms a monophyletic group with Chilean isolates in South America. Sci Rep. 2024 Feb 13;14(1):3635. doi: 10.1038/s41598-024-54072-2. PMID: 38351134; PMCID: PMC10864398.">
            <a:extLst>
              <a:ext uri="{FF2B5EF4-FFF2-40B4-BE49-F238E27FC236}">
                <a16:creationId xmlns:a16="http://schemas.microsoft.com/office/drawing/2014/main" id="{DCA1DC2B-4953-2F81-F8F2-B141A2BDB2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853" y="964423"/>
            <a:ext cx="4710905" cy="5253726"/>
          </a:xfrm>
          <a:prstGeom prst="rect">
            <a:avLst/>
          </a:prstGeom>
        </p:spPr>
      </p:pic>
      <p:sp>
        <p:nvSpPr>
          <p:cNvPr id="4" name="TextBox 3" descr="Since then, various clades H5N1 clades have infected over 893 people since its identification, with a net mortality rate exceeding 50%. &#10;">
            <a:extLst>
              <a:ext uri="{FF2B5EF4-FFF2-40B4-BE49-F238E27FC236}">
                <a16:creationId xmlns:a16="http://schemas.microsoft.com/office/drawing/2014/main" id="{824AFF18-B15C-68B4-B82A-FFA083D3EB8B}"/>
              </a:ext>
            </a:extLst>
          </p:cNvPr>
          <p:cNvSpPr txBox="1"/>
          <p:nvPr/>
        </p:nvSpPr>
        <p:spPr>
          <a:xfrm>
            <a:off x="5134745" y="1391161"/>
            <a:ext cx="5995737" cy="400110"/>
          </a:xfrm>
          <a:prstGeom prst="rect">
            <a:avLst/>
          </a:prstGeom>
          <a:noFill/>
        </p:spPr>
        <p:txBody>
          <a:bodyPr wrap="square" rtlCol="0">
            <a:spAutoFit/>
          </a:bodyPr>
          <a:lstStyle/>
          <a:p>
            <a:r>
              <a:rPr lang="en-ZA" sz="2000" b="1" kern="100" dirty="0">
                <a:effectLst/>
                <a:latin typeface="Aptos" panose="020B0004020202020204" pitchFamily="34" charset="0"/>
                <a:ea typeface="Aptos" panose="020B0004020202020204" pitchFamily="34" charset="0"/>
                <a:cs typeface="Times New Roman" panose="02020603050405020304" pitchFamily="18" charset="0"/>
              </a:rPr>
              <a:t>2010-11</a:t>
            </a:r>
            <a:r>
              <a:rPr lang="en-ZA" sz="2000" kern="100" dirty="0">
                <a:effectLst/>
                <a:latin typeface="Aptos" panose="020B0004020202020204" pitchFamily="34" charset="0"/>
                <a:ea typeface="Aptos" panose="020B0004020202020204" pitchFamily="34" charset="0"/>
                <a:cs typeface="Times New Roman" panose="02020603050405020304" pitchFamily="18" charset="0"/>
              </a:rPr>
              <a:t>, H5N1 clade </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2.</a:t>
            </a:r>
            <a:r>
              <a:rPr lang="en-ZA" sz="2000" b="1" dirty="0">
                <a:effectLst/>
                <a:latin typeface="Aptos" panose="020B0004020202020204" pitchFamily="34" charset="0"/>
                <a:ea typeface="Aptos" panose="020B0004020202020204" pitchFamily="34" charset="0"/>
                <a:cs typeface="Times New Roman" panose="02020603050405020304" pitchFamily="18" charset="0"/>
              </a:rPr>
              <a:t>3.4.4  </a:t>
            </a:r>
            <a:r>
              <a:rPr lang="en-ZA" sz="2000" dirty="0">
                <a:effectLst/>
                <a:latin typeface="Aptos" panose="020B0004020202020204" pitchFamily="34" charset="0"/>
                <a:ea typeface="Aptos" panose="020B0004020202020204" pitchFamily="34" charset="0"/>
                <a:cs typeface="Times New Roman" panose="02020603050405020304" pitchFamily="18" charset="0"/>
              </a:rPr>
              <a:t>emerged in China </a:t>
            </a:r>
            <a:endParaRPr lang="en-US" sz="2000" dirty="0"/>
          </a:p>
        </p:txBody>
      </p:sp>
      <p:sp>
        <p:nvSpPr>
          <p:cNvPr id="6" name="TextBox 5" descr="Since then, various clades H5N1 clades have infected over 893 people since its identification, with a net mortality rate exceeding 50%. &#10;">
            <a:extLst>
              <a:ext uri="{FF2B5EF4-FFF2-40B4-BE49-F238E27FC236}">
                <a16:creationId xmlns:a16="http://schemas.microsoft.com/office/drawing/2014/main" id="{B0A0A328-3FEC-2A33-8A15-22B4322B11F4}"/>
              </a:ext>
            </a:extLst>
          </p:cNvPr>
          <p:cNvSpPr txBox="1"/>
          <p:nvPr/>
        </p:nvSpPr>
        <p:spPr>
          <a:xfrm>
            <a:off x="5134745" y="1893344"/>
            <a:ext cx="7057256" cy="1323439"/>
          </a:xfrm>
          <a:prstGeom prst="rect">
            <a:avLst/>
          </a:prstGeom>
          <a:noFill/>
        </p:spPr>
        <p:txBody>
          <a:bodyPr wrap="square" rtlCol="0">
            <a:spAutoFit/>
          </a:bodyPr>
          <a:lstStyle/>
          <a:p>
            <a:r>
              <a:rPr lang="en-ZA" sz="2000" b="1" kern="100" dirty="0">
                <a:effectLst/>
                <a:latin typeface="Aptos" panose="020B0004020202020204" pitchFamily="34" charset="0"/>
                <a:ea typeface="Aptos" panose="020B0004020202020204" pitchFamily="34" charset="0"/>
                <a:cs typeface="Times New Roman" panose="02020603050405020304" pitchFamily="18" charset="0"/>
              </a:rPr>
              <a:t>2014</a:t>
            </a:r>
            <a:r>
              <a:rPr lang="en-ZA" sz="2000" kern="100" dirty="0">
                <a:effectLst/>
                <a:latin typeface="Aptos" panose="020B0004020202020204" pitchFamily="34" charset="0"/>
                <a:ea typeface="Aptos" panose="020B0004020202020204" pitchFamily="34" charset="0"/>
                <a:cs typeface="Times New Roman" panose="02020603050405020304" pitchFamily="18" charset="0"/>
              </a:rPr>
              <a:t>, H5N1 the </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HA from clade 2.3.4.4 began pairing with different NA  subtypes (NA1,NA</a:t>
            </a:r>
            <a:r>
              <a:rPr lang="en-ZA" sz="2000" dirty="0">
                <a:effectLst/>
                <a:latin typeface="Aptos" panose="020B0004020202020204" pitchFamily="34" charset="0"/>
                <a:ea typeface="Aptos" panose="020B0004020202020204" pitchFamily="34" charset="0"/>
                <a:cs typeface="Times New Roman" panose="02020603050405020304" pitchFamily="18" charset="0"/>
              </a:rPr>
              <a:t>2, NA5, NA6, and NA8). </a:t>
            </a:r>
            <a:r>
              <a:rPr lang="en-GB" sz="2000" dirty="0">
                <a:effectLst/>
                <a:latin typeface="Aptos" panose="020B0004020202020204" pitchFamily="34" charset="0"/>
                <a:ea typeface="Aptos" panose="020B0004020202020204" pitchFamily="34" charset="0"/>
                <a:cs typeface="Times New Roman" panose="02020603050405020304" pitchFamily="18" charset="0"/>
              </a:rPr>
              <a:t>Migrating birds have spread these H5Nx viruses that carry clade 2.3.4.4 to nearly every continent on earth</a:t>
            </a:r>
            <a:endParaRPr lang="en-US" sz="2000" dirty="0"/>
          </a:p>
        </p:txBody>
      </p:sp>
      <p:sp>
        <p:nvSpPr>
          <p:cNvPr id="7" name="TextBox 6">
            <a:extLst>
              <a:ext uri="{FF2B5EF4-FFF2-40B4-BE49-F238E27FC236}">
                <a16:creationId xmlns:a16="http://schemas.microsoft.com/office/drawing/2014/main" id="{0E972ACA-14CC-D869-BBAA-E03FC7F3F601}"/>
              </a:ext>
            </a:extLst>
          </p:cNvPr>
          <p:cNvSpPr txBox="1"/>
          <p:nvPr/>
        </p:nvSpPr>
        <p:spPr>
          <a:xfrm>
            <a:off x="1660358" y="98500"/>
            <a:ext cx="9384632" cy="369332"/>
          </a:xfrm>
          <a:prstGeom prst="rect">
            <a:avLst/>
          </a:prstGeom>
          <a:solidFill>
            <a:srgbClr val="FAC9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dirty="0"/>
              <a:t>The H5N1 Currently Causing a global </a:t>
            </a:r>
            <a:r>
              <a:rPr lang="en-US" b="1" dirty="0"/>
              <a:t>panzootic</a:t>
            </a:r>
            <a:r>
              <a:rPr lang="en-US" dirty="0"/>
              <a:t> is NOT the same one from 20 years ago!</a:t>
            </a:r>
          </a:p>
        </p:txBody>
      </p:sp>
      <p:sp>
        <p:nvSpPr>
          <p:cNvPr id="8" name="TextBox 7" descr="Since then, various clades H5N1 clades have infected over 893 people since its identification, with a net mortality rate exceeding 50%. &#10;">
            <a:extLst>
              <a:ext uri="{FF2B5EF4-FFF2-40B4-BE49-F238E27FC236}">
                <a16:creationId xmlns:a16="http://schemas.microsoft.com/office/drawing/2014/main" id="{2A290FA0-333A-624B-BAD5-FEA4F6A47458}"/>
              </a:ext>
            </a:extLst>
          </p:cNvPr>
          <p:cNvSpPr txBox="1"/>
          <p:nvPr/>
        </p:nvSpPr>
        <p:spPr>
          <a:xfrm>
            <a:off x="5134745" y="3287273"/>
            <a:ext cx="6804872" cy="1323439"/>
          </a:xfrm>
          <a:prstGeom prst="rect">
            <a:avLst/>
          </a:prstGeom>
          <a:noFill/>
        </p:spPr>
        <p:txBody>
          <a:bodyPr wrap="square" rtlCol="0">
            <a:spAutoFit/>
          </a:bodyPr>
          <a:lstStyle/>
          <a:p>
            <a:r>
              <a:rPr lang="en-ZA" sz="2000" b="1" kern="100" dirty="0">
                <a:effectLst/>
                <a:latin typeface="Aptos" panose="020B0004020202020204" pitchFamily="34" charset="0"/>
                <a:ea typeface="Aptos" panose="020B0004020202020204" pitchFamily="34" charset="0"/>
                <a:cs typeface="Times New Roman" panose="02020603050405020304" pitchFamily="18" charset="0"/>
              </a:rPr>
              <a:t>2020</a:t>
            </a:r>
            <a:r>
              <a:rPr lang="en-ZA" sz="2000" kern="100" dirty="0">
                <a:effectLst/>
                <a:latin typeface="Aptos" panose="020B0004020202020204" pitchFamily="34" charset="0"/>
                <a:ea typeface="Aptos" panose="020B0004020202020204" pitchFamily="34" charset="0"/>
                <a:cs typeface="Times New Roman" panose="02020603050405020304" pitchFamily="18" charset="0"/>
              </a:rPr>
              <a:t>, H5N1 </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2.3.4.4b subclade of 2.3.4.4 appeared and spread to all continents except Australia. It has devasted wild and domestic birds and infected at least 26 mammalian species, </a:t>
            </a:r>
            <a:endParaRPr lang="en-US" sz="2000" dirty="0"/>
          </a:p>
        </p:txBody>
      </p:sp>
      <p:sp>
        <p:nvSpPr>
          <p:cNvPr id="3" name="TextBox 2">
            <a:extLst>
              <a:ext uri="{FF2B5EF4-FFF2-40B4-BE49-F238E27FC236}">
                <a16:creationId xmlns:a16="http://schemas.microsoft.com/office/drawing/2014/main" id="{5FDBBEF1-90BA-1A7B-5170-0BD3DF019CE7}"/>
              </a:ext>
            </a:extLst>
          </p:cNvPr>
          <p:cNvSpPr txBox="1"/>
          <p:nvPr/>
        </p:nvSpPr>
        <p:spPr>
          <a:xfrm>
            <a:off x="5134745" y="4610712"/>
            <a:ext cx="6804872" cy="707886"/>
          </a:xfrm>
          <a:prstGeom prst="rect">
            <a:avLst/>
          </a:prstGeom>
          <a:noFill/>
        </p:spPr>
        <p:txBody>
          <a:bodyPr wrap="square" rtlCol="0">
            <a:spAutoFit/>
          </a:bodyPr>
          <a:lstStyle/>
          <a:p>
            <a:r>
              <a:rPr lang="en-US" sz="2000" b="1" dirty="0"/>
              <a:t>2025 </a:t>
            </a:r>
            <a:r>
              <a:rPr lang="en-US" sz="2000" dirty="0"/>
              <a:t>Clade 2,3,4,4,4B is the current predominate strain in the world</a:t>
            </a:r>
          </a:p>
        </p:txBody>
      </p:sp>
    </p:spTree>
    <p:extLst>
      <p:ext uri="{BB962C8B-B14F-4D97-AF65-F5344CB8AC3E}">
        <p14:creationId xmlns:p14="http://schemas.microsoft.com/office/powerpoint/2010/main" val="6584485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3104f4e7-4965-4dfc-b79c-2128c17e2fb9"/>
  <p:tag name="TPVERSION" val="8"/>
  <p:tag name="PPTVERSION" val="16"/>
  <p:tag name="TPOS" val="2"/>
  <p:tag name="TPLASTSAVEVERSION" val="6.4 PC"/>
  <p:tag name="TPFULLVERSION" val="9.0.13.1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E13DF4B740F3428835B0017794E96C" ma:contentTypeVersion="16" ma:contentTypeDescription="Create a new document." ma:contentTypeScope="" ma:versionID="c2ec76c2d28ebc9688c068e877bf4e41">
  <xsd:schema xmlns:xsd="http://www.w3.org/2001/XMLSchema" xmlns:xs="http://www.w3.org/2001/XMLSchema" xmlns:p="http://schemas.microsoft.com/office/2006/metadata/properties" xmlns:ns3="5edd72d3-f96a-418d-91d9-148a16eec619" xmlns:ns4="9c8fb52f-1f04-4b40-bd16-b22ec42108ad" targetNamespace="http://schemas.microsoft.com/office/2006/metadata/properties" ma:root="true" ma:fieldsID="b6e1161cef55d9ad00973c45692d2355" ns3:_="" ns4:_="">
    <xsd:import namespace="5edd72d3-f96a-418d-91d9-148a16eec619"/>
    <xsd:import namespace="9c8fb52f-1f04-4b40-bd16-b22ec42108a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_activity" minOccurs="0"/>
                <xsd:element ref="ns4:MediaServiceObjectDetectorVersions" minOccurs="0"/>
                <xsd:element ref="ns4:MediaServiceSystemTags" minOccurs="0"/>
                <xsd:element ref="ns4:MediaServiceOCR" minOccurs="0"/>
                <xsd:element ref="ns4:MediaServiceSearchProperties"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dd72d3-f96a-418d-91d9-148a16eec61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8fb52f-1f04-4b40-bd16-b22ec42108a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9c8fb52f-1f04-4b40-bd16-b22ec42108a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BDA310-5781-4FB2-BC79-01CF5F1463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dd72d3-f96a-418d-91d9-148a16eec619"/>
    <ds:schemaRef ds:uri="9c8fb52f-1f04-4b40-bd16-b22ec42108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52024A-1788-411F-8093-21A40D0BFF7D}">
  <ds:schemaRefs>
    <ds:schemaRef ds:uri="http://schemas.microsoft.com/office/2006/documentManagement/types"/>
    <ds:schemaRef ds:uri="http://purl.org/dc/elements/1.1/"/>
    <ds:schemaRef ds:uri="http://purl.org/dc/dcmitype/"/>
    <ds:schemaRef ds:uri="http://schemas.microsoft.com/office/2006/metadata/properties"/>
    <ds:schemaRef ds:uri="5edd72d3-f96a-418d-91d9-148a16eec619"/>
    <ds:schemaRef ds:uri="http://schemas.openxmlformats.org/package/2006/metadata/core-properties"/>
    <ds:schemaRef ds:uri="http://purl.org/dc/terms/"/>
    <ds:schemaRef ds:uri="9c8fb52f-1f04-4b40-bd16-b22ec42108ad"/>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A6E807B5-D00E-4CD6-8827-8DF57CEC47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2021 12 10 to 13 Weekend Check Point quiz Immunology Finalized</Template>
  <TotalTime>3197</TotalTime>
  <Words>3732</Words>
  <Application>Microsoft Macintosh PowerPoint</Application>
  <PresentationFormat>Widescreen</PresentationFormat>
  <Paragraphs>592</Paragraphs>
  <Slides>47</Slides>
  <Notes>15</Notes>
  <HiddenSlides>0</HiddenSlides>
  <MMClips>0</MMClips>
  <ScaleCrop>false</ScaleCrop>
  <HeadingPairs>
    <vt:vector size="6" baseType="variant">
      <vt:variant>
        <vt:lpstr>Fonts Used</vt:lpstr>
      </vt:variant>
      <vt:variant>
        <vt:i4>9</vt:i4>
      </vt:variant>
      <vt:variant>
        <vt:lpstr>Theme</vt:lpstr>
      </vt:variant>
      <vt:variant>
        <vt:i4>12</vt:i4>
      </vt:variant>
      <vt:variant>
        <vt:lpstr>Slide Titles</vt:lpstr>
      </vt:variant>
      <vt:variant>
        <vt:i4>47</vt:i4>
      </vt:variant>
    </vt:vector>
  </HeadingPairs>
  <TitlesOfParts>
    <vt:vector size="68" baseType="lpstr">
      <vt:lpstr>Aptos</vt:lpstr>
      <vt:lpstr>Arial</vt:lpstr>
      <vt:lpstr>Calibri</vt:lpstr>
      <vt:lpstr>Google Sans</vt:lpstr>
      <vt:lpstr>Google Sans Text</vt:lpstr>
      <vt:lpstr>Helvetica Neue</vt:lpstr>
      <vt:lpstr>Roboto</vt:lpstr>
      <vt:lpstr>Sabon-Roman</vt:lpstr>
      <vt:lpstr>Wingdings</vt:lpstr>
      <vt:lpstr>5_Custom Design</vt:lpstr>
      <vt:lpstr>Custom Design</vt:lpstr>
      <vt:lpstr>1_Custom Design</vt:lpstr>
      <vt:lpstr>2_Custom Design</vt:lpstr>
      <vt:lpstr>3_Custom Design</vt:lpstr>
      <vt:lpstr>4_Custom Design</vt:lpstr>
      <vt:lpstr>6_Custom Design</vt:lpstr>
      <vt:lpstr>7_Custom Design</vt:lpstr>
      <vt:lpstr>8_Custom Design</vt:lpstr>
      <vt:lpstr>9_Custom Design</vt:lpstr>
      <vt:lpstr>10_Custom Design</vt:lpstr>
      <vt:lpstr>11_Custom Design</vt:lpstr>
      <vt:lpstr>H5N1 Avian Influenza in the U.S.: Focus on the D1.1 Variant</vt:lpstr>
      <vt:lpstr>PowerPoint Presentation</vt:lpstr>
      <vt:lpstr>Highly Pathogenic Avian Influenza: H5N1</vt:lpstr>
      <vt:lpstr>Seven Influenza Pandemics Since Germ Theory</vt:lpstr>
      <vt:lpstr>H5N1 Key Facts</vt:lpstr>
      <vt:lpstr>H5N1 In SE Asia</vt:lpstr>
      <vt:lpstr>Overview of H5N1 in the U.S</vt:lpstr>
      <vt:lpstr>Waste Water Detection of H5n1 May 25-31, 2025</vt:lpstr>
      <vt:lpstr>PowerPoint Presentation</vt:lpstr>
      <vt:lpstr>Emergence of H5N1 Dp.1.1 Variant</vt:lpstr>
      <vt:lpstr>H5N1 D1.1 Infection in Humans: Symptoms</vt:lpstr>
      <vt:lpstr>Animal Infections and Cross-Species Transmission</vt:lpstr>
      <vt:lpstr>Antiviral Treatment Options</vt:lpstr>
      <vt:lpstr>Influenza  Virology  Targets of Intervention </vt:lpstr>
      <vt:lpstr>The RNA of Influenza A is packaged in 8 individual Segments. Each Segment is responsible for specific Structural and Non-structural Viral Genes.</vt:lpstr>
      <vt:lpstr>InfluenzAvirus Surface Antigens</vt:lpstr>
      <vt:lpstr>Sialic Acid</vt:lpstr>
      <vt:lpstr>Mechanism of Viral Attachment</vt:lpstr>
      <vt:lpstr>Binding Mechanism of Viral Hemagglutinin HA to Sialic acid</vt:lpstr>
      <vt:lpstr>Human vs Avian Flu Variants</vt:lpstr>
      <vt:lpstr>Sialic Acid</vt:lpstr>
      <vt:lpstr>Influenza Viruses</vt:lpstr>
      <vt:lpstr>Inside the Influenza Virus</vt:lpstr>
      <vt:lpstr>PowerPoint Presentation</vt:lpstr>
      <vt:lpstr>PowerPoint Presentation</vt:lpstr>
      <vt:lpstr>PowerPoint Presentation</vt:lpstr>
      <vt:lpstr>Mutations in the Polymerase can provide Gain-Of-Function</vt:lpstr>
      <vt:lpstr>Gain-of-Function Risk</vt:lpstr>
      <vt:lpstr>PowerPoint Presentation</vt:lpstr>
      <vt:lpstr>H5N1 Mutation </vt:lpstr>
      <vt:lpstr>Key Mutations in Dp.1.1 Variant</vt:lpstr>
      <vt:lpstr>H5N1 Mutation </vt:lpstr>
      <vt:lpstr>Influenza treatment options</vt:lpstr>
      <vt:lpstr>PowerPoint Presentation</vt:lpstr>
      <vt:lpstr>Influenza antivirals</vt:lpstr>
      <vt:lpstr>Flu antivirals in Development</vt:lpstr>
      <vt:lpstr>Baloxavir marboxil  (Xofluza) </vt:lpstr>
      <vt:lpstr>Baloxavir</vt:lpstr>
      <vt:lpstr>Influenza Vaccine</vt:lpstr>
      <vt:lpstr>Inflluenza Vaccination Mechanism of Action</vt:lpstr>
      <vt:lpstr>Influenza Vaccine</vt:lpstr>
      <vt:lpstr>Influenza HA</vt:lpstr>
      <vt:lpstr>PowerPoint Presentation</vt:lpstr>
      <vt:lpstr>Flu Vaccine</vt:lpstr>
      <vt:lpstr>SUMMARY</vt:lpstr>
      <vt:lpstr>The END</vt:lpstr>
      <vt:lpstr>H5N1 Avian Influenza in the U.S.: Focus on the D1.1 Variant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Influenza  (and Highly Pathogenic Avian Influenza)</dc:title>
  <dc:creator>Doctor Aileen</dc:creator>
  <cp:lastModifiedBy>Chaddrick Johnson</cp:lastModifiedBy>
  <cp:revision>30</cp:revision>
  <dcterms:created xsi:type="dcterms:W3CDTF">2024-06-12T13:06:22Z</dcterms:created>
  <dcterms:modified xsi:type="dcterms:W3CDTF">2025-06-13T15:34:01Z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0x010100E2E13DF4B740F3428835B0017794E96C</vt:lpwstr>
  </property>
  <property fmtid="{D5CDD505-2E9C-101B-9397-08002B2CF9AE}" pid="3" name="NXPowerLiteLastOptimized">
    <vt:lpwstr>6842131</vt:lpwstr>
  </property>
  <property fmtid="{D5CDD505-2E9C-101B-9397-08002B2CF9AE}" pid="4" name="NXPowerLiteSettings">
    <vt:lpwstr>E700052003A000</vt:lpwstr>
  </property>
  <property fmtid="{D5CDD505-2E9C-101B-9397-08002B2CF9AE}" pid="5" name="NXPowerLiteVersion">
    <vt:lpwstr>D9.1.2</vt:lpwstr>
  </property>
</Properties>
</file>