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tags/tag43.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7.xml" ContentType="application/vnd.openxmlformats-officedocument.theme+xml"/>
  <Override PartName="/ppt/tags/tag44.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9.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47" r:id="rId2"/>
    <p:sldMasterId id="2147483870" r:id="rId3"/>
    <p:sldMasterId id="2147483903" r:id="rId4"/>
    <p:sldMasterId id="2147483965" r:id="rId5"/>
    <p:sldMasterId id="2147484001" r:id="rId6"/>
    <p:sldMasterId id="2147484018" r:id="rId7"/>
    <p:sldMasterId id="2147484047" r:id="rId8"/>
    <p:sldMasterId id="2147484064" r:id="rId9"/>
  </p:sldMasterIdLst>
  <p:notesMasterIdLst>
    <p:notesMasterId r:id="rId58"/>
  </p:notesMasterIdLst>
  <p:handoutMasterIdLst>
    <p:handoutMasterId r:id="rId59"/>
  </p:handoutMasterIdLst>
  <p:sldIdLst>
    <p:sldId id="257" r:id="rId10"/>
    <p:sldId id="266" r:id="rId11"/>
    <p:sldId id="309" r:id="rId12"/>
    <p:sldId id="308" r:id="rId13"/>
    <p:sldId id="270" r:id="rId14"/>
    <p:sldId id="307" r:id="rId15"/>
    <p:sldId id="305" r:id="rId16"/>
    <p:sldId id="306" r:id="rId17"/>
    <p:sldId id="313" r:id="rId18"/>
    <p:sldId id="260" r:id="rId19"/>
    <p:sldId id="278" r:id="rId20"/>
    <p:sldId id="277" r:id="rId21"/>
    <p:sldId id="310" r:id="rId22"/>
    <p:sldId id="311" r:id="rId23"/>
    <p:sldId id="269" r:id="rId24"/>
    <p:sldId id="263" r:id="rId25"/>
    <p:sldId id="271" r:id="rId26"/>
    <p:sldId id="281" r:id="rId27"/>
    <p:sldId id="282" r:id="rId28"/>
    <p:sldId id="283" r:id="rId29"/>
    <p:sldId id="280" r:id="rId30"/>
    <p:sldId id="284" r:id="rId31"/>
    <p:sldId id="287" r:id="rId32"/>
    <p:sldId id="289" r:id="rId33"/>
    <p:sldId id="288" r:id="rId34"/>
    <p:sldId id="291" r:id="rId35"/>
    <p:sldId id="268" r:id="rId36"/>
    <p:sldId id="261" r:id="rId37"/>
    <p:sldId id="303" r:id="rId38"/>
    <p:sldId id="285" r:id="rId39"/>
    <p:sldId id="286" r:id="rId40"/>
    <p:sldId id="265" r:id="rId41"/>
    <p:sldId id="292" r:id="rId42"/>
    <p:sldId id="272" r:id="rId43"/>
    <p:sldId id="262" r:id="rId44"/>
    <p:sldId id="293" r:id="rId45"/>
    <p:sldId id="264" r:id="rId46"/>
    <p:sldId id="290" r:id="rId47"/>
    <p:sldId id="273" r:id="rId48"/>
    <p:sldId id="274" r:id="rId49"/>
    <p:sldId id="275" r:id="rId50"/>
    <p:sldId id="276" r:id="rId51"/>
    <p:sldId id="294" r:id="rId52"/>
    <p:sldId id="267" r:id="rId53"/>
    <p:sldId id="312" r:id="rId54"/>
    <p:sldId id="259" r:id="rId55"/>
    <p:sldId id="314" r:id="rId56"/>
    <p:sldId id="315" r:id="rId57"/>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F"/>
    <a:srgbClr val="006600"/>
    <a:srgbClr val="008600"/>
    <a:srgbClr val="EBE1EB"/>
    <a:srgbClr val="F1F5EB"/>
    <a:srgbClr val="A08604"/>
    <a:srgbClr val="EBE7CD"/>
    <a:srgbClr val="336600"/>
    <a:srgbClr val="FCF6F6"/>
    <a:srgbClr val="2D7A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4340" autoAdjust="0"/>
  </p:normalViewPr>
  <p:slideViewPr>
    <p:cSldViewPr snapToGrid="0">
      <p:cViewPr varScale="1">
        <p:scale>
          <a:sx n="75" d="100"/>
          <a:sy n="75" d="100"/>
        </p:scale>
        <p:origin x="1264" y="176"/>
      </p:cViewPr>
      <p:guideLst/>
    </p:cSldViewPr>
  </p:slideViewPr>
  <p:outlineViewPr>
    <p:cViewPr>
      <p:scale>
        <a:sx n="33" d="100"/>
        <a:sy n="33" d="100"/>
      </p:scale>
      <p:origin x="0" y="-883"/>
    </p:cViewPr>
  </p:outlineViewPr>
  <p:notesTextViewPr>
    <p:cViewPr>
      <p:scale>
        <a:sx n="3" d="2"/>
        <a:sy n="3" d="2"/>
      </p:scale>
      <p:origin x="0" y="0"/>
    </p:cViewPr>
  </p:notesTextViewPr>
  <p:sorterViewPr>
    <p:cViewPr varScale="1">
      <p:scale>
        <a:sx n="100" d="100"/>
        <a:sy n="100" d="100"/>
      </p:scale>
      <p:origin x="0" y="-16027"/>
    </p:cViewPr>
  </p:sorterViewPr>
  <p:notesViewPr>
    <p:cSldViewPr snapToGrid="0">
      <p:cViewPr varScale="1">
        <p:scale>
          <a:sx n="67" d="100"/>
          <a:sy n="67" d="100"/>
        </p:scale>
        <p:origin x="312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805839-BB52-4667-ABDC-85EA73497A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A81B77-A125-4DEA-B672-2193B498A2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918562-47F2-4800-B542-2BAF2577048F}" type="datetimeFigureOut">
              <a:rPr lang="en-US" smtClean="0"/>
              <a:t>6/13/25</a:t>
            </a:fld>
            <a:endParaRPr lang="en-US"/>
          </a:p>
        </p:txBody>
      </p:sp>
      <p:sp>
        <p:nvSpPr>
          <p:cNvPr id="4" name="Footer Placeholder 3">
            <a:extLst>
              <a:ext uri="{FF2B5EF4-FFF2-40B4-BE49-F238E27FC236}">
                <a16:creationId xmlns:a16="http://schemas.microsoft.com/office/drawing/2014/main" id="{964D8E65-D674-41E7-9BA1-AFFF3C0A43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2C510E-1EF1-442D-A583-A219C578E4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34373E-2F60-4DB6-A7F7-62A1853CC14C}" type="slidenum">
              <a:rPr lang="en-US" smtClean="0"/>
              <a:t>‹#›</a:t>
            </a:fld>
            <a:endParaRPr lang="en-US"/>
          </a:p>
        </p:txBody>
      </p:sp>
    </p:spTree>
    <p:extLst>
      <p:ext uri="{BB962C8B-B14F-4D97-AF65-F5344CB8AC3E}">
        <p14:creationId xmlns:p14="http://schemas.microsoft.com/office/powerpoint/2010/main" val="2132895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5FA3-4393-4D8F-BC57-CA541A2087F6}" type="datetimeFigureOut">
              <a:rPr lang="en-US" smtClean="0"/>
              <a:t>6/13/25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C43E3-84F5-4894-AA67-538721719FA5}" type="slidenum">
              <a:rPr lang="en-US" smtClean="0"/>
              <a:t>‹#›</a:t>
            </a:fld>
            <a:endParaRPr lang="en-US"/>
          </a:p>
        </p:txBody>
      </p:sp>
    </p:spTree>
    <p:extLst>
      <p:ext uri="{BB962C8B-B14F-4D97-AF65-F5344CB8AC3E}">
        <p14:creationId xmlns:p14="http://schemas.microsoft.com/office/powerpoint/2010/main" val="110215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springer.com/article/10.1007/s12250-019-00128-x"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jvi.asm.org/content/88/15/8268" TargetMode="External"/><Relationship Id="rId5" Type="http://schemas.openxmlformats.org/officeDocument/2006/relationships/hyperlink" Target="https://jamanetwork.com/journals/jamapediatrics/fullarticle/500119" TargetMode="External"/><Relationship Id="rId4" Type="http://schemas.openxmlformats.org/officeDocument/2006/relationships/hyperlink" Target="https://www.ncbi.nlm.nih.gov/pmc/articles/PMC2129890/pdf/jhyg00044-0011.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hil.cdc.gov/Details.aspx?pid=127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dc.gov/measles/lab-tools/genetic-analysi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38/nsmb.196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3390/biom1303045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science/article/pii/S006535271730043X?via%3Dihub#f00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mmwr/preview/mmwrhtml/mm6102a2.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hil.cdc.gov/Details.aspx?pid=4500"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estjem.com/volume-16-issue-2/identify-isolate-inform-a-tool-for-initial-detection-and-management-of-measles-patients-in-the-emergency-department.html" TargetMode="External"/><Relationship Id="rId4" Type="http://schemas.openxmlformats.org/officeDocument/2006/relationships/hyperlink" Target="https://phil.cdc.gov/Details.aspx?pid=1972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bresearch.org/measles-outbrea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estjem.com/volume-16-issue-2/identify-isolate-inform-a-tool-for-initial-detection-and-management-of-measles-patients-in-the-emergency-department.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linicalkey.com/#!/content/book/3-s2.0-B9780702062759000817?scrollTo=%23hl000140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go.galegroup.com/ps/retrieve.do?tabID=T002&amp;resultListType=RESULT_LIST&amp;searchResultsType=SingleTab&amp;searchType=AdvancedSearchForm&amp;currentPosition=1&amp;docId=GALE|A404600480&amp;docType=Article&amp;sort=RELEVANCE&amp;contentSegment=ZONE-MOD1&amp;prodId=AONE&amp;contentSet=GALE|A404600480&amp;searchId=R1&amp;userGroupName=miam11506&amp;inPS=true" TargetMode="External"/><Relationship Id="rId3" Type="http://schemas.openxmlformats.org/officeDocument/2006/relationships/hyperlink" Target="https://www.clinicalkey.com/#!/content/book/3-s2.0-B9780323295680000334?scrollTo=%23hl0001889" TargetMode="External"/><Relationship Id="rId7" Type="http://schemas.openxmlformats.org/officeDocument/2006/relationships/hyperlink" Target="https://bmcresnotes.biomedcentral.com/articles/10.1186/s13104-017-2374-6"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pediatrics.aappublications.org/content/84/5/851.long" TargetMode="External"/><Relationship Id="rId5" Type="http://schemas.openxmlformats.org/officeDocument/2006/relationships/hyperlink" Target="https://www.jstage.jst.go.jp/article/internalmedicine1992/38/5/38_5_454/_article" TargetMode="External"/><Relationship Id="rId4" Type="http://schemas.openxmlformats.org/officeDocument/2006/relationships/hyperlink" Target="https://oce.ovid.com/article/00006454-201906000-00001/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mmwr/preview/mmwrhtml/mm5724a3.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ho.int/immunization/programmes_systems/interventions/TreatingMeaslesENG300.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dicine.mcgill.ca/epidemiology/hanley/vaccinations/PanumMeasles.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sundhedspolitisktidsskrift.dk/nyheder/4507-spaendende-bog-om-en-endnu-mere-spaendende-dansk-laege.html"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ettyimages.ca/detail/photo/microscopic-image-of-giant-cell-pneumonia-high-res-stock-photography/128612494"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lumen.luc.edu/lumen/MedEd/elective/pulmonary/pneumonia/pneumon_f.htm" TargetMode="External"/><Relationship Id="rId4" Type="http://schemas.openxmlformats.org/officeDocument/2006/relationships/hyperlink" Target="https://www.gettyimages.ca/photos/giant-cell-pneumonia?alloweduse=availableforalluses&amp;excludenudity=true&amp;family=creative&amp;license=rf&amp;phrase=Giant%20Cell%20pneumonia&amp;sort=best&amp;page=1&amp;suppressfamilycorrection=true#licens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pubmed/31117114"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oce.ovid.com/article/00006454-201906000-00001/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yschool.org/news-detail---magazine?pk=1249137"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nejm.org/doi/full/10.1056/NEJM196007282630401?url_ver=Z39.88-2003&amp;rfr_id=ori:rid:crossref.org&amp;rfr_dat=cr_pub%3dpubmed" TargetMode="External"/><Relationship Id="rId4" Type="http://schemas.openxmlformats.org/officeDocument/2006/relationships/hyperlink" Target="https://www.cdc.gov/measles/about/history.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andfonline.com/doi/abs/10.1586/14760584.2014.915753?journalCode=ierv2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measles/toolkit/state-health-departments.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shs.texas.gov/news-alerts/measles-outbreak-feb-28-202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nmhealth.org/about/erd/ideb/mog/" TargetMode="External"/><Relationship Id="rId4" Type="http://schemas.openxmlformats.org/officeDocument/2006/relationships/hyperlink" Target="https://www.dshs.texas.gov/news-alerts/measles-outbreak-2025"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Photographed early in 2014 in Manila, Philippines, this baby was in a hospital with measles (rubeola). Since typhoon Haiyan, the Philippines, especially metropolitan Manila, has been experiencing a large measles outbreak.  Jim Goodson, M.P.H., of the Global Immunization Division in the Center for Global Health, CDC took this photo during his time in Manila, while participating in the response to the measles outbreak. This is a closer view of PHIL 17980 and 19433, providing a clearer view of the maculopapular rash on infant's face, a hallmark symptom of measles.</a:t>
            </a:r>
            <a:br>
              <a:rPr lang="en-US" dirty="0"/>
            </a:br>
            <a:r>
              <a:rPr lang="en-US" sz="1200" b="1" i="0" kern="1200" dirty="0">
                <a:solidFill>
                  <a:schemeClr val="tx1"/>
                </a:solidFill>
                <a:effectLst/>
                <a:latin typeface="+mn-lt"/>
                <a:ea typeface="+mn-ea"/>
                <a:cs typeface="+mn-cs"/>
              </a:rPr>
              <a:t>Additional Information: </a:t>
            </a:r>
            <a:r>
              <a:rPr lang="en-US" sz="1200" b="0" i="0" kern="1200" dirty="0">
                <a:solidFill>
                  <a:schemeClr val="tx1"/>
                </a:solidFill>
                <a:effectLst/>
                <a:latin typeface="+mn-lt"/>
                <a:ea typeface="+mn-ea"/>
                <a:cs typeface="+mn-cs"/>
              </a:rPr>
              <a:t>Measles is a highly contagious respiratory disease caused by the measles virus. The disease is also called rubeola. Measles causes fever, runny nose, cough and a rash all over the body. About one out of 10 children with measles also gets an ear infection, and up to one out of 20 gets pneumonia. For every 1,000 children who get measles, one or two will die. Adults can also get measles especially if they are not vaccinated. Children under 5 years of age and adults over 20 are at higher risk for measles complications including pneumonia, and a higher risk of hospitalization and death from measles than school aged children and adolescents.</a:t>
            </a:r>
            <a:endParaRPr lang="en-US" dirty="0"/>
          </a:p>
        </p:txBody>
      </p:sp>
      <p:sp>
        <p:nvSpPr>
          <p:cNvPr id="4" name="Footer Placeholder 3"/>
          <p:cNvSpPr>
            <a:spLocks noGrp="1"/>
          </p:cNvSpPr>
          <p:nvPr>
            <p:ph type="ftr" sz="quarter" idx="10"/>
          </p:nvPr>
        </p:nvSpPr>
        <p:spPr/>
        <p:txBody>
          <a:bodyPr/>
          <a:lstStyle/>
          <a:p>
            <a:r>
              <a:rPr lang="en-US" dirty="0"/>
              <a:t>Dr. Aileen M Marty</a:t>
            </a:r>
          </a:p>
        </p:txBody>
      </p:sp>
      <p:sp>
        <p:nvSpPr>
          <p:cNvPr id="5" name="Slide Number Placeholder 4"/>
          <p:cNvSpPr>
            <a:spLocks noGrp="1"/>
          </p:cNvSpPr>
          <p:nvPr>
            <p:ph type="sldNum" sz="quarter" idx="11"/>
          </p:nvPr>
        </p:nvSpPr>
        <p:spPr/>
        <p:txBody>
          <a:bodyPr/>
          <a:lstStyle/>
          <a:p>
            <a:fld id="{21D19BE6-C8E5-4B41-8D27-FDBB8BC47999}" type="slidenum">
              <a:rPr lang="en-US" smtClean="0"/>
              <a:t>1</a:t>
            </a:fld>
            <a:endParaRPr lang="en-US" dirty="0"/>
          </a:p>
        </p:txBody>
      </p:sp>
    </p:spTree>
    <p:extLst>
      <p:ext uri="{BB962C8B-B14F-4D97-AF65-F5344CB8AC3E}">
        <p14:creationId xmlns:p14="http://schemas.microsoft.com/office/powerpoint/2010/main" val="152712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844B19-C206-48B3-A100-908AAA5FB56D}" type="slidenum">
              <a:rPr lang="en-US" altLang="en-US"/>
              <a:pPr/>
              <a:t>10</a:t>
            </a:fld>
            <a:endParaRPr lang="en-US" altLang="en-US" dirty="0"/>
          </a:p>
        </p:txBody>
      </p:sp>
      <p:sp>
        <p:nvSpPr>
          <p:cNvPr id="44544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45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dirty="0">
                <a:solidFill>
                  <a:srgbClr val="FFFF00"/>
                </a:solidFill>
              </a:rPr>
              <a:t>Measles</a:t>
            </a:r>
            <a:r>
              <a:rPr lang="en-US" altLang="en-US" baseline="0" dirty="0">
                <a:solidFill>
                  <a:srgbClr val="FFFF00"/>
                </a:solidFill>
              </a:rPr>
              <a:t> Virus: Synonyms; </a:t>
            </a:r>
            <a:r>
              <a:rPr lang="en-US" altLang="en-US" dirty="0">
                <a:solidFill>
                  <a:srgbClr val="FFFF00"/>
                </a:solidFill>
              </a:rPr>
              <a:t>subacute sclerosing panencephalitis virus, SSPEV; subacute sclerose panencephalitis virus, rubeola virus, </a:t>
            </a:r>
            <a:r>
              <a:rPr lang="en-US" altLang="en-US" dirty="0" err="1">
                <a:solidFill>
                  <a:srgbClr val="FFFF00"/>
                </a:solidFill>
              </a:rPr>
              <a:t>rougeole</a:t>
            </a:r>
            <a:r>
              <a:rPr lang="en-US" altLang="en-US" dirty="0">
                <a:solidFill>
                  <a:srgbClr val="FFFF00"/>
                </a:solidFill>
              </a:rPr>
              <a:t> virus, measles virus MV, Subacute sclerosing panencephalitis virus,  and Cell-associated subacute sclerosing panencephalitis</a:t>
            </a:r>
          </a:p>
          <a:p>
            <a:r>
              <a:rPr lang="en-US" altLang="en-US" dirty="0">
                <a:solidFill>
                  <a:srgbClr val="FFFF00"/>
                </a:solidFill>
              </a:rPr>
              <a:t>Measles virus (MV) is the prototype morbillivirus, and causes disease in primates. Rinderpest virus (RPV) is closely related to MV and used to cause severe disease in cattle. Other viruses in the genus Morbillivirus include </a:t>
            </a:r>
            <a:r>
              <a:rPr lang="en-US" altLang="en-US" dirty="0" err="1">
                <a:solidFill>
                  <a:srgbClr val="FFFF00"/>
                </a:solidFill>
              </a:rPr>
              <a:t>peste</a:t>
            </a:r>
            <a:r>
              <a:rPr lang="en-US" altLang="en-US" dirty="0">
                <a:solidFill>
                  <a:srgbClr val="FFFF00"/>
                </a:solidFill>
              </a:rPr>
              <a:t> des petits ruminants virus (PPRV), which causes disease in small ruminants, such as goats and sheep; canine distemper virus (CDV), which causes distemper in dogs and a large number of other carnivore species; phocine distemper virus (PDV), which leads to distemper in several seal species and cetacean morbilliviruses (</a:t>
            </a:r>
            <a:r>
              <a:rPr lang="en-US" altLang="en-US" dirty="0" err="1">
                <a:solidFill>
                  <a:srgbClr val="FFFF00"/>
                </a:solidFill>
              </a:rPr>
              <a:t>CeMV</a:t>
            </a:r>
            <a:r>
              <a:rPr lang="en-US" altLang="en-US" dirty="0">
                <a:solidFill>
                  <a:srgbClr val="FFFF00"/>
                </a:solidFill>
              </a:rPr>
              <a:t>), which cause disease in dolphins and whales. </a:t>
            </a:r>
          </a:p>
          <a:p>
            <a:endParaRPr lang="en-US" altLang="en-US" dirty="0">
              <a:solidFill>
                <a:srgbClr val="FFFF00"/>
              </a:solidFill>
            </a:endParaRPr>
          </a:p>
          <a:p>
            <a:endParaRPr lang="en-US" altLang="en-US" dirty="0">
              <a:solidFill>
                <a:srgbClr val="FFFF00"/>
              </a:solidFill>
            </a:endParaRPr>
          </a:p>
        </p:txBody>
      </p:sp>
    </p:spTree>
    <p:extLst>
      <p:ext uri="{BB962C8B-B14F-4D97-AF65-F5344CB8AC3E}">
        <p14:creationId xmlns:p14="http://schemas.microsoft.com/office/powerpoint/2010/main" val="174554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still some institutes around the world holding Rinderpest virus material – including vaccines from the past. These samples either need to be destroyed or moved to safe laboratories.</a:t>
            </a:r>
          </a:p>
          <a:p>
            <a:r>
              <a:rPr lang="en-US" dirty="0"/>
              <a:t>Rinderpest to Measles see: </a:t>
            </a:r>
            <a:r>
              <a:rPr lang="en-US" dirty="0">
                <a:hlinkClick r:id="rId3"/>
              </a:rPr>
              <a:t>https://link.springer.com/article/10.1007%2Fs12250-019-00128-x</a:t>
            </a:r>
            <a:endParaRPr lang="en-US" dirty="0"/>
          </a:p>
          <a:p>
            <a:r>
              <a:rPr lang="en-US" sz="1200" dirty="0"/>
              <a:t>Measles in Monkeys an epidemiological study; 1979 J Hyg (Lond) Oct 83(2):207-212. captive-borne monkeys are fully susceptible to measles. </a:t>
            </a:r>
            <a:r>
              <a:rPr lang="en-US" dirty="0">
                <a:hlinkClick r:id="rId4"/>
              </a:rPr>
              <a:t>https://www.ncbi.nlm.nih.gov/pmc/articles/PMC2129890/pdf/jhyg00044-0011.pdf</a:t>
            </a:r>
            <a:endParaRPr lang="en-US" dirty="0"/>
          </a:p>
          <a:p>
            <a:endParaRPr lang="en-US" dirty="0"/>
          </a:p>
          <a:p>
            <a:r>
              <a:rPr lang="en-US" dirty="0"/>
              <a:t>Comparative studies of monkey and human measles virus strains </a:t>
            </a:r>
            <a:r>
              <a:rPr lang="en-US" dirty="0">
                <a:hlinkClick r:id="rId5"/>
              </a:rPr>
              <a:t>https://jamanetwork.com/journals/jamapediatrics/fullarticle/500119</a:t>
            </a:r>
            <a:endParaRPr lang="en-US" dirty="0"/>
          </a:p>
          <a:p>
            <a:r>
              <a:rPr lang="en-US" dirty="0"/>
              <a:t>Bat Morbillivirus: </a:t>
            </a:r>
            <a:r>
              <a:rPr lang="en-US" dirty="0">
                <a:hlinkClick r:id="rId6"/>
              </a:rPr>
              <a:t>https://jvi.asm.org/content/88/15/8268</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11</a:t>
            </a:fld>
            <a:endParaRPr lang="en-US"/>
          </a:p>
        </p:txBody>
      </p:sp>
    </p:spTree>
    <p:extLst>
      <p:ext uri="{BB962C8B-B14F-4D97-AF65-F5344CB8AC3E}">
        <p14:creationId xmlns:p14="http://schemas.microsoft.com/office/powerpoint/2010/main" val="75467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Transmission EM showing ultrastructural of a measles virus particle, or virion. The viral particle is 100-200 nm in diameter, with a core of single-stranded RNA, and is closely related to the rinderpest, and canine distemper viruses. Two membrane envelope proteins are important in pathogenesis. They are the F (fusion) protein, which is responsible for fusion of virus and host cell membranes, viral penetration, and hemolysis, and the HA (hemagglutinin) protein, which is responsible for adsorption of virus to cells. </a:t>
            </a:r>
            <a:r>
              <a:rPr lang="en-US" dirty="0">
                <a:hlinkClick r:id="rId3"/>
              </a:rPr>
              <a:t>https://phil.cdc.gov/Details.aspx?pid=12733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Genotypes of Measles virus: </a:t>
            </a:r>
            <a:r>
              <a:rPr lang="en-US" dirty="0">
                <a:hlinkClick r:id="rId4"/>
              </a:rPr>
              <a:t>https://www.cdc.gov/measles/lab-tools/genetic-analysis.html</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dirty="0"/>
              <a:t>Dr. Aileen M Marty</a:t>
            </a:r>
          </a:p>
        </p:txBody>
      </p:sp>
      <p:sp>
        <p:nvSpPr>
          <p:cNvPr id="5" name="Slide Number Placeholder 4"/>
          <p:cNvSpPr>
            <a:spLocks noGrp="1"/>
          </p:cNvSpPr>
          <p:nvPr>
            <p:ph type="sldNum" sz="quarter" idx="11"/>
          </p:nvPr>
        </p:nvSpPr>
        <p:spPr/>
        <p:txBody>
          <a:bodyPr/>
          <a:lstStyle/>
          <a:p>
            <a:fld id="{21D19BE6-C8E5-4B41-8D27-FDBB8BC47999}" type="slidenum">
              <a:rPr lang="en-US" smtClean="0"/>
              <a:t>12</a:t>
            </a:fld>
            <a:endParaRPr lang="en-US" dirty="0"/>
          </a:p>
        </p:txBody>
      </p:sp>
    </p:spTree>
    <p:extLst>
      <p:ext uri="{BB962C8B-B14F-4D97-AF65-F5344CB8AC3E}">
        <p14:creationId xmlns:p14="http://schemas.microsoft.com/office/powerpoint/2010/main" val="327523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effectLst/>
                <a:latin typeface="fkGroteskNeue"/>
              </a:rPr>
              <a:t>hemagglutinin (H) proteins of morbilliviruses across different species share structural similarities but also have some key differences:</a:t>
            </a:r>
          </a:p>
          <a:p>
            <a:pPr algn="l">
              <a:buFont typeface="+mj-lt"/>
              <a:buAutoNum type="arabicPeriod"/>
            </a:pPr>
            <a:r>
              <a:rPr lang="en-US" sz="2800" b="0" i="0" dirty="0">
                <a:effectLst/>
                <a:latin typeface="fkGroteskNeue"/>
              </a:rPr>
              <a:t>Receptor binding sites:</a:t>
            </a:r>
            <a:br>
              <a:rPr lang="en-US" sz="2800" b="0" i="0" dirty="0">
                <a:effectLst/>
                <a:latin typeface="fkGroteskNeue"/>
              </a:rPr>
            </a:br>
            <a:r>
              <a:rPr lang="en-US" sz="2800" b="0" i="0" dirty="0">
                <a:effectLst/>
                <a:latin typeface="fkGroteskNeue"/>
              </a:rPr>
              <a:t>All known morbilliviruses, including those infecting cats, seals, cows (rinderpest virus), dogs, minks, and humans (measles virus), use the </a:t>
            </a:r>
            <a:r>
              <a:rPr lang="el-GR" sz="2800" b="0" i="0" dirty="0">
                <a:effectLst/>
                <a:latin typeface="fkGroteskNeue"/>
              </a:rPr>
              <a:t>β4-β5 </a:t>
            </a:r>
            <a:r>
              <a:rPr lang="en-US" sz="2800" b="0" i="0" dirty="0">
                <a:effectLst/>
                <a:latin typeface="fkGroteskNeue"/>
              </a:rPr>
              <a:t>hydrophobic groove of the H protein to bind to Nectin-4 receptors. However, for binding to signaling lymphocytic activation molecule (SLAM) receptors, they utilize the </a:t>
            </a:r>
            <a:r>
              <a:rPr lang="el-GR" sz="2800" b="0" i="0" dirty="0">
                <a:effectLst/>
                <a:latin typeface="fkGroteskNeue"/>
              </a:rPr>
              <a:t>β5 </a:t>
            </a:r>
            <a:r>
              <a:rPr lang="en-US" sz="2800" b="0" i="0" dirty="0">
                <a:effectLst/>
                <a:latin typeface="fkGroteskNeue"/>
              </a:rPr>
              <a:t>and </a:t>
            </a:r>
            <a:r>
              <a:rPr lang="el-GR" sz="2800" b="0" i="0" dirty="0">
                <a:effectLst/>
                <a:latin typeface="fkGroteskNeue"/>
              </a:rPr>
              <a:t>β6 </a:t>
            </a:r>
            <a:r>
              <a:rPr lang="en-US" sz="2800" b="0" i="0" dirty="0">
                <a:effectLst/>
                <a:latin typeface="fkGroteskNeue"/>
              </a:rPr>
              <a:t>propeller blades of the H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66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6600"/>
                </a:solidFill>
                <a:effectLst/>
                <a:latin typeface="+mn-lt"/>
              </a:rPr>
              <a:t>Hashiguchi T, Ose T, Kubota M, Maita N, Kamishikiryo J, Maenaka K, Yanagi Y. Structure of the measles virus hemagglutinin bound to its cellular receptor SLAM. Nat Struct Mol Biol. 2011 Feb;18(2):135-41DOI: </a:t>
            </a:r>
            <a:r>
              <a:rPr lang="en-US" b="0" i="0" u="none" strike="noStrike" dirty="0">
                <a:solidFill>
                  <a:srgbClr val="006600"/>
                </a:solidFill>
                <a:effectLst/>
                <a:latin typeface="+mn-lt"/>
                <a:hlinkClick r:id="rId3">
                  <a:extLst>
                    <a:ext uri="{A12FA001-AC4F-418D-AE19-62706E023703}">
                      <ahyp:hlinkClr xmlns:ahyp="http://schemas.microsoft.com/office/drawing/2018/hyperlinkcolor" val="tx"/>
                    </a:ext>
                  </a:extLst>
                </a:hlinkClick>
              </a:rPr>
              <a:t>10.1038/nsmb.1969</a:t>
            </a:r>
            <a:r>
              <a:rPr lang="en-US" b="0" i="0" dirty="0">
                <a:solidFill>
                  <a:srgbClr val="006600"/>
                </a:solidFill>
                <a:effectLst/>
                <a:latin typeface="+mn-lt"/>
              </a:rPr>
              <a:t>. Epub 2011 Jan 9. PMID: 21217702.</a:t>
            </a:r>
            <a:endParaRPr lang="en-US" dirty="0">
              <a:solidFill>
                <a:srgbClr val="006600"/>
              </a:solidFill>
              <a:latin typeface="+mn-lt"/>
            </a:endParaRPr>
          </a:p>
        </p:txBody>
      </p:sp>
      <p:sp>
        <p:nvSpPr>
          <p:cNvPr id="4" name="Slide Number Placeholder 3"/>
          <p:cNvSpPr>
            <a:spLocks noGrp="1"/>
          </p:cNvSpPr>
          <p:nvPr>
            <p:ph type="sldNum" sz="quarter" idx="5"/>
          </p:nvPr>
        </p:nvSpPr>
        <p:spPr/>
        <p:txBody>
          <a:bodyPr/>
          <a:lstStyle/>
          <a:p>
            <a:fld id="{AD3C43E3-84F5-4894-AA67-538721719FA5}" type="slidenum">
              <a:rPr lang="en-US" smtClean="0"/>
              <a:t>13</a:t>
            </a:fld>
            <a:endParaRPr lang="en-US"/>
          </a:p>
        </p:txBody>
      </p:sp>
    </p:spTree>
    <p:extLst>
      <p:ext uri="{BB962C8B-B14F-4D97-AF65-F5344CB8AC3E}">
        <p14:creationId xmlns:p14="http://schemas.microsoft.com/office/powerpoint/2010/main" val="1248949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fkGroteskNeue"/>
              </a:rPr>
              <a:t>The Moraten strain may also have mutations in the genes encoding nonstructural proteins that modulate the host immune response, such as the C and V proteins. These proteins can interfere with the host's interferon response, and mutations here may reduce the virus's ability to counteract the host's antiviral </a:t>
            </a:r>
            <a:r>
              <a:rPr lang="en-GB" b="0" i="0" dirty="0" err="1">
                <a:effectLst/>
                <a:latin typeface="fkGroteskNeue"/>
              </a:rPr>
              <a:t>defense</a:t>
            </a:r>
            <a:endParaRPr lang="en-US" b="0" i="0" dirty="0">
              <a:solidFill>
                <a:srgbClr val="1B1B1B"/>
              </a:solidFill>
              <a:effectLst/>
              <a:latin typeface="+mn-lt"/>
            </a:endParaRPr>
          </a:p>
          <a:p>
            <a:r>
              <a:rPr lang="en-US" b="0" i="0" dirty="0">
                <a:solidFill>
                  <a:srgbClr val="1B1B1B"/>
                </a:solidFill>
                <a:effectLst/>
                <a:latin typeface="+mn-lt"/>
              </a:rPr>
              <a:t>Roy A, Chan Mine E, Gaifas L, Leyrat C, Volchkova VA, Baudin F, Martinez-Gil L, Volchkov VE, Karlin DG, Bourhis JM, Jamin M. </a:t>
            </a:r>
            <a:r>
              <a:rPr lang="en-US" b="0" i="1" dirty="0">
                <a:solidFill>
                  <a:srgbClr val="1B1B1B"/>
                </a:solidFill>
                <a:effectLst/>
                <a:latin typeface="+mn-lt"/>
              </a:rPr>
              <a:t>Orthoparamyxovirinae</a:t>
            </a:r>
            <a:r>
              <a:rPr lang="en-US" b="0" i="0" dirty="0">
                <a:solidFill>
                  <a:srgbClr val="1B1B1B"/>
                </a:solidFill>
                <a:effectLst/>
                <a:latin typeface="+mn-lt"/>
              </a:rPr>
              <a:t> C Proteins Have a Common Origin and a Common Structural Organization. Biomolecules. 2023 Mar 1;13(3):455. doi: </a:t>
            </a:r>
            <a:r>
              <a:rPr lang="en-US" b="0" i="0" u="sng" dirty="0">
                <a:solidFill>
                  <a:srgbClr val="005EA2"/>
                </a:solidFill>
                <a:effectLst/>
                <a:latin typeface="+mn-lt"/>
                <a:hlinkClick r:id="rId3"/>
              </a:rPr>
              <a:t>10.3390/biom13030455</a:t>
            </a:r>
            <a:r>
              <a:rPr lang="en-US" b="0" i="0" dirty="0">
                <a:solidFill>
                  <a:srgbClr val="1B1B1B"/>
                </a:solidFill>
                <a:effectLst/>
                <a:latin typeface="+mn-lt"/>
              </a:rPr>
              <a:t>. PMID: 36979390; PMCID: PMC10046310.</a:t>
            </a:r>
            <a:endParaRPr lang="en-US" dirty="0">
              <a:latin typeface="+mn-lt"/>
            </a:endParaRPr>
          </a:p>
        </p:txBody>
      </p:sp>
      <p:sp>
        <p:nvSpPr>
          <p:cNvPr id="4" name="Slide Number Placeholder 3"/>
          <p:cNvSpPr>
            <a:spLocks noGrp="1"/>
          </p:cNvSpPr>
          <p:nvPr>
            <p:ph type="sldNum" sz="quarter" idx="5"/>
          </p:nvPr>
        </p:nvSpPr>
        <p:spPr/>
        <p:txBody>
          <a:bodyPr/>
          <a:lstStyle/>
          <a:p>
            <a:fld id="{AD3C43E3-84F5-4894-AA67-538721719FA5}" type="slidenum">
              <a:rPr lang="en-US" smtClean="0"/>
              <a:t>14</a:t>
            </a:fld>
            <a:endParaRPr lang="en-US"/>
          </a:p>
        </p:txBody>
      </p:sp>
    </p:spTree>
    <p:extLst>
      <p:ext uri="{BB962C8B-B14F-4D97-AF65-F5344CB8AC3E}">
        <p14:creationId xmlns:p14="http://schemas.microsoft.com/office/powerpoint/2010/main" val="422994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addition to horizontal transmission, several morbilliviruses have been reported to transmit vertically </a:t>
            </a:r>
            <a:r>
              <a:rPr lang="en-US" dirty="0">
                <a:hlinkClick r:id="rId3"/>
              </a:rPr>
              <a:t>https://www.sciencedirect.com/science/article/pii/S006535271730043X?via%3Dihub#f0010</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15</a:t>
            </a:fld>
            <a:endParaRPr lang="en-US"/>
          </a:p>
        </p:txBody>
      </p:sp>
    </p:spTree>
    <p:extLst>
      <p:ext uri="{BB962C8B-B14F-4D97-AF65-F5344CB8AC3E}">
        <p14:creationId xmlns:p14="http://schemas.microsoft.com/office/powerpoint/2010/main" val="212574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measles is an extremely contagious infectious disease with considerable</a:t>
            </a:r>
            <a:r>
              <a:rPr lang="en-US" baseline="0" dirty="0"/>
              <a:t> </a:t>
            </a:r>
            <a:r>
              <a:rPr lang="en-US" dirty="0"/>
              <a:t>morbidity, population vaccination is a critical part of prevention and control. The description of a</a:t>
            </a:r>
          </a:p>
          <a:p>
            <a:r>
              <a:rPr lang="en-US" dirty="0"/>
              <a:t>case of measles in a young adult, with photographs of</a:t>
            </a:r>
            <a:r>
              <a:rPr lang="en-US" baseline="0" dirty="0"/>
              <a:t> </a:t>
            </a:r>
            <a:r>
              <a:rPr lang="en-US" dirty="0"/>
              <a:t>the rash, recently admitted to our unit is available via</a:t>
            </a:r>
          </a:p>
          <a:p>
            <a:r>
              <a:rPr lang="en-US" dirty="0"/>
              <a:t>open access. https://www.cidrap.umn.edu/measles/measles-outbreak-texas-rises-24-cases-new-mexico-reports-illness</a:t>
            </a:r>
          </a:p>
        </p:txBody>
      </p:sp>
      <p:sp>
        <p:nvSpPr>
          <p:cNvPr id="4" name="Slide Number Placeholder 3"/>
          <p:cNvSpPr>
            <a:spLocks noGrp="1"/>
          </p:cNvSpPr>
          <p:nvPr>
            <p:ph type="sldNum" sz="quarter" idx="10"/>
          </p:nvPr>
        </p:nvSpPr>
        <p:spPr/>
        <p:txBody>
          <a:bodyPr/>
          <a:lstStyle/>
          <a:p>
            <a:fld id="{AD3C43E3-84F5-4894-AA67-538721719FA5}" type="slidenum">
              <a:rPr lang="en-US" smtClean="0"/>
              <a:t>16</a:t>
            </a:fld>
            <a:endParaRPr lang="en-US"/>
          </a:p>
        </p:txBody>
      </p:sp>
    </p:spTree>
    <p:extLst>
      <p:ext uri="{BB962C8B-B14F-4D97-AF65-F5344CB8AC3E}">
        <p14:creationId xmlns:p14="http://schemas.microsoft.com/office/powerpoint/2010/main" val="2575449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Chart based on data from MMRWR report of a hospital outbreak in Pennsylvania. </a:t>
            </a:r>
          </a:p>
          <a:p>
            <a:endParaRPr lang="en-US" dirty="0"/>
          </a:p>
          <a:p>
            <a:r>
              <a:rPr lang="en-US" dirty="0">
                <a:hlinkClick r:id="rId3"/>
              </a:rPr>
              <a:t>https://www.cdc.gov/mmwr/preview/mmwrhtml/mm6102a2.htm</a:t>
            </a:r>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17</a:t>
            </a:fld>
            <a:endParaRPr lang="en-US"/>
          </a:p>
        </p:txBody>
      </p:sp>
    </p:spTree>
    <p:extLst>
      <p:ext uri="{BB962C8B-B14F-4D97-AF65-F5344CB8AC3E}">
        <p14:creationId xmlns:p14="http://schemas.microsoft.com/office/powerpoint/2010/main" val="1791222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Sometimes nasal congestion</a:t>
            </a:r>
          </a:p>
        </p:txBody>
      </p:sp>
      <p:sp>
        <p:nvSpPr>
          <p:cNvPr id="4" name="Slide Number Placeholder 3"/>
          <p:cNvSpPr>
            <a:spLocks noGrp="1"/>
          </p:cNvSpPr>
          <p:nvPr>
            <p:ph type="sldNum" sz="quarter" idx="10"/>
          </p:nvPr>
        </p:nvSpPr>
        <p:spPr/>
        <p:txBody>
          <a:bodyPr/>
          <a:lstStyle/>
          <a:p>
            <a:fld id="{AD3C43E3-84F5-4894-AA67-538721719FA5}" type="slidenum">
              <a:rPr lang="en-US" smtClean="0"/>
              <a:t>18</a:t>
            </a:fld>
            <a:endParaRPr lang="en-US"/>
          </a:p>
        </p:txBody>
      </p:sp>
    </p:spTree>
    <p:extLst>
      <p:ext uri="{BB962C8B-B14F-4D97-AF65-F5344CB8AC3E}">
        <p14:creationId xmlns:p14="http://schemas.microsoft.com/office/powerpoint/2010/main" val="282448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Koplik spots (CDC # 4500) </a:t>
            </a:r>
            <a:r>
              <a:rPr lang="en-US" sz="1200" b="0" i="0" kern="1200" dirty="0">
                <a:solidFill>
                  <a:schemeClr val="tx1"/>
                </a:solidFill>
                <a:effectLst/>
                <a:latin typeface="+mn-lt"/>
                <a:ea typeface="+mn-ea"/>
                <a:cs typeface="+mn-cs"/>
              </a:rPr>
              <a:t>Captured on the 3rd day of this illness, this photograph depicted a close intraoral view of a patient’s mouth, who had presented to a clinical setting with mucosal lesions, known as Koplik spots, seen here, on the left buccal mucosal surface, which manifested as a result of a measles infection. </a:t>
            </a:r>
            <a:r>
              <a:rPr lang="en-US" sz="1200" b="0" i="0" kern="1200" dirty="0" err="1">
                <a:solidFill>
                  <a:schemeClr val="tx1"/>
                </a:solidFill>
                <a:effectLst/>
                <a:latin typeface="+mn-lt"/>
                <a:ea typeface="+mn-ea"/>
                <a:cs typeface="+mn-cs"/>
              </a:rPr>
              <a:t>Koplik's</a:t>
            </a:r>
            <a:r>
              <a:rPr lang="en-US" sz="1200" b="0" i="0" kern="1200" dirty="0">
                <a:solidFill>
                  <a:schemeClr val="tx1"/>
                </a:solidFill>
                <a:effectLst/>
                <a:latin typeface="+mn-lt"/>
                <a:ea typeface="+mn-ea"/>
                <a:cs typeface="+mn-cs"/>
              </a:rPr>
              <a:t> spots occur 1-2 days before, to 1-2 days after the emergence of the cutaneous rash. Their presence is considered to be pathognomonic for measles, and appear as punctate, blue-white spots on the bright red background of the buccal, or cheek mucosa. </a:t>
            </a:r>
            <a:r>
              <a:rPr lang="en-US" dirty="0">
                <a:hlinkClick r:id="rId3"/>
              </a:rPr>
              <a:t>https://phil.cdc.gov/Details.aspx?pid=4500</a:t>
            </a:r>
            <a:endParaRPr lang="en-US" dirty="0"/>
          </a:p>
          <a:p>
            <a:r>
              <a:rPr lang="en-US" sz="1200" b="0" i="0" kern="1200" dirty="0">
                <a:solidFill>
                  <a:schemeClr val="tx1"/>
                </a:solidFill>
                <a:effectLst/>
                <a:latin typeface="+mn-lt"/>
                <a:ea typeface="+mn-ea"/>
                <a:cs typeface="+mn-cs"/>
              </a:rPr>
              <a:t>Pakistani Girl wearing traditional Sindh dress, and presented with all the classical signs and symptoms of measles, including a blotchy rash, fever, cough, and runny nose. (CDC ID # 19728) </a:t>
            </a:r>
            <a:r>
              <a:rPr lang="en-US" dirty="0">
                <a:hlinkClick r:id="rId4"/>
              </a:rPr>
              <a:t>https://phil.cdc.gov/Details.aspx?pid=19728</a:t>
            </a:r>
            <a:endParaRPr lang="en-US" dirty="0"/>
          </a:p>
          <a:p>
            <a:r>
              <a:rPr lang="en-US" dirty="0"/>
              <a:t>Conjunctivitis from Kristi Kong’s paper </a:t>
            </a:r>
            <a:r>
              <a:rPr lang="en-US" dirty="0">
                <a:hlinkClick r:id="rId5"/>
              </a:rPr>
              <a:t>https://westjem.com/volume-16-issue-2/identify-isolate-inform-a-tool-for-initial-detection-and-management-of-measles-patients-in-the-emergency-department.html</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19</a:t>
            </a:fld>
            <a:endParaRPr lang="en-US"/>
          </a:p>
        </p:txBody>
      </p:sp>
    </p:spTree>
    <p:extLst>
      <p:ext uri="{BB962C8B-B14F-4D97-AF65-F5344CB8AC3E}">
        <p14:creationId xmlns:p14="http://schemas.microsoft.com/office/powerpoint/2010/main" val="199831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Illustration: 3D graphical of a spherical-shaped, measles virus particle that is studded with glycoprotein tubercles. Maroon tubercular studs represent H-proteins (hemagglutinin) responsible for binding of virus to cells; Gray studs are F-proteins (fusion), F-protein responsible for fusion of virus and host cell membranes, viral penetration, and hemolysis. Both types of proteinaceous studs are embedded in the envelope’s lipid bilayer.</a:t>
            </a:r>
            <a:br>
              <a:rPr lang="en-US" dirty="0"/>
            </a:br>
            <a:r>
              <a:rPr lang="en-US" sz="1200" b="1" i="0" kern="1200" dirty="0">
                <a:solidFill>
                  <a:schemeClr val="tx1"/>
                </a:solidFill>
                <a:effectLst/>
                <a:latin typeface="+mn-lt"/>
                <a:ea typeface="+mn-ea"/>
                <a:cs typeface="+mn-cs"/>
              </a:rPr>
              <a:t>Additional Information: </a:t>
            </a:r>
            <a:r>
              <a:rPr lang="en-US" sz="1200" b="0" i="0" kern="1200" dirty="0">
                <a:solidFill>
                  <a:schemeClr val="tx1"/>
                </a:solidFill>
                <a:effectLst/>
                <a:latin typeface="+mn-lt"/>
                <a:ea typeface="+mn-ea"/>
                <a:cs typeface="+mn-cs"/>
              </a:rPr>
              <a:t>A member of the genus </a:t>
            </a:r>
            <a:r>
              <a:rPr lang="en-US" sz="1200" b="0" i="1" kern="1200" dirty="0">
                <a:solidFill>
                  <a:schemeClr val="tx1"/>
                </a:solidFill>
                <a:effectLst/>
                <a:latin typeface="+mn-lt"/>
                <a:ea typeface="+mn-ea"/>
                <a:cs typeface="+mn-cs"/>
              </a:rPr>
              <a:t>Morbillivirus</a:t>
            </a:r>
            <a:r>
              <a:rPr lang="en-US" sz="1200" b="0" i="0" kern="1200" dirty="0">
                <a:solidFill>
                  <a:schemeClr val="tx1"/>
                </a:solidFill>
                <a:effectLst/>
                <a:latin typeface="+mn-lt"/>
                <a:ea typeface="+mn-ea"/>
                <a:cs typeface="+mn-cs"/>
              </a:rPr>
              <a:t>, the measles virus is the pathogen responsible for causing measles in human beings. “Measles starts with fever, runny nose, cough, red eyes, and sore throat. It’s followed by a rash that spreads over the body. Measles virus is highly contagious virus and spreads through the air through coughing and sneezing. Make sure you and your child are protected with measles, mumps, and rubella (MMR) vaccine.”</a:t>
            </a:r>
          </a:p>
        </p:txBody>
      </p:sp>
      <p:sp>
        <p:nvSpPr>
          <p:cNvPr id="4" name="Slide Number Placeholder 3"/>
          <p:cNvSpPr>
            <a:spLocks noGrp="1"/>
          </p:cNvSpPr>
          <p:nvPr>
            <p:ph type="sldNum" sz="quarter" idx="5"/>
          </p:nvPr>
        </p:nvSpPr>
        <p:spPr/>
        <p:txBody>
          <a:bodyPr/>
          <a:lstStyle/>
          <a:p>
            <a:fld id="{AD3C43E3-84F5-4894-AA67-538721719FA5}" type="slidenum">
              <a:rPr lang="en-US" smtClean="0"/>
              <a:t>2</a:t>
            </a:fld>
            <a:endParaRPr lang="en-US"/>
          </a:p>
        </p:txBody>
      </p:sp>
    </p:spTree>
    <p:extLst>
      <p:ext uri="{BB962C8B-B14F-4D97-AF65-F5344CB8AC3E}">
        <p14:creationId xmlns:p14="http://schemas.microsoft.com/office/powerpoint/2010/main" val="1222032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Blond baby with measles: </a:t>
            </a:r>
            <a:r>
              <a:rPr lang="en-US" dirty="0">
                <a:hlinkClick r:id="rId3"/>
              </a:rPr>
              <a:t>https://fbresearch.org/measles-outbreak/</a:t>
            </a:r>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20</a:t>
            </a:fld>
            <a:endParaRPr lang="en-US"/>
          </a:p>
        </p:txBody>
      </p:sp>
    </p:spTree>
    <p:extLst>
      <p:ext uri="{BB962C8B-B14F-4D97-AF65-F5344CB8AC3E}">
        <p14:creationId xmlns:p14="http://schemas.microsoft.com/office/powerpoint/2010/main" val="2030447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https://westjem.com/volume-16-issue-2/identify-isolate-inform-a-tool-for-initial-detection-and-management-of-measles-patients-in-the-emergency-department.html</a:t>
            </a:r>
            <a:endParaRPr lang="en-US" dirty="0"/>
          </a:p>
          <a:p>
            <a:r>
              <a:rPr lang="en-US" dirty="0"/>
              <a:t>And Mancini A, Shani-Adir A, Sidbury R. Other Viral Diseases Chapter 81 in (Eds) Bolognia JL, Schaffer JV, Cerroni L. Dermatology, 4</a:t>
            </a:r>
            <a:r>
              <a:rPr lang="en-US" baseline="30000" dirty="0"/>
              <a:t>th</a:t>
            </a:r>
            <a:r>
              <a:rPr lang="en-US" dirty="0"/>
              <a:t> edition, 2018 Elsevier P 1425-1446</a:t>
            </a:r>
          </a:p>
          <a:p>
            <a:r>
              <a:rPr lang="en-US" dirty="0">
                <a:hlinkClick r:id="rId4"/>
              </a:rPr>
              <a:t>https://www.clinicalkey.com/#!/content/book/3-s2.0-B9780702062759000817?scrollTo=%23hl0001409</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21</a:t>
            </a:fld>
            <a:endParaRPr lang="en-US"/>
          </a:p>
        </p:txBody>
      </p:sp>
    </p:spTree>
    <p:extLst>
      <p:ext uri="{BB962C8B-B14F-4D97-AF65-F5344CB8AC3E}">
        <p14:creationId xmlns:p14="http://schemas.microsoft.com/office/powerpoint/2010/main" val="1389061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Eczema vaccinatum (Roseola vaccinatum) was a rare severe adverse reaction to smallpox vaccination.</a:t>
            </a:r>
          </a:p>
        </p:txBody>
      </p:sp>
      <p:sp>
        <p:nvSpPr>
          <p:cNvPr id="4" name="Slide Number Placeholder 3"/>
          <p:cNvSpPr>
            <a:spLocks noGrp="1"/>
          </p:cNvSpPr>
          <p:nvPr>
            <p:ph type="sldNum" sz="quarter" idx="5"/>
          </p:nvPr>
        </p:nvSpPr>
        <p:spPr/>
        <p:txBody>
          <a:bodyPr/>
          <a:lstStyle/>
          <a:p>
            <a:fld id="{AD3C43E3-84F5-4894-AA67-538721719FA5}" type="slidenum">
              <a:rPr lang="en-US" smtClean="0"/>
              <a:t>22</a:t>
            </a:fld>
            <a:endParaRPr lang="en-US"/>
          </a:p>
        </p:txBody>
      </p:sp>
    </p:spTree>
    <p:extLst>
      <p:ext uri="{BB962C8B-B14F-4D97-AF65-F5344CB8AC3E}">
        <p14:creationId xmlns:p14="http://schemas.microsoft.com/office/powerpoint/2010/main" val="3194048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data: </a:t>
            </a:r>
            <a:r>
              <a:rPr lang="en-US" dirty="0">
                <a:hlinkClick r:id="rId3"/>
              </a:rPr>
              <a:t>https://www.clinicalkey.com/#!/content/book/3-s2.0-B9780323295680000334?scrollTo=%23hl0001889</a:t>
            </a:r>
            <a:endParaRPr lang="en-US" dirty="0"/>
          </a:p>
          <a:p>
            <a:r>
              <a:rPr lang="en-US" dirty="0"/>
              <a:t>And </a:t>
            </a:r>
            <a:r>
              <a:rPr lang="en-US" dirty="0">
                <a:hlinkClick r:id="rId4"/>
              </a:rPr>
              <a:t>https://oce.ovid.com/article/00006454-201906000-00001/PDF</a:t>
            </a:r>
            <a:endParaRPr lang="en-US" dirty="0"/>
          </a:p>
          <a:p>
            <a:r>
              <a:rPr lang="en-US" dirty="0">
                <a:hlinkClick r:id="rId5"/>
              </a:rPr>
              <a:t>https://www.jstage.jst.go.jp/article/internalmedicine1992/38/5/38_5_454/_article</a:t>
            </a:r>
            <a:endParaRPr lang="en-US" dirty="0"/>
          </a:p>
          <a:p>
            <a:r>
              <a:rPr lang="en-US" dirty="0">
                <a:hlinkClick r:id="rId6"/>
              </a:rPr>
              <a:t>https://pediatrics.aappublications.org/content/84/5/851.long</a:t>
            </a:r>
            <a:endParaRPr lang="en-US" dirty="0"/>
          </a:p>
          <a:p>
            <a:r>
              <a:rPr lang="en-US" dirty="0">
                <a:hlinkClick r:id="rId7"/>
              </a:rPr>
              <a:t>https://bmcresnotes.biomedcentral.com/articles/10.1186/s13104-017-2374-6</a:t>
            </a:r>
            <a:r>
              <a:rPr lang="en-US" dirty="0"/>
              <a:t> (Better for % low platelets: </a:t>
            </a:r>
            <a:r>
              <a:rPr lang="en-US" dirty="0">
                <a:hlinkClick r:id="rId8"/>
              </a:rPr>
              <a:t>http://go.galegroup.com/ps/retrieve.do?tabID=T002&amp;resultListType=RESULT_LIST&amp;searchResultsType=SingleTab&amp;searchType=AdvancedSearchForm&amp;currentPosition=1&amp;docId=GALE%7CA404600480&amp;docType=Article&amp;sort=RELEVANCE&amp;contentSegment=ZONE-MOD1&amp;prodId=AONE&amp;contentSet=GALE%7CA404600480&amp;searchId=R1&amp;userGroupName=miam11506&amp;inPS=true</a:t>
            </a:r>
            <a:r>
              <a:rPr lang="en-US" dirty="0"/>
              <a:t>)</a:t>
            </a:r>
          </a:p>
        </p:txBody>
      </p:sp>
      <p:sp>
        <p:nvSpPr>
          <p:cNvPr id="4" name="Slide Number Placeholder 3"/>
          <p:cNvSpPr>
            <a:spLocks noGrp="1"/>
          </p:cNvSpPr>
          <p:nvPr>
            <p:ph type="sldNum" sz="quarter" idx="5"/>
          </p:nvPr>
        </p:nvSpPr>
        <p:spPr/>
        <p:txBody>
          <a:bodyPr/>
          <a:lstStyle/>
          <a:p>
            <a:fld id="{AD3C43E3-84F5-4894-AA67-538721719FA5}" type="slidenum">
              <a:rPr lang="en-US" smtClean="0"/>
              <a:t>23</a:t>
            </a:fld>
            <a:endParaRPr lang="en-US"/>
          </a:p>
        </p:txBody>
      </p:sp>
    </p:spTree>
    <p:extLst>
      <p:ext uri="{BB962C8B-B14F-4D97-AF65-F5344CB8AC3E}">
        <p14:creationId xmlns:p14="http://schemas.microsoft.com/office/powerpoint/2010/main" val="2126393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24</a:t>
            </a:fld>
            <a:endParaRPr lang="en-US"/>
          </a:p>
        </p:txBody>
      </p:sp>
    </p:spTree>
    <p:extLst>
      <p:ext uri="{BB962C8B-B14F-4D97-AF65-F5344CB8AC3E}">
        <p14:creationId xmlns:p14="http://schemas.microsoft.com/office/powerpoint/2010/main" val="3459978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tissue lines (PMK, HDF, HEp-2, RD, buffalo green monkey Super E-Mix [genetically engineered cell line BGMK-</a:t>
            </a:r>
            <a:r>
              <a:rPr lang="en-US" dirty="0" err="1"/>
              <a:t>hDAF</a:t>
            </a:r>
            <a:r>
              <a:rPr lang="en-US" dirty="0"/>
              <a:t>]) support the growth of measles virus,</a:t>
            </a:r>
          </a:p>
          <a:p>
            <a:r>
              <a:rPr lang="en-US" dirty="0">
                <a:hlinkClick r:id="rId3"/>
              </a:rPr>
              <a:t>https://www.cdc.gov/mmwr/preview/mmwrhtml/mm5724a3.htm</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25</a:t>
            </a:fld>
            <a:endParaRPr lang="en-US"/>
          </a:p>
        </p:txBody>
      </p:sp>
    </p:spTree>
    <p:extLst>
      <p:ext uri="{BB962C8B-B14F-4D97-AF65-F5344CB8AC3E}">
        <p14:creationId xmlns:p14="http://schemas.microsoft.com/office/powerpoint/2010/main" val="283588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established a diagnosis of measles either by confirming that the signs and symptoms match the clinical case definition, and/or by a positive lab test, the next task of a health worker is to assess the child for the severity of the disease</a:t>
            </a:r>
          </a:p>
          <a:p>
            <a:r>
              <a:rPr lang="en-US" dirty="0"/>
              <a:t>If one or more danger sign (red) is present, the child needs immediate life-saving attention.</a:t>
            </a:r>
          </a:p>
        </p:txBody>
      </p:sp>
      <p:sp>
        <p:nvSpPr>
          <p:cNvPr id="4" name="Slide Number Placeholder 3"/>
          <p:cNvSpPr>
            <a:spLocks noGrp="1"/>
          </p:cNvSpPr>
          <p:nvPr>
            <p:ph type="sldNum" sz="quarter" idx="5"/>
          </p:nvPr>
        </p:nvSpPr>
        <p:spPr/>
        <p:txBody>
          <a:bodyPr/>
          <a:lstStyle/>
          <a:p>
            <a:fld id="{AD3C43E3-84F5-4894-AA67-538721719FA5}" type="slidenum">
              <a:rPr lang="en-US" smtClean="0"/>
              <a:t>26</a:t>
            </a:fld>
            <a:endParaRPr lang="en-US"/>
          </a:p>
        </p:txBody>
      </p:sp>
    </p:spTree>
    <p:extLst>
      <p:ext uri="{BB962C8B-B14F-4D97-AF65-F5344CB8AC3E}">
        <p14:creationId xmlns:p14="http://schemas.microsoft.com/office/powerpoint/2010/main" val="3758666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Pneumonia, croup, tracheitis, bronchiolitis, Acute otitis media, and uncommonly inflammation of the heart (myocarditis) or a deadly brain disease called “subacute sclerosing panencephalitis.”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https://www.who.int/immunization/programmes_systems/interventions/TreatingMeaslesENG300.pdf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27</a:t>
            </a:fld>
            <a:endParaRPr lang="en-US"/>
          </a:p>
        </p:txBody>
      </p:sp>
    </p:spTree>
    <p:extLst>
      <p:ext uri="{BB962C8B-B14F-4D97-AF65-F5344CB8AC3E}">
        <p14:creationId xmlns:p14="http://schemas.microsoft.com/office/powerpoint/2010/main" val="750136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Subacute sclerosing panencephalitis</a:t>
            </a:r>
          </a:p>
          <a:p>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28</a:t>
            </a:fld>
            <a:endParaRPr lang="en-US"/>
          </a:p>
        </p:txBody>
      </p:sp>
    </p:spTree>
    <p:extLst>
      <p:ext uri="{BB962C8B-B14F-4D97-AF65-F5344CB8AC3E}">
        <p14:creationId xmlns:p14="http://schemas.microsoft.com/office/powerpoint/2010/main" val="766642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546A-DEA1-5CB4-F1B8-5F8735947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CC07F-B5F6-65E0-4C34-FA2478117F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0223A9A-E900-A9B0-91EF-B6CB2AFA3CAD}"/>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Subacute sclerosing panencephalitis</a:t>
            </a:r>
          </a:p>
          <a:p>
            <a:endParaRPr lang="en-US" dirty="0"/>
          </a:p>
        </p:txBody>
      </p:sp>
      <p:sp>
        <p:nvSpPr>
          <p:cNvPr id="4" name="Slide Number Placeholder 3">
            <a:extLst>
              <a:ext uri="{FF2B5EF4-FFF2-40B4-BE49-F238E27FC236}">
                <a16:creationId xmlns:a16="http://schemas.microsoft.com/office/drawing/2014/main" id="{DF449DE6-A9DE-5D52-C14C-DA5AD1EC8240}"/>
              </a:ext>
            </a:extLst>
          </p:cNvPr>
          <p:cNvSpPr>
            <a:spLocks noGrp="1"/>
          </p:cNvSpPr>
          <p:nvPr>
            <p:ph type="sldNum" sz="quarter" idx="10"/>
          </p:nvPr>
        </p:nvSpPr>
        <p:spPr/>
        <p:txBody>
          <a:bodyPr/>
          <a:lstStyle/>
          <a:p>
            <a:fld id="{AD3C43E3-84F5-4894-AA67-538721719FA5}" type="slidenum">
              <a:rPr lang="en-US" smtClean="0"/>
              <a:t>29</a:t>
            </a:fld>
            <a:endParaRPr lang="en-US"/>
          </a:p>
        </p:txBody>
      </p:sp>
    </p:spTree>
    <p:extLst>
      <p:ext uri="{BB962C8B-B14F-4D97-AF65-F5344CB8AC3E}">
        <p14:creationId xmlns:p14="http://schemas.microsoft.com/office/powerpoint/2010/main" val="308137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https://www.medicine.mcgill.ca/epidemiology/hanley/vaccinations/PanumMeasles.pdf</a:t>
            </a:r>
            <a:r>
              <a:rPr lang="en-US" sz="1200" dirty="0">
                <a:solidFill>
                  <a:schemeClr val="accent3">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https://sundhedspolitisktidsskrift.dk/nyheder/4507-spaendende-bog-om-en-endnu-mere-spaendende-dansk-laege.html</a:t>
            </a:r>
            <a:r>
              <a:rPr lang="en-US" sz="1200" dirty="0">
                <a:solidFill>
                  <a:schemeClr val="accent3">
                    <a:lumMod val="75000"/>
                  </a:schemeClr>
                </a:solidFill>
              </a:rPr>
              <a:t> </a:t>
            </a:r>
          </a:p>
          <a:p>
            <a:pPr algn="l"/>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fld id="{AD3C43E3-84F5-4894-AA67-538721719FA5}" type="slidenum">
              <a:rPr lang="en-US" smtClean="0"/>
              <a:t>3</a:t>
            </a:fld>
            <a:endParaRPr lang="en-US"/>
          </a:p>
        </p:txBody>
      </p:sp>
    </p:spTree>
    <p:extLst>
      <p:ext uri="{BB962C8B-B14F-4D97-AF65-F5344CB8AC3E}">
        <p14:creationId xmlns:p14="http://schemas.microsoft.com/office/powerpoint/2010/main" val="1255137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Hecht’s Pneumonia = Giant Cell Pneumonia 1</a:t>
            </a:r>
            <a:r>
              <a:rPr lang="en-US" baseline="30000" dirty="0"/>
              <a:t>st</a:t>
            </a:r>
            <a:r>
              <a:rPr lang="en-US" dirty="0"/>
              <a:t> described by Austrian doctor Victor Hecht in 1910 seen in TB, Measles, etc. Getty Image 128612494 </a:t>
            </a:r>
            <a:r>
              <a:rPr lang="en-US" dirty="0">
                <a:hlinkClick r:id="rId3"/>
              </a:rPr>
              <a:t>https://www.gettyimages.ca/detail/photo/microscopic-image-of-giant-cell-pneumonia-high-res-stock-photography/128612494</a:t>
            </a:r>
            <a:r>
              <a:rPr lang="en-US" dirty="0"/>
              <a:t>  (or </a:t>
            </a:r>
            <a:r>
              <a:rPr lang="en-US" dirty="0">
                <a:hlinkClick r:id="rId4"/>
              </a:rPr>
              <a:t>https://www.gettyimages.ca/photos/giant-cell-pneumonia?alloweduse=availableforalluses&amp;excludenudity=true&amp;family=creative&amp;license=rf&amp;phrase=Giant%20Cell%20pneumonia&amp;sort=best&amp;page=1&amp;suppressfamilycorrection=true#license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V. Hecht: </a:t>
            </a:r>
            <a:r>
              <a:rPr lang="de-DE" sz="1200" b="0" i="1" kern="1200" dirty="0">
                <a:solidFill>
                  <a:schemeClr val="tx1"/>
                </a:solidFill>
                <a:effectLst/>
                <a:latin typeface="+mn-lt"/>
                <a:ea typeface="+mn-ea"/>
                <a:cs typeface="+mn-cs"/>
              </a:rPr>
              <a:t>Die Riesenzellpneumonie im Kindesalter. Eine histologisch-experimentelle Studie.  </a:t>
            </a:r>
            <a:r>
              <a:rPr lang="de-DE" sz="1200" b="0" i="0" kern="1200" dirty="0">
                <a:solidFill>
                  <a:schemeClr val="tx1"/>
                </a:solidFill>
                <a:effectLst/>
                <a:latin typeface="+mn-lt"/>
                <a:ea typeface="+mn-ea"/>
                <a:cs typeface="+mn-cs"/>
              </a:rPr>
              <a:t>Beiträge zur pathologischen Anatomie und zur allgemeinen Pathologie, Jena, 1910, 48: 263-310.</a:t>
            </a:r>
          </a:p>
          <a:p>
            <a:r>
              <a:rPr lang="en-US" sz="1200" b="0" i="0" kern="1200" dirty="0">
                <a:solidFill>
                  <a:schemeClr val="tx1"/>
                </a:solidFill>
                <a:effectLst/>
                <a:latin typeface="+mn-lt"/>
                <a:ea typeface="+mn-ea"/>
                <a:cs typeface="+mn-cs"/>
              </a:rPr>
              <a:t>* When observed in lymphoid tissue, the measles giant cells are referred to as Warthin-Finkeldey cells;</a:t>
            </a:r>
            <a:endParaRPr lang="en-US" dirty="0"/>
          </a:p>
          <a:p>
            <a:r>
              <a:rPr lang="en-US" dirty="0"/>
              <a:t>Bacterial pneumonia: </a:t>
            </a:r>
            <a:r>
              <a:rPr lang="en-US" dirty="0">
                <a:hlinkClick r:id="rId5"/>
              </a:rPr>
              <a:t>http://www.lumen.luc.edu/lumen/MedEd/elective/pulmonary/pneumonia/pneumon_f.htm</a:t>
            </a:r>
            <a:endParaRPr lang="en-US" dirty="0"/>
          </a:p>
          <a:p>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30</a:t>
            </a:fld>
            <a:endParaRPr lang="en-US"/>
          </a:p>
        </p:txBody>
      </p:sp>
    </p:spTree>
    <p:extLst>
      <p:ext uri="{BB962C8B-B14F-4D97-AF65-F5344CB8AC3E}">
        <p14:creationId xmlns:p14="http://schemas.microsoft.com/office/powerpoint/2010/main" val="3618427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identified using a combination of chart review and International Classification of Diseases (ICD)-9/10 codes, in hospitalized pediatric patients, n = 33. *SIRS= Systemic Inflammatory Response Syndrome. Measles Hospitalizations at a United States Children's Hospital 2011-2017. </a:t>
            </a:r>
            <a:r>
              <a:rPr lang="en-US" sz="1200" b="0" i="0" u="sng" kern="1200" dirty="0">
                <a:solidFill>
                  <a:schemeClr val="tx1"/>
                </a:solidFill>
                <a:effectLst/>
                <a:latin typeface="+mn-lt"/>
                <a:ea typeface="+mn-ea"/>
                <a:cs typeface="+mn-cs"/>
                <a:hlinkClick r:id="rId3" tooltip="The Pediatric infectious disease journal."/>
              </a:rPr>
              <a:t>Pediatr Infect Dis J.</a:t>
            </a:r>
            <a:r>
              <a:rPr lang="en-US" sz="1200" b="0" i="0" kern="1200" dirty="0">
                <a:solidFill>
                  <a:schemeClr val="tx1"/>
                </a:solidFill>
                <a:effectLst/>
                <a:latin typeface="+mn-lt"/>
                <a:ea typeface="+mn-ea"/>
                <a:cs typeface="+mn-cs"/>
              </a:rPr>
              <a:t> 2019 Jun;38(6):547-552.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10.1097/INF.0000000000002221. </a:t>
            </a:r>
            <a:r>
              <a:rPr lang="en-US" dirty="0">
                <a:hlinkClick r:id="rId4"/>
              </a:rPr>
              <a:t>https://oce.ovid.com/article/00006454-201906000-00001/PDF</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31</a:t>
            </a:fld>
            <a:endParaRPr lang="en-US"/>
          </a:p>
        </p:txBody>
      </p:sp>
    </p:spTree>
    <p:extLst>
      <p:ext uri="{BB962C8B-B14F-4D97-AF65-F5344CB8AC3E}">
        <p14:creationId xmlns:p14="http://schemas.microsoft.com/office/powerpoint/2010/main" val="1047163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33</a:t>
            </a:fld>
            <a:endParaRPr lang="en-US"/>
          </a:p>
        </p:txBody>
      </p:sp>
    </p:spTree>
    <p:extLst>
      <p:ext uri="{BB962C8B-B14F-4D97-AF65-F5344CB8AC3E}">
        <p14:creationId xmlns:p14="http://schemas.microsoft.com/office/powerpoint/2010/main" val="638011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use steroid Rx on eyes of patient with measles! </a:t>
            </a:r>
          </a:p>
        </p:txBody>
      </p:sp>
      <p:sp>
        <p:nvSpPr>
          <p:cNvPr id="4" name="Slide Number Placeholder 3"/>
          <p:cNvSpPr>
            <a:spLocks noGrp="1"/>
          </p:cNvSpPr>
          <p:nvPr>
            <p:ph type="sldNum" sz="quarter" idx="5"/>
          </p:nvPr>
        </p:nvSpPr>
        <p:spPr/>
        <p:txBody>
          <a:bodyPr/>
          <a:lstStyle/>
          <a:p>
            <a:fld id="{AD3C43E3-84F5-4894-AA67-538721719FA5}" type="slidenum">
              <a:rPr lang="en-US" smtClean="0"/>
              <a:t>36</a:t>
            </a:fld>
            <a:endParaRPr lang="en-US"/>
          </a:p>
        </p:txBody>
      </p:sp>
    </p:spTree>
    <p:extLst>
      <p:ext uri="{BB962C8B-B14F-4D97-AF65-F5344CB8AC3E}">
        <p14:creationId xmlns:p14="http://schemas.microsoft.com/office/powerpoint/2010/main" val="169680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Moraten strain (=More Attenuated Enders)</a:t>
            </a:r>
          </a:p>
          <a:p>
            <a:r>
              <a:rPr lang="en-US" sz="1200" b="0" i="0" kern="1200" dirty="0">
                <a:solidFill>
                  <a:schemeClr val="tx1"/>
                </a:solidFill>
                <a:effectLst/>
                <a:latin typeface="+mn-lt"/>
                <a:ea typeface="+mn-ea"/>
                <a:cs typeface="+mn-cs"/>
              </a:rPr>
              <a:t>HK, human kidney; HA, human amnion; CE: chick embryo intraamniotic cavity; CEF, chick embryo fibroblast; WI-38, human diploid cell line; SK, sheep kidney; GPK, guinea pig kidney; JQ, Japanese quail; MK, monkey kidney; CAM: chick chorioallantoic membrane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Strebel PM, et al. Chapter 37 Measles Vaccines in Plotkin, Stanley A., MD; Orenstein, Walter A., MD, DSc (HON); Offit, Paul A., MD; Edwards, Kathryn M., MD (Eds) Plotkin's Vaccines, 7th Edition published 2017, copyright 2018 pages 579-618; ISBN 9780323357616</a:t>
            </a:r>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37</a:t>
            </a:fld>
            <a:endParaRPr lang="en-US"/>
          </a:p>
        </p:txBody>
      </p:sp>
    </p:spTree>
    <p:extLst>
      <p:ext uri="{BB962C8B-B14F-4D97-AF65-F5344CB8AC3E}">
        <p14:creationId xmlns:p14="http://schemas.microsoft.com/office/powerpoint/2010/main" val="2666552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Enders JF, Peebles TC. Propagation in Tissue Cultures of Cytopathogenic Agents from Patients with Measles. Proc. Soc Exper. Biol &amp; Med 1954; 86:277-286</a:t>
            </a:r>
          </a:p>
          <a:p>
            <a:r>
              <a:rPr lang="en-US" sz="1200" b="0" i="0" u="none" strike="noStrike" kern="1200" baseline="0" dirty="0">
                <a:solidFill>
                  <a:schemeClr val="tx1"/>
                </a:solidFill>
                <a:latin typeface="+mn-lt"/>
                <a:ea typeface="+mn-ea"/>
                <a:cs typeface="+mn-cs"/>
              </a:rPr>
              <a:t>Moraten strain (=More Attenuated Enders)</a:t>
            </a:r>
          </a:p>
          <a:p>
            <a:r>
              <a:rPr lang="en-US" sz="1200" b="0" i="0" u="none" strike="noStrike" kern="1200" baseline="0" dirty="0">
                <a:solidFill>
                  <a:schemeClr val="tx1"/>
                </a:solidFill>
                <a:latin typeface="+mn-lt"/>
                <a:ea typeface="+mn-ea"/>
                <a:cs typeface="+mn-cs"/>
              </a:rPr>
              <a:t>David Edmonston in a TV report and in a school report indicated he was 11 during the outbreak, </a:t>
            </a:r>
            <a:r>
              <a:rPr lang="en-US" dirty="0">
                <a:hlinkClick r:id="rId3"/>
              </a:rPr>
              <a:t>https://www.fayschool.org/news-detail---magazine?pk=1249137</a:t>
            </a:r>
            <a:r>
              <a:rPr lang="en-US" dirty="0"/>
              <a:t> </a:t>
            </a:r>
            <a:r>
              <a:rPr lang="en-US" sz="1200" b="0" i="0" u="none" strike="noStrike" kern="1200" baseline="0" dirty="0">
                <a:solidFill>
                  <a:schemeClr val="tx1"/>
                </a:solidFill>
                <a:latin typeface="+mn-lt"/>
                <a:ea typeface="+mn-ea"/>
                <a:cs typeface="+mn-cs"/>
              </a:rPr>
              <a:t>CDC states he was 13 years old.</a:t>
            </a:r>
            <a:r>
              <a:rPr lang="en-US" dirty="0">
                <a:hlinkClick r:id="rId4"/>
              </a:rPr>
              <a:t> https://www.cdc.gov/measles/about/history.html</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NEJM: </a:t>
            </a:r>
            <a:r>
              <a:rPr lang="en-US" dirty="0">
                <a:hlinkClick r:id="rId5"/>
              </a:rPr>
              <a:t>https://www.nejm.org/doi/full/10.1056/NEJM196007282630401?url_ver=Z39.88-2003&amp;rfr_id=ori:rid:crossref.org&amp;rfr_dat=cr_pub%3dpubmed</a:t>
            </a:r>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38</a:t>
            </a:fld>
            <a:endParaRPr lang="en-US"/>
          </a:p>
        </p:txBody>
      </p:sp>
    </p:spTree>
    <p:extLst>
      <p:ext uri="{BB962C8B-B14F-4D97-AF65-F5344CB8AC3E}">
        <p14:creationId xmlns:p14="http://schemas.microsoft.com/office/powerpoint/2010/main" val="1076920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of which should be administered when the child is 12 through 15 months of age and the second at least 28 days later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https://www.vaccineshoppe.com/vsh/en/USD/product/899354/899354?variantSelected=true</a:t>
            </a:r>
          </a:p>
          <a:p>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39</a:t>
            </a:fld>
            <a:endParaRPr lang="en-US"/>
          </a:p>
        </p:txBody>
      </p:sp>
    </p:spTree>
    <p:extLst>
      <p:ext uri="{BB962C8B-B14F-4D97-AF65-F5344CB8AC3E}">
        <p14:creationId xmlns:p14="http://schemas.microsoft.com/office/powerpoint/2010/main" val="672976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of which should be administered when the child is 12 through 15 months of age and the second at least 28 days later</a:t>
            </a:r>
          </a:p>
          <a:p>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40</a:t>
            </a:fld>
            <a:endParaRPr lang="en-US"/>
          </a:p>
        </p:txBody>
      </p:sp>
    </p:spTree>
    <p:extLst>
      <p:ext uri="{BB962C8B-B14F-4D97-AF65-F5344CB8AC3E}">
        <p14:creationId xmlns:p14="http://schemas.microsoft.com/office/powerpoint/2010/main" val="111161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Given the severe course of measles in patients with advanced HIV</a:t>
            </a:r>
          </a:p>
          <a:p>
            <a:r>
              <a:rPr lang="en-US" dirty="0"/>
              <a:t>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Pulmonary delivery of measles vaccine </a:t>
            </a:r>
            <a:r>
              <a:rPr lang="en-US" dirty="0">
                <a:hlinkClick r:id="rId3"/>
              </a:rPr>
              <a:t>https://www.tandfonline.com/doi/abs/10.1586/14760584.2014.915753?journalCode=ierv20</a:t>
            </a:r>
            <a:endParaRPr lang="en-US" dirty="0"/>
          </a:p>
          <a:p>
            <a:endParaRPr lang="en-US" dirty="0"/>
          </a:p>
        </p:txBody>
      </p:sp>
      <p:sp>
        <p:nvSpPr>
          <p:cNvPr id="4" name="Slide Number Placeholder 3"/>
          <p:cNvSpPr>
            <a:spLocks noGrp="1"/>
          </p:cNvSpPr>
          <p:nvPr>
            <p:ph type="sldNum" sz="quarter" idx="10"/>
          </p:nvPr>
        </p:nvSpPr>
        <p:spPr/>
        <p:txBody>
          <a:bodyPr/>
          <a:lstStyle/>
          <a:p>
            <a:fld id="{AD3C43E3-84F5-4894-AA67-538721719FA5}" type="slidenum">
              <a:rPr lang="en-US" smtClean="0"/>
              <a:t>41</a:t>
            </a:fld>
            <a:endParaRPr lang="en-US"/>
          </a:p>
        </p:txBody>
      </p:sp>
    </p:spTree>
    <p:extLst>
      <p:ext uri="{BB962C8B-B14F-4D97-AF65-F5344CB8AC3E}">
        <p14:creationId xmlns:p14="http://schemas.microsoft.com/office/powerpoint/2010/main" val="1551882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Given the severe course of measles in patients with advanced HIV</a:t>
            </a:r>
          </a:p>
          <a:p>
            <a:r>
              <a:rPr lang="en-US" dirty="0"/>
              <a:t>infection, </a:t>
            </a:r>
          </a:p>
        </p:txBody>
      </p:sp>
      <p:sp>
        <p:nvSpPr>
          <p:cNvPr id="4" name="Slide Number Placeholder 3"/>
          <p:cNvSpPr>
            <a:spLocks noGrp="1"/>
          </p:cNvSpPr>
          <p:nvPr>
            <p:ph type="sldNum" sz="quarter" idx="10"/>
          </p:nvPr>
        </p:nvSpPr>
        <p:spPr/>
        <p:txBody>
          <a:bodyPr/>
          <a:lstStyle/>
          <a:p>
            <a:fld id="{AD3C43E3-84F5-4894-AA67-538721719FA5}" type="slidenum">
              <a:rPr lang="en-US" smtClean="0"/>
              <a:t>42</a:t>
            </a:fld>
            <a:endParaRPr lang="en-US"/>
          </a:p>
        </p:txBody>
      </p:sp>
    </p:spTree>
    <p:extLst>
      <p:ext uri="{BB962C8B-B14F-4D97-AF65-F5344CB8AC3E}">
        <p14:creationId xmlns:p14="http://schemas.microsoft.com/office/powerpoint/2010/main" val="162388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https://childmortality.org/wp-content/uploads/2025/03/UNIGME-2024-Child-Mortality-Report.pdf</a:t>
            </a:r>
          </a:p>
        </p:txBody>
      </p:sp>
      <p:sp>
        <p:nvSpPr>
          <p:cNvPr id="4" name="Slide Number Placeholder 3"/>
          <p:cNvSpPr>
            <a:spLocks noGrp="1"/>
          </p:cNvSpPr>
          <p:nvPr>
            <p:ph type="sldNum" sz="quarter" idx="5"/>
          </p:nvPr>
        </p:nvSpPr>
        <p:spPr/>
        <p:txBody>
          <a:bodyPr/>
          <a:lstStyle/>
          <a:p>
            <a:fld id="{AD3C43E3-84F5-4894-AA67-538721719FA5}" type="slidenum">
              <a:rPr lang="en-US" smtClean="0"/>
              <a:t>4</a:t>
            </a:fld>
            <a:endParaRPr lang="en-US"/>
          </a:p>
        </p:txBody>
      </p:sp>
    </p:spTree>
    <p:extLst>
      <p:ext uri="{BB962C8B-B14F-4D97-AF65-F5344CB8AC3E}">
        <p14:creationId xmlns:p14="http://schemas.microsoft.com/office/powerpoint/2010/main" val="1478998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Contraindications to MMR vaccination include a history of severe allergic reaction to any component of the vaccine, pregnancy, and immunosuppression.  MMR vaccine is safe, even if given to persons who were previously vaccinated or had prior disease. IgG serologic testing to assess measles immunity is NOT recommended during this period of increased measles activity. IgM testing should ONLY be used for patients suspected to have measles. </a:t>
            </a:r>
          </a:p>
          <a:p>
            <a:r>
              <a:rPr lang="en-US" dirty="0">
                <a:hlinkClick r:id="rId3"/>
              </a:rPr>
              <a:t>https://www.cdc.gov/measles/toolkit/state-health-departments.html</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43</a:t>
            </a:fld>
            <a:endParaRPr lang="en-US"/>
          </a:p>
        </p:txBody>
      </p:sp>
    </p:spTree>
    <p:extLst>
      <p:ext uri="{BB962C8B-B14F-4D97-AF65-F5344CB8AC3E}">
        <p14:creationId xmlns:p14="http://schemas.microsoft.com/office/powerpoint/2010/main" val="3691540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Adverse events, with the exception of anaphylactic reactions, are less likely to occur after receipt of MCV2. </a:t>
            </a:r>
          </a:p>
        </p:txBody>
      </p:sp>
      <p:sp>
        <p:nvSpPr>
          <p:cNvPr id="4" name="Slide Number Placeholder 3"/>
          <p:cNvSpPr>
            <a:spLocks noGrp="1"/>
          </p:cNvSpPr>
          <p:nvPr>
            <p:ph type="sldNum" sz="quarter" idx="10"/>
          </p:nvPr>
        </p:nvSpPr>
        <p:spPr/>
        <p:txBody>
          <a:bodyPr/>
          <a:lstStyle/>
          <a:p>
            <a:fld id="{AD3C43E3-84F5-4894-AA67-538721719FA5}" type="slidenum">
              <a:rPr lang="en-US" smtClean="0"/>
              <a:t>44</a:t>
            </a:fld>
            <a:endParaRPr lang="en-US"/>
          </a:p>
        </p:txBody>
      </p:sp>
    </p:spTree>
    <p:extLst>
      <p:ext uri="{BB962C8B-B14F-4D97-AF65-F5344CB8AC3E}">
        <p14:creationId xmlns:p14="http://schemas.microsoft.com/office/powerpoint/2010/main" val="383027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a:bodyPr>
          <a:lstStyle/>
          <a:p>
            <a:pPr algn="l"/>
            <a:r>
              <a:rPr lang="en-US" b="1" dirty="0" err="1"/>
              <a:t>Koplik's</a:t>
            </a:r>
            <a:r>
              <a:rPr lang="en-US" b="1" dirty="0"/>
              <a:t> spots </a:t>
            </a:r>
            <a:r>
              <a:rPr lang="en-US" dirty="0"/>
              <a:t>(pathognomonic of measles - usually noted opposite the second molars and characterized as </a:t>
            </a:r>
            <a:r>
              <a:rPr lang="en-US" dirty="0" err="1"/>
              <a:t>blu</a:t>
            </a:r>
            <a:r>
              <a:rPr lang="en-US" dirty="0"/>
              <a:t>-white lesions on an </a:t>
            </a:r>
          </a:p>
          <a:p>
            <a:pPr algn="l"/>
            <a:r>
              <a:rPr lang="en-US" dirty="0"/>
              <a:t>erythematous base</a:t>
            </a:r>
          </a:p>
          <a:p>
            <a:pPr marL="0" marR="0" indent="0" algn="l" defTabSz="914400" rtl="1" eaLnBrk="0" fontAlgn="base" latinLnBrk="0" hangingPunct="0">
              <a:lnSpc>
                <a:spcPct val="100000"/>
              </a:lnSpc>
              <a:spcBef>
                <a:spcPct val="30000"/>
              </a:spcBef>
              <a:spcAft>
                <a:spcPct val="0"/>
              </a:spcAft>
              <a:buClrTx/>
              <a:buSzTx/>
              <a:buFontTx/>
              <a:buNone/>
              <a:tabLst/>
              <a:defRPr/>
            </a:pPr>
            <a:r>
              <a:rPr lang="en-US" dirty="0"/>
              <a:t>**** Sometimes the characteristic rash does </a:t>
            </a:r>
            <a:r>
              <a:rPr lang="en-US" b="1" dirty="0"/>
              <a:t>not</a:t>
            </a:r>
            <a:r>
              <a:rPr lang="en-US" dirty="0"/>
              <a:t> develop in immunocompromised individuals</a:t>
            </a:r>
          </a:p>
          <a:p>
            <a:pPr marL="0" marR="0" indent="0" algn="l" defTabSz="914400" rtl="1" eaLnBrk="0" fontAlgn="base" latinLnBrk="0" hangingPunct="0">
              <a:lnSpc>
                <a:spcPct val="100000"/>
              </a:lnSpc>
              <a:spcBef>
                <a:spcPct val="30000"/>
              </a:spcBef>
              <a:spcAft>
                <a:spcPct val="0"/>
              </a:spcAft>
              <a:buClrTx/>
              <a:buSzTx/>
              <a:buFontTx/>
              <a:buNone/>
              <a:tabLst/>
              <a:defRPr/>
            </a:pPr>
            <a:r>
              <a:rPr lang="en-US" dirty="0"/>
              <a:t>* </a:t>
            </a:r>
            <a:r>
              <a:rPr lang="en-GB" dirty="0"/>
              <a:t>Subacute sclerosing panencephalitis (SSPE) can develop</a:t>
            </a:r>
            <a:endParaRPr lang="en-US" dirty="0"/>
          </a:p>
          <a:p>
            <a:pPr algn="l"/>
            <a:endParaRPr lang="en-US" b="1" dirty="0"/>
          </a:p>
          <a:p>
            <a:pPr algn="l"/>
            <a:r>
              <a:rPr lang="en-US" b="1" dirty="0"/>
              <a:t>Differential diagnosis</a:t>
            </a:r>
          </a:p>
          <a:p>
            <a:pPr algn="l"/>
            <a:r>
              <a:rPr lang="en-US" dirty="0"/>
              <a:t>Scarlet fever: acute illness caused by infection with group A beta-hemolytic streptococcus (Streptococcus </a:t>
            </a:r>
            <a:r>
              <a:rPr lang="en-US" dirty="0" err="1"/>
              <a:t>pyogenes</a:t>
            </a:r>
            <a:r>
              <a:rPr lang="en-US" dirty="0"/>
              <a:t>).</a:t>
            </a:r>
          </a:p>
          <a:p>
            <a:pPr algn="l"/>
            <a:r>
              <a:rPr lang="en-US" dirty="0"/>
              <a:t>Drug rash: Generalized rash, typically maculopapular, following administration of certain types of drugs.</a:t>
            </a:r>
          </a:p>
          <a:p>
            <a:pPr algn="l"/>
            <a:r>
              <a:rPr lang="en-US" dirty="0"/>
              <a:t>Rubella: acute viral infection caused by rubella virus. Also known as German measles.</a:t>
            </a:r>
          </a:p>
          <a:p>
            <a:pPr algn="l"/>
            <a:r>
              <a:rPr lang="en-US" dirty="0"/>
              <a:t>Roseola: mild febrile illness caused mostly by human herpes virus 6 - also known as </a:t>
            </a:r>
            <a:r>
              <a:rPr lang="en-US" dirty="0" err="1"/>
              <a:t>exanthem</a:t>
            </a:r>
            <a:r>
              <a:rPr lang="en-US" dirty="0"/>
              <a:t> subitum and </a:t>
            </a:r>
            <a:r>
              <a:rPr lang="en-US" dirty="0" err="1"/>
              <a:t>roseola</a:t>
            </a:r>
            <a:r>
              <a:rPr lang="en-US" dirty="0"/>
              <a:t> </a:t>
            </a:r>
            <a:r>
              <a:rPr lang="en-US" dirty="0" err="1"/>
              <a:t>infantum</a:t>
            </a:r>
            <a:r>
              <a:rPr lang="en-US" dirty="0"/>
              <a:t>.</a:t>
            </a:r>
          </a:p>
          <a:p>
            <a:pPr algn="l"/>
            <a:r>
              <a:rPr lang="en-US" dirty="0" err="1"/>
              <a:t>Erythema</a:t>
            </a:r>
            <a:r>
              <a:rPr lang="en-US" dirty="0"/>
              <a:t> </a:t>
            </a:r>
            <a:r>
              <a:rPr lang="en-US" dirty="0" err="1"/>
              <a:t>infectiosum</a:t>
            </a:r>
            <a:r>
              <a:rPr lang="en-US" dirty="0"/>
              <a:t>:</a:t>
            </a:r>
            <a:r>
              <a:rPr lang="en-US" baseline="0" dirty="0"/>
              <a:t> </a:t>
            </a:r>
            <a:r>
              <a:rPr lang="en-US" dirty="0"/>
              <a:t>viral infection caused by parvovirus B19, a small DNA virus.</a:t>
            </a:r>
            <a:r>
              <a:rPr lang="en-US" baseline="0" dirty="0"/>
              <a:t> </a:t>
            </a:r>
            <a:r>
              <a:rPr lang="en-US" dirty="0"/>
              <a:t>Rash with 'slapped cheek' appearance in children </a:t>
            </a:r>
          </a:p>
          <a:p>
            <a:pPr algn="l"/>
            <a:r>
              <a:rPr lang="en-US" baseline="0" dirty="0"/>
              <a:t>S</a:t>
            </a:r>
            <a:r>
              <a:rPr lang="en-US" dirty="0"/>
              <a:t>potted fever (Tick Bite Fever):</a:t>
            </a:r>
            <a:r>
              <a:rPr lang="en-US" baseline="0" dirty="0"/>
              <a:t> </a:t>
            </a:r>
            <a:r>
              <a:rPr lang="en-US" dirty="0"/>
              <a:t> serious and generalized illness</a:t>
            </a:r>
            <a:r>
              <a:rPr lang="en-US" baseline="0" dirty="0"/>
              <a:t> </a:t>
            </a:r>
            <a:r>
              <a:rPr lang="en-US" dirty="0"/>
              <a:t>caused by Rickettsia</a:t>
            </a:r>
          </a:p>
          <a:p>
            <a:pPr algn="l"/>
            <a:r>
              <a:rPr lang="en-US" dirty="0"/>
              <a:t>Kawasaki disease= “</a:t>
            </a:r>
            <a:r>
              <a:rPr lang="en-US" dirty="0" err="1"/>
              <a:t>mucocutaneous</a:t>
            </a:r>
            <a:r>
              <a:rPr lang="en-US" dirty="0"/>
              <a:t> lymph node syndrome” disease of children &lt;5 years. </a:t>
            </a:r>
          </a:p>
          <a:p>
            <a:pPr algn="l"/>
            <a:r>
              <a:rPr lang="en-US" dirty="0"/>
              <a:t>Toxic shock syndrome</a:t>
            </a:r>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14F477BA-D81B-4176-A287-2BC821F934D7}" type="datetime3">
              <a:rPr lang="en-US" smtClean="0"/>
              <a:pPr>
                <a:defRPr/>
              </a:pPr>
              <a:t>13 June 2025</a:t>
            </a:fld>
            <a:endParaRPr lang="en-US"/>
          </a:p>
        </p:txBody>
      </p:sp>
      <p:sp>
        <p:nvSpPr>
          <p:cNvPr id="6" name="Slide Number Placeholder 5"/>
          <p:cNvSpPr>
            <a:spLocks noGrp="1"/>
          </p:cNvSpPr>
          <p:nvPr>
            <p:ph type="sldNum" sz="quarter" idx="12"/>
          </p:nvPr>
        </p:nvSpPr>
        <p:spPr/>
        <p:txBody>
          <a:bodyPr/>
          <a:lstStyle/>
          <a:p>
            <a:pPr>
              <a:defRPr/>
            </a:pPr>
            <a:fld id="{5452934B-3D54-4490-A4BC-2855E3EB3E04}" type="slidenum">
              <a:rPr lang="en-US" smtClean="0"/>
              <a:pPr>
                <a:defRPr/>
              </a:pPr>
              <a:t>46</a:t>
            </a:fld>
            <a:endParaRPr lang="en-US"/>
          </a:p>
        </p:txBody>
      </p:sp>
    </p:spTree>
    <p:extLst>
      <p:ext uri="{BB962C8B-B14F-4D97-AF65-F5344CB8AC3E}">
        <p14:creationId xmlns:p14="http://schemas.microsoft.com/office/powerpoint/2010/main" val="1774812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Photographed early in 2014 in Manila, Philippines, this baby was in a hospital with measles (rubeola). Since typhoon Haiyan, the Philippines, especially metropolitan Manila, has been experiencing a large measles outbreak.  Jim Goodson, M.P.H., of the Global Immunization Division in the Center for Global Health, CDC took this photo during his time in Manila, while participating in the response to the measles outbreak. This is a closer view of PHIL 17980 and 19433, providing a clearer view of the maculopapular rash on infant's face, a hallmark symptom of measles.</a:t>
            </a:r>
            <a:br>
              <a:rPr lang="en-US" dirty="0"/>
            </a:br>
            <a:r>
              <a:rPr lang="en-US" sz="1200" b="1" i="0" kern="1200" dirty="0">
                <a:solidFill>
                  <a:schemeClr val="tx1"/>
                </a:solidFill>
                <a:effectLst/>
                <a:latin typeface="+mn-lt"/>
                <a:ea typeface="+mn-ea"/>
                <a:cs typeface="+mn-cs"/>
              </a:rPr>
              <a:t>Additional Information: </a:t>
            </a:r>
            <a:r>
              <a:rPr lang="en-US" sz="1200" b="0" i="0" kern="1200" dirty="0">
                <a:solidFill>
                  <a:schemeClr val="tx1"/>
                </a:solidFill>
                <a:effectLst/>
                <a:latin typeface="+mn-lt"/>
                <a:ea typeface="+mn-ea"/>
                <a:cs typeface="+mn-cs"/>
              </a:rPr>
              <a:t>Measles is a highly contagious respiratory disease caused by the measles virus. The disease is also called rubeola. Measles causes fever, runny nose, cough and a rash all over the body. About one out of 10 children with measles also gets an ear infection, and up to one out of 20 gets pneumonia. For every 1,000 children who get measles, one or two will die. Adults can also get measles especially if they are not vaccinated. Children under 5 years of age and adults over 20 are at higher risk for measles complications including pneumonia, and a higher risk of hospitalization and death from measles than school aged children and adolescents.</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Aileen M Marty</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19BE6-C8E5-4B41-8D27-FDBB8BC479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4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human diseases, only whooping cough (15-17) and mumps (10-12) come close to R0 of measles</a:t>
            </a:r>
          </a:p>
        </p:txBody>
      </p:sp>
      <p:sp>
        <p:nvSpPr>
          <p:cNvPr id="4" name="Slide Number Placeholder 3"/>
          <p:cNvSpPr>
            <a:spLocks noGrp="1"/>
          </p:cNvSpPr>
          <p:nvPr>
            <p:ph type="sldNum" sz="quarter" idx="5"/>
          </p:nvPr>
        </p:nvSpPr>
        <p:spPr/>
        <p:txBody>
          <a:bodyPr/>
          <a:lstStyle/>
          <a:p>
            <a:fld id="{AD3C43E3-84F5-4894-AA67-538721719FA5}" type="slidenum">
              <a:rPr lang="en-US" smtClean="0"/>
              <a:t>5</a:t>
            </a:fld>
            <a:endParaRPr lang="en-US"/>
          </a:p>
        </p:txBody>
      </p:sp>
    </p:spTree>
    <p:extLst>
      <p:ext uri="{BB962C8B-B14F-4D97-AF65-F5344CB8AC3E}">
        <p14:creationId xmlns:p14="http://schemas.microsoft.com/office/powerpoint/2010/main" val="384349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https://www.cdc.gov/measles/about/history.html#:~:text=Historic%20achievement,control%20in%20the%20Americas%20region.</a:t>
            </a:r>
          </a:p>
          <a:p>
            <a:r>
              <a:rPr lang="en-US" dirty="0"/>
              <a:t>https://www.paho.org/en/topics/measles</a:t>
            </a:r>
          </a:p>
        </p:txBody>
      </p:sp>
      <p:sp>
        <p:nvSpPr>
          <p:cNvPr id="4" name="Slide Number Placeholder 3"/>
          <p:cNvSpPr>
            <a:spLocks noGrp="1"/>
          </p:cNvSpPr>
          <p:nvPr>
            <p:ph type="sldNum" sz="quarter" idx="5"/>
          </p:nvPr>
        </p:nvSpPr>
        <p:spPr/>
        <p:txBody>
          <a:bodyPr/>
          <a:lstStyle/>
          <a:p>
            <a:fld id="{AD3C43E3-84F5-4894-AA67-538721719FA5}" type="slidenum">
              <a:rPr lang="en-US" smtClean="0"/>
              <a:t>6</a:t>
            </a:fld>
            <a:endParaRPr lang="en-US"/>
          </a:p>
        </p:txBody>
      </p:sp>
    </p:spTree>
    <p:extLst>
      <p:ext uri="{BB962C8B-B14F-4D97-AF65-F5344CB8AC3E}">
        <p14:creationId xmlns:p14="http://schemas.microsoft.com/office/powerpoint/2010/main" val="93705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https://ourworldindata.org/grapher/number-of-measles-cases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https://www.dshs.texas.gov/news-alerts/measles-outbreak-feb-28-2025</a:t>
            </a:r>
            <a:r>
              <a:rPr lang="en-US" dirty="0"/>
              <a:t> </a:t>
            </a:r>
          </a:p>
          <a:p>
            <a:r>
              <a:rPr lang="en-US" dirty="0">
                <a:hlinkClick r:id="rId4"/>
              </a:rPr>
              <a:t>https://www.dshs.texas.gov/news-alerts/measles-outbreak-2025</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00"/>
                </a:solidFill>
                <a:hlinkClick r:id="rId5">
                  <a:extLst>
                    <a:ext uri="{A12FA001-AC4F-418D-AE19-62706E023703}">
                      <ahyp:hlinkClr xmlns:ahyp="http://schemas.microsoft.com/office/drawing/2018/hyperlinkcolor" val="tx"/>
                    </a:ext>
                  </a:extLst>
                </a:hlinkClick>
              </a:rPr>
              <a:t>https://www.nmhealth.org/about/erd/ideb/mog/</a:t>
            </a:r>
            <a:r>
              <a:rPr lang="en-US" dirty="0">
                <a:solidFill>
                  <a:srgbClr val="006600"/>
                </a:solidFill>
              </a:rPr>
              <a:t> </a:t>
            </a:r>
          </a:p>
          <a:p>
            <a:r>
              <a:rPr lang="en-GB" b="0" i="0" dirty="0">
                <a:solidFill>
                  <a:srgbClr val="20294F"/>
                </a:solidFill>
                <a:effectLst/>
                <a:latin typeface="pt-sans-pro"/>
              </a:rPr>
              <a:t>A dose of MMR is given to unvaccinated people within 72 hours of their exposure to the measles to lessen the severity of the illness if they get sick from their exposure to the virus. We are looking into if any of these cases received their MMR dose after exposure.</a:t>
            </a:r>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7</a:t>
            </a:fld>
            <a:endParaRPr lang="en-US"/>
          </a:p>
        </p:txBody>
      </p:sp>
    </p:spTree>
    <p:extLst>
      <p:ext uri="{BB962C8B-B14F-4D97-AF65-F5344CB8AC3E}">
        <p14:creationId xmlns:p14="http://schemas.microsoft.com/office/powerpoint/2010/main" val="243330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3F"/>
                </a:solidFill>
                <a:hlinkClick r:id="rId3">
                  <a:extLst>
                    <a:ext uri="{A12FA001-AC4F-418D-AE19-62706E023703}">
                      <ahyp:hlinkClr xmlns:ahyp="http://schemas.microsoft.com/office/drawing/2018/hyperlinkcolor" val="tx"/>
                    </a:ext>
                  </a:extLst>
                </a:hlinkClick>
              </a:rPr>
              <a:t>https://www.cdc.gov/measles/data-research/index.html</a:t>
            </a:r>
            <a:r>
              <a:rPr lang="en-US" dirty="0">
                <a:solidFill>
                  <a:srgbClr val="00663F"/>
                </a:solidFill>
              </a:rPr>
              <a:t> </a:t>
            </a:r>
          </a:p>
          <a:p>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8</a:t>
            </a:fld>
            <a:endParaRPr lang="en-US"/>
          </a:p>
        </p:txBody>
      </p:sp>
    </p:spTree>
    <p:extLst>
      <p:ext uri="{BB962C8B-B14F-4D97-AF65-F5344CB8AC3E}">
        <p14:creationId xmlns:p14="http://schemas.microsoft.com/office/powerpoint/2010/main" val="52878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3F"/>
                </a:solidFill>
                <a:hlinkClick r:id="rId3">
                  <a:extLst>
                    <a:ext uri="{A12FA001-AC4F-418D-AE19-62706E023703}">
                      <ahyp:hlinkClr xmlns:ahyp="http://schemas.microsoft.com/office/drawing/2018/hyperlinkcolor" val="tx"/>
                    </a:ext>
                  </a:extLst>
                </a:hlinkClick>
              </a:rPr>
              <a:t>https://www.cdc.gov/measles/data-research/index.html</a:t>
            </a:r>
            <a:r>
              <a:rPr lang="en-US" dirty="0">
                <a:solidFill>
                  <a:srgbClr val="00663F"/>
                </a:solidFill>
              </a:rPr>
              <a:t> </a:t>
            </a:r>
          </a:p>
          <a:p>
            <a:endParaRPr lang="en-US" dirty="0"/>
          </a:p>
        </p:txBody>
      </p:sp>
      <p:sp>
        <p:nvSpPr>
          <p:cNvPr id="4" name="Slide Number Placeholder 3"/>
          <p:cNvSpPr>
            <a:spLocks noGrp="1"/>
          </p:cNvSpPr>
          <p:nvPr>
            <p:ph type="sldNum" sz="quarter" idx="5"/>
          </p:nvPr>
        </p:nvSpPr>
        <p:spPr/>
        <p:txBody>
          <a:bodyPr/>
          <a:lstStyle/>
          <a:p>
            <a:fld id="{AD3C43E3-84F5-4894-AA67-538721719FA5}" type="slidenum">
              <a:rPr lang="en-US" smtClean="0"/>
              <a:t>9</a:t>
            </a:fld>
            <a:endParaRPr lang="en-US"/>
          </a:p>
        </p:txBody>
      </p:sp>
    </p:spTree>
    <p:extLst>
      <p:ext uri="{BB962C8B-B14F-4D97-AF65-F5344CB8AC3E}">
        <p14:creationId xmlns:p14="http://schemas.microsoft.com/office/powerpoint/2010/main" val="52878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6.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8.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9.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0.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1.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3.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4.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5.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6.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8.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3.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4.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5058" name="Rectangle 2"/>
          <p:cNvSpPr>
            <a:spLocks noGrp="1" noChangeArrowheads="1"/>
          </p:cNvSpPr>
          <p:nvPr>
            <p:ph type="ctrTitle" sz="quarter"/>
          </p:nvPr>
        </p:nvSpPr>
        <p:spPr>
          <a:xfrm>
            <a:off x="914400" y="1692276"/>
            <a:ext cx="10363200" cy="1736725"/>
          </a:xfrm>
        </p:spPr>
        <p:txBody>
          <a:bodyPr anchor="b"/>
          <a:lstStyle>
            <a:lvl1pPr>
              <a:defRPr sz="4400"/>
            </a:lvl1pPr>
          </a:lstStyle>
          <a:p>
            <a:r>
              <a:rPr lang="en-US"/>
              <a:t>Click to edit Master title style</a:t>
            </a:r>
            <a:endParaRPr lang="en-US" dirty="0"/>
          </a:p>
        </p:txBody>
      </p:sp>
      <p:sp>
        <p:nvSpPr>
          <p:cNvPr id="45059" name="Rectangle 3"/>
          <p:cNvSpPr>
            <a:spLocks noGrp="1" noChangeArrowheads="1"/>
          </p:cNvSpPr>
          <p:nvPr>
            <p:ph type="subTitle" sz="quarter" idx="1"/>
          </p:nvPr>
        </p:nvSpPr>
        <p:spPr>
          <a:xfrm>
            <a:off x="1828800" y="3886200"/>
            <a:ext cx="8534400" cy="990600"/>
          </a:xfrm>
        </p:spPr>
        <p:txBody>
          <a:bodyPr/>
          <a:lstStyle>
            <a:lvl1pPr marL="0" indent="0" algn="ctr">
              <a:buFont typeface="Wingdings" pitchFamily="2" charset="2"/>
              <a:buNone/>
              <a:defRPr/>
            </a:lvl1pPr>
          </a:lstStyle>
          <a:p>
            <a:r>
              <a:rPr lang="en-US"/>
              <a:t>Click to edit Master subtitle style</a:t>
            </a:r>
            <a:endParaRPr lang="en-US" dirty="0"/>
          </a:p>
        </p:txBody>
      </p:sp>
      <p:sp>
        <p:nvSpPr>
          <p:cNvPr id="3" name="Rectangle 2"/>
          <p:cNvSpPr/>
          <p:nvPr/>
        </p:nvSpPr>
        <p:spPr>
          <a:xfrm>
            <a:off x="0" y="0"/>
            <a:ext cx="12192000" cy="6858000"/>
          </a:xfrm>
          <a:prstGeom prst="rect">
            <a:avLst/>
          </a:prstGeom>
          <a:noFill/>
          <a:ln w="19050">
            <a:solidFill>
              <a:srgbClr val="006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57170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197600" y="9906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33222806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0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1109078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09600" y="6106396"/>
            <a:ext cx="11090912" cy="36512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69" y="762001"/>
            <a:ext cx="11095144"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753862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61406"/>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096000" y="561778"/>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11961180-9722-47E0-9070-7F567C67BA8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FABA958-D266-4CE8-8E96-AD75F9E6DAAD}"/>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3759927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lgn="l">
              <a:defRPr sz="2550"/>
            </a:lvl1pPr>
          </a:lstStyle>
          <a:p>
            <a:r>
              <a:rPr lang="en-US"/>
              <a:t>Click to edit Master title style</a:t>
            </a:r>
            <a:endParaRPr lang="en-US" dirty="0"/>
          </a:p>
        </p:txBody>
      </p:sp>
      <p:sp>
        <p:nvSpPr>
          <p:cNvPr id="4" name="Content Placeholder 3"/>
          <p:cNvSpPr>
            <a:spLocks noGrp="1"/>
          </p:cNvSpPr>
          <p:nvPr>
            <p:ph sz="half" idx="2"/>
          </p:nvPr>
        </p:nvSpPr>
        <p:spPr>
          <a:xfrm>
            <a:off x="609598" y="838204"/>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5487" y="897957"/>
            <a:ext cx="5713228" cy="439480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9" name="Slide Number Placeholder 8"/>
          <p:cNvSpPr>
            <a:spLocks noGrp="1"/>
          </p:cNvSpPr>
          <p:nvPr>
            <p:ph type="sldNum" sz="quarter" idx="12"/>
          </p:nvPr>
        </p:nvSpPr>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7482" y="368777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3D03EFED-9BA5-473E-98EF-AC19C2E8C4D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80CDD7AA-92E1-4C7A-AC92-924002EC0EBD}"/>
              </a:ext>
            </a:extLst>
          </p:cNvPr>
          <p:cNvSpPr/>
          <p:nvPr/>
        </p:nvSpPr>
        <p:spPr>
          <a:xfrm>
            <a:off x="10789920" y="6531678"/>
            <a:ext cx="234181" cy="24938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387362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11125200" cy="595311"/>
          </a:xfrm>
        </p:spPr>
        <p:txBody>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457200" y="838201"/>
            <a:ext cx="11201400" cy="190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2878792"/>
            <a:ext cx="11277600" cy="2163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7AB6499-D51A-43C3-82A2-19A4511C4B32}"/>
              </a:ext>
            </a:extLst>
          </p:cNvPr>
          <p:cNvSpPr>
            <a:spLocks noGrp="1"/>
          </p:cNvSpPr>
          <p:nvPr>
            <p:ph type="dt" sz="half" idx="10"/>
          </p:nvPr>
        </p:nvSpPr>
        <p:spPr/>
        <p:txBody>
          <a:bodyPr/>
          <a:lstStyle>
            <a:lvl1pPr>
              <a:defRPr/>
            </a:lvl1pPr>
          </a:lstStyle>
          <a:p>
            <a:fld id="{D5CA120F-0E61-44CB-BC8B-AE0E8F21C421}" type="datetimeFigureOut">
              <a:rPr lang="en-US" smtClean="0"/>
              <a:t>6/13/25</a:t>
            </a:fld>
            <a:endParaRPr lang="en-US"/>
          </a:p>
        </p:txBody>
      </p:sp>
      <p:sp>
        <p:nvSpPr>
          <p:cNvPr id="6" name="Footer Placeholder 4">
            <a:extLst>
              <a:ext uri="{FF2B5EF4-FFF2-40B4-BE49-F238E27FC236}">
                <a16:creationId xmlns:a16="http://schemas.microsoft.com/office/drawing/2014/main" id="{4EE362A1-040C-4EFB-B24C-9B260BD37752}"/>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E52C1D2-C2C7-4E55-B7FF-58607537A0CE}"/>
              </a:ext>
            </a:extLst>
          </p:cNvPr>
          <p:cNvSpPr>
            <a:spLocks noGrp="1"/>
          </p:cNvSpPr>
          <p:nvPr>
            <p:ph type="sldNum" sz="quarter" idx="12"/>
          </p:nvPr>
        </p:nvSpPr>
        <p:spPr/>
        <p:txBody>
          <a:bodyPr/>
          <a:lstStyle>
            <a:lvl1pPr>
              <a:defRPr/>
            </a:lvl1pPr>
          </a:lstStyle>
          <a:p>
            <a:fld id="{FD490FE0-32D5-4879-AFC0-5201DD0F26F4}" type="slidenum">
              <a:rPr lang="en-US" smtClean="0"/>
              <a:t>‹#›</a:t>
            </a:fld>
            <a:endParaRPr lang="en-US"/>
          </a:p>
        </p:txBody>
      </p:sp>
      <p:sp>
        <p:nvSpPr>
          <p:cNvPr id="8" name="Content Placeholder 3">
            <a:extLst>
              <a:ext uri="{FF2B5EF4-FFF2-40B4-BE49-F238E27FC236}">
                <a16:creationId xmlns:a16="http://schemas.microsoft.com/office/drawing/2014/main" id="{10BAB13E-0552-462D-81B7-5F775FCF5654}"/>
              </a:ext>
            </a:extLst>
          </p:cNvPr>
          <p:cNvSpPr>
            <a:spLocks noGrp="1"/>
          </p:cNvSpPr>
          <p:nvPr>
            <p:ph sz="half" idx="13"/>
          </p:nvPr>
        </p:nvSpPr>
        <p:spPr>
          <a:xfrm>
            <a:off x="427973" y="5178148"/>
            <a:ext cx="11277600" cy="9940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67690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8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197964" y="1951348"/>
            <a:ext cx="4637988" cy="2137586"/>
          </a:xfrm>
        </p:spPr>
        <p:txBody>
          <a:bodyPr>
            <a:normAutofit/>
          </a:bodyPr>
          <a:lstStyle>
            <a:lvl1pPr marL="457200" indent="-457200">
              <a:buFont typeface="+mj-lt"/>
              <a:buAutoNum type="alphaUcPeriod"/>
              <a:defRPr sz="16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hasCustomPrompt="1"/>
          </p:nvPr>
        </p:nvSpPr>
        <p:spPr>
          <a:xfrm>
            <a:off x="0" y="51333"/>
            <a:ext cx="11963400" cy="1600201"/>
          </a:xfr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4" name="Content Placeholder 5"/>
          <p:cNvSpPr>
            <a:spLocks noGrp="1"/>
          </p:cNvSpPr>
          <p:nvPr>
            <p:ph sz="quarter" idx="14"/>
          </p:nvPr>
        </p:nvSpPr>
        <p:spPr>
          <a:xfrm>
            <a:off x="7041822" y="1835685"/>
            <a:ext cx="4846163" cy="2699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32085" y="4571999"/>
            <a:ext cx="12083715" cy="1600201"/>
          </a:xfr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0" name="Rectangle 19">
            <a:extLst>
              <a:ext uri="{FF2B5EF4-FFF2-40B4-BE49-F238E27FC236}">
                <a16:creationId xmlns:a16="http://schemas.microsoft.com/office/drawing/2014/main" id="{4E736030-013A-4C22-9624-8DF25289D947}"/>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2126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5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0D57B9-00B0-4CE2-9E57-B5E7430C2234}"/>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B229E594-B324-4F37-A51A-08392FDB6F5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17A78D2C-D3AC-4F2E-87D9-2CED943FE538}"/>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9026AEE5-8C4B-4B7C-89E9-05FDA9E8AFF5}"/>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285969" y="152400"/>
            <a:ext cx="546576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255640" y="152401"/>
            <a:ext cx="5840360" cy="625792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285971" y="2513135"/>
            <a:ext cx="5592233" cy="22161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285970" y="762001"/>
            <a:ext cx="5499629" cy="166656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2354E56A-2705-4BAB-A360-300AA45A59B0}"/>
              </a:ext>
            </a:extLst>
          </p:cNvPr>
          <p:cNvSpPr>
            <a:spLocks noGrp="1"/>
          </p:cNvSpPr>
          <p:nvPr>
            <p:ph type="dt" sz="half" idx="15"/>
          </p:nvPr>
        </p:nvSpPr>
        <p:spPr>
          <a:xfrm>
            <a:off x="125413" y="6491288"/>
            <a:ext cx="1273175" cy="249237"/>
          </a:xfrm>
        </p:spPr>
        <p:txBody>
          <a:bodyPr/>
          <a:lstStyle>
            <a:lvl1pPr>
              <a:defRPr/>
            </a:lvl1pPr>
          </a:lstStyle>
          <a:p>
            <a:fld id="{D5CA120F-0E61-44CB-BC8B-AE0E8F21C421}" type="datetimeFigureOut">
              <a:rPr lang="en-US" smtClean="0"/>
              <a:t>6/13/25</a:t>
            </a:fld>
            <a:endParaRPr lang="en-US"/>
          </a:p>
        </p:txBody>
      </p:sp>
      <p:sp>
        <p:nvSpPr>
          <p:cNvPr id="12" name="Slide Number Placeholder 8">
            <a:extLst>
              <a:ext uri="{FF2B5EF4-FFF2-40B4-BE49-F238E27FC236}">
                <a16:creationId xmlns:a16="http://schemas.microsoft.com/office/drawing/2014/main" id="{548BEC42-8472-4F18-A738-EA7F961D7072}"/>
              </a:ext>
            </a:extLst>
          </p:cNvPr>
          <p:cNvSpPr>
            <a:spLocks noGrp="1"/>
          </p:cNvSpPr>
          <p:nvPr>
            <p:ph type="sldNum" sz="quarter" idx="16"/>
          </p:nvPr>
        </p:nvSpPr>
        <p:spPr>
          <a:xfrm>
            <a:off x="9082088" y="6575425"/>
            <a:ext cx="996950" cy="249238"/>
          </a:xfrm>
          <a:prstGeom prst="rect">
            <a:avLst/>
          </a:prstGeom>
        </p:spPr>
        <p:txBody>
          <a:bodyPr/>
          <a:lstStyle>
            <a:lvl1pPr>
              <a:defRPr/>
            </a:lvl1pPr>
          </a:lstStyle>
          <a:p>
            <a:fld id="{FD490FE0-32D5-4879-AFC0-5201DD0F26F4}" type="slidenum">
              <a:rPr lang="en-US" smtClean="0"/>
              <a:t>‹#›</a:t>
            </a:fld>
            <a:endParaRPr lang="en-US"/>
          </a:p>
        </p:txBody>
      </p:sp>
      <p:sp>
        <p:nvSpPr>
          <p:cNvPr id="13" name="Content Placeholder 5">
            <a:extLst>
              <a:ext uri="{FF2B5EF4-FFF2-40B4-BE49-F238E27FC236}">
                <a16:creationId xmlns:a16="http://schemas.microsoft.com/office/drawing/2014/main" id="{D561DE91-899F-46B8-982B-59044AA0F6B2}"/>
              </a:ext>
            </a:extLst>
          </p:cNvPr>
          <p:cNvSpPr>
            <a:spLocks noGrp="1"/>
          </p:cNvSpPr>
          <p:nvPr>
            <p:ph sz="quarter" idx="17"/>
          </p:nvPr>
        </p:nvSpPr>
        <p:spPr>
          <a:xfrm>
            <a:off x="6327496" y="4729316"/>
            <a:ext cx="5561005" cy="176197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679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2179F64A-6BAB-4ED6-9DF0-758C65C9DF9A}" type="datetime2">
              <a:rPr lang="en-US" smtClean="0"/>
              <a:t>Friday, June 13,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dirty="0"/>
          </a:p>
        </p:txBody>
      </p:sp>
      <p:sp>
        <p:nvSpPr>
          <p:cNvPr id="14" name="Rectangle 13">
            <a:extLst>
              <a:ext uri="{FF2B5EF4-FFF2-40B4-BE49-F238E27FC236}">
                <a16:creationId xmlns:a16="http://schemas.microsoft.com/office/drawing/2014/main" id="{D00B2C77-18E2-475B-BE0C-ACAE98CD88D9}"/>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027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635289"/>
            <a:ext cx="2368416" cy="1329274"/>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78892"/>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598F6068-20BC-4E34-8664-59306B9A7ACD}" type="datetime1">
              <a:rPr lang="en-US" smtClean="0"/>
              <a:pPr/>
              <a:t>6/13/25</a:t>
            </a:fld>
            <a:endParaRPr lang="en-US"/>
          </a:p>
        </p:txBody>
      </p:sp>
      <p:sp>
        <p:nvSpPr>
          <p:cNvPr id="7" name="Slide Number Placeholder 6"/>
          <p:cNvSpPr>
            <a:spLocks noGrp="1"/>
          </p:cNvSpPr>
          <p:nvPr>
            <p:ph type="sldNum" sz="quarter" idx="12"/>
          </p:nvPr>
        </p:nvSpPr>
        <p:spPr/>
        <p:txBody>
          <a:bodyPr/>
          <a:lstStyle/>
          <a:p>
            <a:fld id="{EA4F5366-F021-C440-B975-9BD644C7DDA9}" type="slidenum">
              <a:rPr lang="en-US" smtClean="0"/>
              <a:pPr/>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2490346" y="635018"/>
            <a:ext cx="2293981" cy="134890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38225" y="3507627"/>
            <a:ext cx="2368416" cy="120843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5077499" y="3535973"/>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2509840" y="3489540"/>
            <a:ext cx="2293981" cy="122628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7468783" y="678892"/>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7520863" y="3533590"/>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a:extLst>
              <a:ext uri="{FF2B5EF4-FFF2-40B4-BE49-F238E27FC236}">
                <a16:creationId xmlns:a16="http://schemas.microsoft.com/office/drawing/2014/main" id="{18D7E96C-C250-4A95-B668-2176DF3B0C6B}"/>
              </a:ext>
            </a:extLst>
          </p:cNvPr>
          <p:cNvSpPr>
            <a:spLocks noGrp="1"/>
          </p:cNvSpPr>
          <p:nvPr>
            <p:ph sz="half" idx="19"/>
          </p:nvPr>
        </p:nvSpPr>
        <p:spPr>
          <a:xfrm>
            <a:off x="9831768" y="685516"/>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a:extLst>
              <a:ext uri="{FF2B5EF4-FFF2-40B4-BE49-F238E27FC236}">
                <a16:creationId xmlns:a16="http://schemas.microsoft.com/office/drawing/2014/main" id="{02A3485C-91BE-46F9-8AAA-54408076DFA8}"/>
              </a:ext>
            </a:extLst>
          </p:cNvPr>
          <p:cNvSpPr>
            <a:spLocks noGrp="1"/>
          </p:cNvSpPr>
          <p:nvPr>
            <p:ph sz="half" idx="20"/>
          </p:nvPr>
        </p:nvSpPr>
        <p:spPr>
          <a:xfrm>
            <a:off x="9845013" y="3542597"/>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Content Placeholder 2">
            <a:extLst>
              <a:ext uri="{FF2B5EF4-FFF2-40B4-BE49-F238E27FC236}">
                <a16:creationId xmlns:a16="http://schemas.microsoft.com/office/drawing/2014/main" id="{FBC587F2-5C21-4B36-800E-07E083442672}"/>
              </a:ext>
            </a:extLst>
          </p:cNvPr>
          <p:cNvSpPr>
            <a:spLocks noGrp="1"/>
          </p:cNvSpPr>
          <p:nvPr>
            <p:ph sz="half" idx="21"/>
          </p:nvPr>
        </p:nvSpPr>
        <p:spPr>
          <a:xfrm>
            <a:off x="-28416" y="2049991"/>
            <a:ext cx="2368416" cy="1329274"/>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
            <a:extLst>
              <a:ext uri="{FF2B5EF4-FFF2-40B4-BE49-F238E27FC236}">
                <a16:creationId xmlns:a16="http://schemas.microsoft.com/office/drawing/2014/main" id="{A970A7C6-F74A-4F4C-8B91-2ADBE3EB7CFD}"/>
              </a:ext>
            </a:extLst>
          </p:cNvPr>
          <p:cNvSpPr>
            <a:spLocks noGrp="1"/>
          </p:cNvSpPr>
          <p:nvPr>
            <p:ph sz="half" idx="22"/>
          </p:nvPr>
        </p:nvSpPr>
        <p:spPr>
          <a:xfrm>
            <a:off x="5052518" y="2093594"/>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Content Placeholder 2">
            <a:extLst>
              <a:ext uri="{FF2B5EF4-FFF2-40B4-BE49-F238E27FC236}">
                <a16:creationId xmlns:a16="http://schemas.microsoft.com/office/drawing/2014/main" id="{A1D2BFAA-6B80-4ED6-BC1C-8541831E0566}"/>
              </a:ext>
            </a:extLst>
          </p:cNvPr>
          <p:cNvSpPr>
            <a:spLocks noGrp="1"/>
          </p:cNvSpPr>
          <p:nvPr>
            <p:ph sz="half" idx="23"/>
          </p:nvPr>
        </p:nvSpPr>
        <p:spPr>
          <a:xfrm>
            <a:off x="2513400" y="2049720"/>
            <a:ext cx="2293981" cy="134890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tent Placeholder 3">
            <a:extLst>
              <a:ext uri="{FF2B5EF4-FFF2-40B4-BE49-F238E27FC236}">
                <a16:creationId xmlns:a16="http://schemas.microsoft.com/office/drawing/2014/main" id="{74377DE5-86BA-40E7-94AE-5329FBCB0D8A}"/>
              </a:ext>
            </a:extLst>
          </p:cNvPr>
          <p:cNvSpPr>
            <a:spLocks noGrp="1"/>
          </p:cNvSpPr>
          <p:nvPr>
            <p:ph sz="half" idx="24"/>
          </p:nvPr>
        </p:nvSpPr>
        <p:spPr>
          <a:xfrm>
            <a:off x="7491837" y="2093594"/>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Content Placeholder 3">
            <a:extLst>
              <a:ext uri="{FF2B5EF4-FFF2-40B4-BE49-F238E27FC236}">
                <a16:creationId xmlns:a16="http://schemas.microsoft.com/office/drawing/2014/main" id="{FC0A7BE5-4522-4C54-B02E-8144093819C3}"/>
              </a:ext>
            </a:extLst>
          </p:cNvPr>
          <p:cNvSpPr>
            <a:spLocks noGrp="1"/>
          </p:cNvSpPr>
          <p:nvPr>
            <p:ph sz="half" idx="25"/>
          </p:nvPr>
        </p:nvSpPr>
        <p:spPr>
          <a:xfrm>
            <a:off x="9854822" y="2100218"/>
            <a:ext cx="2230526" cy="134891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Content Placeholder 2">
            <a:extLst>
              <a:ext uri="{FF2B5EF4-FFF2-40B4-BE49-F238E27FC236}">
                <a16:creationId xmlns:a16="http://schemas.microsoft.com/office/drawing/2014/main" id="{8670F56E-FE03-4C3A-BE22-E7E3C7785261}"/>
              </a:ext>
            </a:extLst>
          </p:cNvPr>
          <p:cNvSpPr>
            <a:spLocks noGrp="1"/>
          </p:cNvSpPr>
          <p:nvPr>
            <p:ph sz="half" idx="26"/>
          </p:nvPr>
        </p:nvSpPr>
        <p:spPr>
          <a:xfrm>
            <a:off x="20510" y="4949090"/>
            <a:ext cx="2368416" cy="120843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Content Placeholder 3">
            <a:extLst>
              <a:ext uri="{FF2B5EF4-FFF2-40B4-BE49-F238E27FC236}">
                <a16:creationId xmlns:a16="http://schemas.microsoft.com/office/drawing/2014/main" id="{308D5C11-E527-4CC4-9DED-7E6B4916F0CB}"/>
              </a:ext>
            </a:extLst>
          </p:cNvPr>
          <p:cNvSpPr>
            <a:spLocks noGrp="1"/>
          </p:cNvSpPr>
          <p:nvPr>
            <p:ph sz="half" idx="27"/>
          </p:nvPr>
        </p:nvSpPr>
        <p:spPr>
          <a:xfrm>
            <a:off x="5136234" y="4977436"/>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Content Placeholder 2">
            <a:extLst>
              <a:ext uri="{FF2B5EF4-FFF2-40B4-BE49-F238E27FC236}">
                <a16:creationId xmlns:a16="http://schemas.microsoft.com/office/drawing/2014/main" id="{D5ADD67F-EF37-40AA-9E1C-DD227E7AA37E}"/>
              </a:ext>
            </a:extLst>
          </p:cNvPr>
          <p:cNvSpPr>
            <a:spLocks noGrp="1"/>
          </p:cNvSpPr>
          <p:nvPr>
            <p:ph sz="half" idx="28"/>
          </p:nvPr>
        </p:nvSpPr>
        <p:spPr>
          <a:xfrm>
            <a:off x="2568575" y="4931003"/>
            <a:ext cx="2293981" cy="122628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Content Placeholder 3">
            <a:extLst>
              <a:ext uri="{FF2B5EF4-FFF2-40B4-BE49-F238E27FC236}">
                <a16:creationId xmlns:a16="http://schemas.microsoft.com/office/drawing/2014/main" id="{63AD0B9C-7FD1-4702-81FF-440D6B76580E}"/>
              </a:ext>
            </a:extLst>
          </p:cNvPr>
          <p:cNvSpPr>
            <a:spLocks noGrp="1"/>
          </p:cNvSpPr>
          <p:nvPr>
            <p:ph sz="half" idx="29"/>
          </p:nvPr>
        </p:nvSpPr>
        <p:spPr>
          <a:xfrm>
            <a:off x="7579598" y="4975053"/>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3">
            <a:extLst>
              <a:ext uri="{FF2B5EF4-FFF2-40B4-BE49-F238E27FC236}">
                <a16:creationId xmlns:a16="http://schemas.microsoft.com/office/drawing/2014/main" id="{145A8E2A-317C-4E33-BD51-EAF4FF3506A4}"/>
              </a:ext>
            </a:extLst>
          </p:cNvPr>
          <p:cNvSpPr>
            <a:spLocks noGrp="1"/>
          </p:cNvSpPr>
          <p:nvPr>
            <p:ph sz="half" idx="30"/>
          </p:nvPr>
        </p:nvSpPr>
        <p:spPr>
          <a:xfrm>
            <a:off x="9903748" y="4984060"/>
            <a:ext cx="2230526" cy="1226282"/>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Footer Placeholder 5">
            <a:extLst>
              <a:ext uri="{FF2B5EF4-FFF2-40B4-BE49-F238E27FC236}">
                <a16:creationId xmlns:a16="http://schemas.microsoft.com/office/drawing/2014/main" id="{1174BA83-7E21-438B-8A64-0AAE3AE84F48}"/>
              </a:ext>
            </a:extLst>
          </p:cNvPr>
          <p:cNvSpPr>
            <a:spLocks noGrp="1"/>
          </p:cNvSpPr>
          <p:nvPr>
            <p:ph type="ftr" sz="quarter" idx="11"/>
          </p:nvPr>
        </p:nvSpPr>
        <p:spPr>
          <a:xfrm>
            <a:off x="4775326" y="6531678"/>
            <a:ext cx="3860800" cy="274324"/>
          </a:xfrm>
          <a:prstGeom prst="rect">
            <a:avLst/>
          </a:prstGeom>
        </p:spPr>
        <p:txBody>
          <a:bodyPr/>
          <a:lstStyle/>
          <a:p>
            <a:r>
              <a:rPr lang="en-US"/>
              <a:t>Copyright © 2018, Elsevier Inc. All rights reserved.</a:t>
            </a:r>
          </a:p>
        </p:txBody>
      </p:sp>
    </p:spTree>
    <p:custDataLst>
      <p:tags r:id="rId1"/>
    </p:custDataLst>
    <p:extLst>
      <p:ext uri="{BB962C8B-B14F-4D97-AF65-F5344CB8AC3E}">
        <p14:creationId xmlns:p14="http://schemas.microsoft.com/office/powerpoint/2010/main" val="733859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642" y="76200"/>
            <a:ext cx="11483092"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242762" y="3248543"/>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0" y="3200402"/>
            <a:ext cx="2717800" cy="14648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DC8EDB-FB17-47F5-AD68-D60FF43BC2D5}" type="datetime1">
              <a:rPr lang="en-US" smtClean="0"/>
              <a:pPr/>
              <a:t>6/13/25</a:t>
            </a:fld>
            <a:endParaRPr lang="en-US"/>
          </a:p>
        </p:txBody>
      </p:sp>
      <p:sp>
        <p:nvSpPr>
          <p:cNvPr id="9" name="Slide Number Placeholder 8"/>
          <p:cNvSpPr>
            <a:spLocks noGrp="1"/>
          </p:cNvSpPr>
          <p:nvPr>
            <p:ph type="sldNum" sz="quarter" idx="12"/>
          </p:nvPr>
        </p:nvSpPr>
        <p:spPr/>
        <p:txBody>
          <a:bodyPr/>
          <a:lstStyle/>
          <a:p>
            <a:fld id="{EA4F5366-F021-C440-B975-9BD644C7DDA9}" type="slidenum">
              <a:rPr lang="en-US" smtClean="0"/>
              <a:pPr/>
              <a:t>‹#›</a:t>
            </a:fld>
            <a:endParaRPr lang="en-US"/>
          </a:p>
        </p:txBody>
      </p:sp>
      <p:sp>
        <p:nvSpPr>
          <p:cNvPr id="13" name="Content Placeholder 5"/>
          <p:cNvSpPr>
            <a:spLocks noGrp="1"/>
          </p:cNvSpPr>
          <p:nvPr>
            <p:ph sz="quarter" idx="13"/>
          </p:nvPr>
        </p:nvSpPr>
        <p:spPr>
          <a:xfrm>
            <a:off x="268641"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ontent Placeholder 5"/>
          <p:cNvSpPr>
            <a:spLocks noGrp="1"/>
          </p:cNvSpPr>
          <p:nvPr>
            <p:ph sz="quarter" idx="15"/>
          </p:nvPr>
        </p:nvSpPr>
        <p:spPr>
          <a:xfrm>
            <a:off x="3036764"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6BC4B3E7-0DFC-45D3-A577-D5A93216ACD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ontent Placeholder 3">
            <a:extLst>
              <a:ext uri="{FF2B5EF4-FFF2-40B4-BE49-F238E27FC236}">
                <a16:creationId xmlns:a16="http://schemas.microsoft.com/office/drawing/2014/main" id="{D2172A3F-51C2-4461-B565-C2ED81C73EC1}"/>
              </a:ext>
            </a:extLst>
          </p:cNvPr>
          <p:cNvSpPr>
            <a:spLocks noGrp="1"/>
          </p:cNvSpPr>
          <p:nvPr>
            <p:ph sz="half" idx="17"/>
          </p:nvPr>
        </p:nvSpPr>
        <p:spPr>
          <a:xfrm>
            <a:off x="3106845" y="3269564"/>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a:extLst>
              <a:ext uri="{FF2B5EF4-FFF2-40B4-BE49-F238E27FC236}">
                <a16:creationId xmlns:a16="http://schemas.microsoft.com/office/drawing/2014/main" id="{20B3D2C0-7C45-4543-9B4B-36C2128669F7}"/>
              </a:ext>
            </a:extLst>
          </p:cNvPr>
          <p:cNvSpPr>
            <a:spLocks noGrp="1"/>
          </p:cNvSpPr>
          <p:nvPr>
            <p:ph sz="quarter" idx="18"/>
          </p:nvPr>
        </p:nvSpPr>
        <p:spPr>
          <a:xfrm>
            <a:off x="9057450" y="3221427"/>
            <a:ext cx="2717800" cy="14648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A3D9C69E-C838-4D46-89A6-962AF49C4D5E}"/>
              </a:ext>
            </a:extLst>
          </p:cNvPr>
          <p:cNvSpPr>
            <a:spLocks noGrp="1"/>
          </p:cNvSpPr>
          <p:nvPr>
            <p:ph sz="quarter" idx="19"/>
          </p:nvPr>
        </p:nvSpPr>
        <p:spPr>
          <a:xfrm>
            <a:off x="6193370" y="4783527"/>
            <a:ext cx="2717800" cy="14648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F1F05DB5-8F5A-45AE-89C9-43657004995E}"/>
              </a:ext>
            </a:extLst>
          </p:cNvPr>
          <p:cNvSpPr>
            <a:spLocks noGrp="1"/>
          </p:cNvSpPr>
          <p:nvPr>
            <p:ph sz="quarter" idx="20"/>
          </p:nvPr>
        </p:nvSpPr>
        <p:spPr>
          <a:xfrm>
            <a:off x="9057450" y="4804552"/>
            <a:ext cx="2717800" cy="14648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42795879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F19126C6-EEEA-4D4C-93DC-EC272ACFA90C}"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347FB064-BB31-4435-95D8-06270CE88ED9}"/>
              </a:ext>
            </a:extLst>
          </p:cNvPr>
          <p:cNvSpPr>
            <a:spLocks noGrp="1"/>
          </p:cNvSpPr>
          <p:nvPr>
            <p:ph idx="1"/>
          </p:nvPr>
        </p:nvSpPr>
        <p:spPr>
          <a:xfrm>
            <a:off x="226143" y="921984"/>
            <a:ext cx="11356258" cy="151641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8B92F6F0-A2B8-45DC-ABB0-FF2CD26D9CDA}"/>
              </a:ext>
            </a:extLst>
          </p:cNvPr>
          <p:cNvSpPr>
            <a:spLocks noGrp="1"/>
          </p:cNvSpPr>
          <p:nvPr>
            <p:ph idx="13"/>
          </p:nvPr>
        </p:nvSpPr>
        <p:spPr>
          <a:xfrm>
            <a:off x="250725" y="2745867"/>
            <a:ext cx="11356258" cy="151641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408D290F-37FB-458D-B122-2C43AEE154A5}"/>
              </a:ext>
            </a:extLst>
          </p:cNvPr>
          <p:cNvSpPr>
            <a:spLocks noGrp="1"/>
          </p:cNvSpPr>
          <p:nvPr>
            <p:ph idx="14"/>
          </p:nvPr>
        </p:nvSpPr>
        <p:spPr>
          <a:xfrm>
            <a:off x="250725" y="4569750"/>
            <a:ext cx="11356258" cy="151641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F1249BC-5E25-4D84-BCBF-91D8FDE9848E}"/>
              </a:ext>
            </a:extLst>
          </p:cNvPr>
          <p:cNvSpPr>
            <a:spLocks noGrp="1"/>
          </p:cNvSpPr>
          <p:nvPr>
            <p:ph type="title"/>
          </p:nvPr>
        </p:nvSpPr>
        <p:spPr>
          <a:xfrm>
            <a:off x="126122" y="-7809"/>
            <a:ext cx="11955517" cy="514843"/>
          </a:xfrm>
        </p:spPr>
        <p:txBody>
          <a:bodyPr/>
          <a:lstStyle/>
          <a:p>
            <a:r>
              <a:rPr lang="en-US"/>
              <a:t>Click to edit Master title style</a:t>
            </a:r>
          </a:p>
        </p:txBody>
      </p:sp>
      <p:sp>
        <p:nvSpPr>
          <p:cNvPr id="9" name="Footer Placeholder 5">
            <a:extLst>
              <a:ext uri="{FF2B5EF4-FFF2-40B4-BE49-F238E27FC236}">
                <a16:creationId xmlns:a16="http://schemas.microsoft.com/office/drawing/2014/main" id="{CBB768D6-29E8-4C5E-BB97-848E24231495}"/>
              </a:ext>
            </a:extLst>
          </p:cNvPr>
          <p:cNvSpPr>
            <a:spLocks noGrp="1"/>
          </p:cNvSpPr>
          <p:nvPr>
            <p:ph type="ftr" sz="quarter" idx="11"/>
          </p:nvPr>
        </p:nvSpPr>
        <p:spPr>
          <a:xfrm>
            <a:off x="4313084" y="6560401"/>
            <a:ext cx="3860800" cy="274324"/>
          </a:xfrm>
          <a:prstGeom prst="rect">
            <a:avLst/>
          </a:prstGeom>
        </p:spPr>
        <p:txBody>
          <a:bodyPr/>
          <a:lstStyle/>
          <a:p>
            <a:r>
              <a:rPr lang="en-US"/>
              <a:t>Copyright © 2018, Elsevier Inc. All rights reserved.</a:t>
            </a:r>
          </a:p>
        </p:txBody>
      </p:sp>
    </p:spTree>
    <p:extLst>
      <p:ext uri="{BB962C8B-B14F-4D97-AF65-F5344CB8AC3E}">
        <p14:creationId xmlns:p14="http://schemas.microsoft.com/office/powerpoint/2010/main" val="343933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09097"/>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636976"/>
            <a:ext cx="30480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dirty="0"/>
          </a:p>
        </p:txBody>
      </p:sp>
      <p:pic>
        <p:nvPicPr>
          <p:cNvPr id="9" name="Picture 8" descr="WHO-EN-whit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4617" y="6040438"/>
            <a:ext cx="294428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sz="half" idx="13"/>
          </p:nvPr>
        </p:nvSpPr>
        <p:spPr>
          <a:xfrm>
            <a:off x="3810000" y="636976"/>
            <a:ext cx="45847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half" idx="14"/>
          </p:nvPr>
        </p:nvSpPr>
        <p:spPr>
          <a:xfrm>
            <a:off x="8610600" y="606813"/>
            <a:ext cx="30480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9347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61406"/>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322133" y="646807"/>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DC8EDB-FB17-47F5-AD68-D60FF43BC2D5}" type="datetime1">
              <a:rPr lang="en-US" smtClean="0"/>
              <a:pPr/>
              <a:t>6/13/25</a:t>
            </a:fld>
            <a:endParaRPr lang="en-US"/>
          </a:p>
        </p:txBody>
      </p:sp>
      <p:sp>
        <p:nvSpPr>
          <p:cNvPr id="7" name="Slide Number Placeholder 6"/>
          <p:cNvSpPr>
            <a:spLocks noGrp="1"/>
          </p:cNvSpPr>
          <p:nvPr>
            <p:ph type="sldNum" sz="quarter" idx="12"/>
          </p:nvPr>
        </p:nvSpPr>
        <p:spPr/>
        <p:txBody>
          <a:bodyPr/>
          <a:lstStyle/>
          <a:p>
            <a:fld id="{EA4F5366-F021-C440-B975-9BD644C7DDA9}" type="slidenum">
              <a:rPr lang="en-US" smtClean="0"/>
              <a:pPr/>
              <a:t>‹#›</a:t>
            </a:fld>
            <a:endParaRPr lang="en-US"/>
          </a:p>
        </p:txBody>
      </p:sp>
      <p:sp>
        <p:nvSpPr>
          <p:cNvPr id="14" name="Rectangle 13">
            <a:extLst>
              <a:ext uri="{FF2B5EF4-FFF2-40B4-BE49-F238E27FC236}">
                <a16:creationId xmlns:a16="http://schemas.microsoft.com/office/drawing/2014/main" id="{11961180-9722-47E0-9070-7F567C67BA8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FABA958-D266-4CE8-8E96-AD75F9E6DAAD}"/>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8" name="Content Placeholder 2">
            <a:extLst>
              <a:ext uri="{FF2B5EF4-FFF2-40B4-BE49-F238E27FC236}">
                <a16:creationId xmlns:a16="http://schemas.microsoft.com/office/drawing/2014/main" id="{2851F7CB-6250-4F85-95C4-4016678476AB}"/>
              </a:ext>
            </a:extLst>
          </p:cNvPr>
          <p:cNvSpPr>
            <a:spLocks noGrp="1"/>
          </p:cNvSpPr>
          <p:nvPr>
            <p:ph sz="half" idx="13"/>
          </p:nvPr>
        </p:nvSpPr>
        <p:spPr>
          <a:xfrm>
            <a:off x="113003" y="606653"/>
            <a:ext cx="5927263" cy="10943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1B4EF583-0EDF-45EB-B916-5043E6B4DF1F}"/>
              </a:ext>
            </a:extLst>
          </p:cNvPr>
          <p:cNvSpPr>
            <a:spLocks noGrp="1"/>
          </p:cNvSpPr>
          <p:nvPr>
            <p:ph sz="half" idx="14"/>
          </p:nvPr>
        </p:nvSpPr>
        <p:spPr>
          <a:xfrm>
            <a:off x="141249" y="1819954"/>
            <a:ext cx="5915353" cy="184354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C0570B05-EFBC-4023-9738-AA0EF45DFEE9}"/>
              </a:ext>
            </a:extLst>
          </p:cNvPr>
          <p:cNvSpPr>
            <a:spLocks noGrp="1"/>
          </p:cNvSpPr>
          <p:nvPr>
            <p:ph sz="half" idx="15"/>
          </p:nvPr>
        </p:nvSpPr>
        <p:spPr>
          <a:xfrm>
            <a:off x="113003" y="3782475"/>
            <a:ext cx="5943600" cy="14180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5165199-5554-4713-AFD5-6B5C9E0E7733}"/>
              </a:ext>
            </a:extLst>
          </p:cNvPr>
          <p:cNvSpPr>
            <a:spLocks noGrp="1"/>
          </p:cNvSpPr>
          <p:nvPr>
            <p:ph sz="half" idx="16"/>
          </p:nvPr>
        </p:nvSpPr>
        <p:spPr>
          <a:xfrm>
            <a:off x="113003" y="5319543"/>
            <a:ext cx="5968231" cy="105077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7">
            <a:extLst>
              <a:ext uri="{FF2B5EF4-FFF2-40B4-BE49-F238E27FC236}">
                <a16:creationId xmlns:a16="http://schemas.microsoft.com/office/drawing/2014/main" id="{E295D059-A65D-44A8-990B-6FAE0ADA92F6}"/>
              </a:ext>
            </a:extLst>
          </p:cNvPr>
          <p:cNvSpPr>
            <a:spLocks noGrp="1"/>
          </p:cNvSpPr>
          <p:nvPr>
            <p:ph type="ftr" sz="quarter" idx="11"/>
          </p:nvPr>
        </p:nvSpPr>
        <p:spPr>
          <a:xfrm>
            <a:off x="4444181" y="6549407"/>
            <a:ext cx="3765100" cy="204934"/>
          </a:xfrm>
          <a:prstGeom prst="rect">
            <a:avLst/>
          </a:prstGeom>
        </p:spPr>
        <p:txBody>
          <a:bodyPr/>
          <a:lstStyle/>
          <a:p>
            <a:r>
              <a:rPr lang="en-US"/>
              <a:t>Copyright © 2018, Elsevier Inc. All rights reserved.</a:t>
            </a:r>
          </a:p>
        </p:txBody>
      </p:sp>
    </p:spTree>
    <p:custDataLst>
      <p:tags r:id="rId1"/>
    </p:custDataLst>
    <p:extLst>
      <p:ext uri="{BB962C8B-B14F-4D97-AF65-F5344CB8AC3E}">
        <p14:creationId xmlns:p14="http://schemas.microsoft.com/office/powerpoint/2010/main" val="969653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9A222-B54D-F741-BC73-D4E0AB581BF4}"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8" name="Title 1">
            <a:extLst>
              <a:ext uri="{FF2B5EF4-FFF2-40B4-BE49-F238E27FC236}">
                <a16:creationId xmlns:a16="http://schemas.microsoft.com/office/drawing/2014/main" id="{FA97C716-2BC9-4672-8BD6-3667EB18369F}"/>
              </a:ext>
            </a:extLst>
          </p:cNvPr>
          <p:cNvSpPr>
            <a:spLocks noGrp="1"/>
          </p:cNvSpPr>
          <p:nvPr>
            <p:ph type="title"/>
          </p:nvPr>
        </p:nvSpPr>
        <p:spPr>
          <a:xfrm>
            <a:off x="-16041" y="36095"/>
            <a:ext cx="12127831" cy="1147978"/>
          </a:xfr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3940878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21ACC9-8F56-4976-B470-4CEA5D5C18D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274638"/>
            <a:ext cx="10972800" cy="374151"/>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81425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70412" y="1612847"/>
            <a:ext cx="5386917"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814252"/>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54181" y="1612847"/>
            <a:ext cx="5389033"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a:extLst>
              <a:ext uri="{FF2B5EF4-FFF2-40B4-BE49-F238E27FC236}">
                <a16:creationId xmlns:a16="http://schemas.microsoft.com/office/drawing/2014/main" id="{B3B84AEE-A536-4563-BBB4-722BAEA347CC}"/>
              </a:ext>
            </a:extLst>
          </p:cNvPr>
          <p:cNvSpPr>
            <a:spLocks noGrp="1"/>
          </p:cNvSpPr>
          <p:nvPr>
            <p:ph type="sldNum" sz="quarter" idx="10"/>
          </p:nvPr>
        </p:nvSpPr>
        <p:spPr>
          <a:xfrm>
            <a:off x="9082088" y="6575425"/>
            <a:ext cx="996950" cy="249238"/>
          </a:xfrm>
          <a:prstGeom prst="rect">
            <a:avLst/>
          </a:prstGeom>
        </p:spPr>
        <p:txBody>
          <a:bodyPr/>
          <a:lstStyle>
            <a:lvl1pPr algn="r">
              <a:defRPr sz="1200" smtClean="0">
                <a:solidFill>
                  <a:schemeClr val="bg1">
                    <a:lumMod val="75000"/>
                  </a:schemeClr>
                </a:solidFill>
              </a:defRPr>
            </a:lvl1pPr>
          </a:lstStyle>
          <a:p>
            <a:pPr>
              <a:defRPr/>
            </a:pPr>
            <a:fld id="{95F78158-C7F5-46E9-A231-D36AA02557D4}" type="slidenum">
              <a:rPr lang="en-US" altLang="en-US"/>
              <a:pPr>
                <a:defRPr/>
              </a:pPr>
              <a:t>‹#›</a:t>
            </a:fld>
            <a:endParaRPr lang="en-US" altLang="en-US"/>
          </a:p>
        </p:txBody>
      </p:sp>
      <p:sp>
        <p:nvSpPr>
          <p:cNvPr id="9" name="Date Placeholder 3">
            <a:extLst>
              <a:ext uri="{FF2B5EF4-FFF2-40B4-BE49-F238E27FC236}">
                <a16:creationId xmlns:a16="http://schemas.microsoft.com/office/drawing/2014/main" id="{7BC3C872-D8A0-4B86-A108-14FF427E843D}"/>
              </a:ext>
            </a:extLst>
          </p:cNvPr>
          <p:cNvSpPr>
            <a:spLocks noGrp="1"/>
          </p:cNvSpPr>
          <p:nvPr>
            <p:ph type="dt" sz="half" idx="11"/>
          </p:nvPr>
        </p:nvSpPr>
        <p:spPr/>
        <p:txBody>
          <a:bodyPr/>
          <a:lstStyle>
            <a:lvl1pPr>
              <a:defRPr/>
            </a:lvl1pPr>
          </a:lstStyle>
          <a:p>
            <a:pPr>
              <a:defRPr/>
            </a:pPr>
            <a:fld id="{77C49AFE-E4B8-4F31-8087-5C9477F31DC7}" type="datetimeFigureOut">
              <a:rPr lang="en-US"/>
              <a:pPr>
                <a:defRPr/>
              </a:pPr>
              <a:t>6/13/25</a:t>
            </a:fld>
            <a:endParaRPr lang="en-US"/>
          </a:p>
        </p:txBody>
      </p:sp>
      <p:sp>
        <p:nvSpPr>
          <p:cNvPr id="10" name="Footer Placeholder 4">
            <a:extLst>
              <a:ext uri="{FF2B5EF4-FFF2-40B4-BE49-F238E27FC236}">
                <a16:creationId xmlns:a16="http://schemas.microsoft.com/office/drawing/2014/main" id="{F7BF4C31-0E9A-45FB-BC46-80548E11AD6E}"/>
              </a:ext>
            </a:extLst>
          </p:cNvPr>
          <p:cNvSpPr>
            <a:spLocks noGrp="1"/>
          </p:cNvSpPr>
          <p:nvPr>
            <p:ph type="ftr" sz="quarter" idx="12"/>
          </p:nvPr>
        </p:nvSpPr>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3737414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055A0-7992-4527-AEAF-25447DC40ADD}"/>
              </a:ext>
            </a:extLst>
          </p:cNvPr>
          <p:cNvSpPr/>
          <p:nvPr/>
        </p:nvSpPr>
        <p:spPr>
          <a:xfrm>
            <a:off x="51683" y="2083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3"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153902B-A07E-4F57-ADFD-D2CC9A4591B6}"/>
              </a:ext>
            </a:extLst>
          </p:cNvPr>
          <p:cNvSpPr>
            <a:spLocks noGrp="1"/>
          </p:cNvSpPr>
          <p:nvPr>
            <p:ph type="dt" sz="half" idx="10"/>
          </p:nvPr>
        </p:nvSpPr>
        <p:spPr/>
        <p:txBody>
          <a:bodyPr/>
          <a:lstStyle>
            <a:lvl1pPr>
              <a:defRPr/>
            </a:lvl1pPr>
          </a:lstStyle>
          <a:p>
            <a:pPr>
              <a:defRPr/>
            </a:pPr>
            <a:fld id="{AC4E719A-8882-451C-8CC1-9EC34BDF838F}" type="datetimeFigureOut">
              <a:rPr lang="en-US"/>
              <a:pPr>
                <a:defRPr/>
              </a:pPr>
              <a:t>6/13/25</a:t>
            </a:fld>
            <a:endParaRPr lang="en-US"/>
          </a:p>
        </p:txBody>
      </p:sp>
      <p:sp>
        <p:nvSpPr>
          <p:cNvPr id="7" name="Footer Placeholder 4">
            <a:extLst>
              <a:ext uri="{FF2B5EF4-FFF2-40B4-BE49-F238E27FC236}">
                <a16:creationId xmlns:a16="http://schemas.microsoft.com/office/drawing/2014/main" id="{45F8599D-68DD-45E4-8CBE-FB9E852F5427}"/>
              </a:ext>
            </a:extLst>
          </p:cNvPr>
          <p:cNvSpPr>
            <a:spLocks noGrp="1"/>
          </p:cNvSpPr>
          <p:nvPr>
            <p:ph type="ftr" sz="quarter" idx="11"/>
          </p:nvPr>
        </p:nvSpPr>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3026656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6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37A229-5856-46CA-B655-A38BB04E29AB}"/>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5"/>
            <a:ext cx="5895703" cy="28526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3"/>
          </p:nvPr>
        </p:nvSpPr>
        <p:spPr>
          <a:xfrm>
            <a:off x="6094550" y="3602099"/>
            <a:ext cx="5895704" cy="26112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95A2BF8-611C-4484-95C8-23FFAE410DF6}"/>
              </a:ext>
            </a:extLst>
          </p:cNvPr>
          <p:cNvSpPr>
            <a:spLocks noGrp="1"/>
          </p:cNvSpPr>
          <p:nvPr>
            <p:ph type="sldNum" sz="quarter" idx="14"/>
          </p:nvPr>
        </p:nvSpPr>
        <p:spPr>
          <a:xfrm>
            <a:off x="9082088" y="6575425"/>
            <a:ext cx="996950" cy="249238"/>
          </a:xfrm>
          <a:prstGeom prst="rect">
            <a:avLst/>
          </a:prstGeom>
        </p:spPr>
        <p:txBody>
          <a:bodyPr/>
          <a:lstStyle>
            <a:lvl1pPr>
              <a:defRPr/>
            </a:lvl1pPr>
          </a:lstStyle>
          <a:p>
            <a:pPr>
              <a:defRPr/>
            </a:pPr>
            <a:fld id="{F8637667-E8AA-488B-8F7E-4AC818DB570C}" type="slidenum">
              <a:rPr lang="en-US" altLang="en-US"/>
              <a:pPr>
                <a:defRPr/>
              </a:pPr>
              <a:t>‹#›</a:t>
            </a:fld>
            <a:endParaRPr lang="en-US" altLang="en-US"/>
          </a:p>
        </p:txBody>
      </p:sp>
      <p:sp>
        <p:nvSpPr>
          <p:cNvPr id="9" name="Date Placeholder 3">
            <a:extLst>
              <a:ext uri="{FF2B5EF4-FFF2-40B4-BE49-F238E27FC236}">
                <a16:creationId xmlns:a16="http://schemas.microsoft.com/office/drawing/2014/main" id="{4AFCED5A-3719-4A50-8B7E-182237649EB2}"/>
              </a:ext>
            </a:extLst>
          </p:cNvPr>
          <p:cNvSpPr>
            <a:spLocks noGrp="1"/>
          </p:cNvSpPr>
          <p:nvPr>
            <p:ph type="dt" sz="half" idx="15"/>
          </p:nvPr>
        </p:nvSpPr>
        <p:spPr/>
        <p:txBody>
          <a:bodyPr/>
          <a:lstStyle>
            <a:lvl1pPr>
              <a:defRPr/>
            </a:lvl1pPr>
          </a:lstStyle>
          <a:p>
            <a:pPr>
              <a:defRPr/>
            </a:pPr>
            <a:fld id="{796E294A-FA6E-4495-979E-F707606DE9F4}" type="datetimeFigureOut">
              <a:rPr lang="en-US"/>
              <a:pPr>
                <a:defRPr/>
              </a:pPr>
              <a:t>6/13/25</a:t>
            </a:fld>
            <a:endParaRPr lang="en-US"/>
          </a:p>
        </p:txBody>
      </p:sp>
      <p:sp>
        <p:nvSpPr>
          <p:cNvPr id="10" name="Footer Placeholder 4">
            <a:extLst>
              <a:ext uri="{FF2B5EF4-FFF2-40B4-BE49-F238E27FC236}">
                <a16:creationId xmlns:a16="http://schemas.microsoft.com/office/drawing/2014/main" id="{F9B2B50F-161A-42FA-88EF-94079B24B658}"/>
              </a:ext>
            </a:extLst>
          </p:cNvPr>
          <p:cNvSpPr>
            <a:spLocks noGrp="1"/>
          </p:cNvSpPr>
          <p:nvPr>
            <p:ph type="ftr" sz="quarter" idx="16"/>
          </p:nvPr>
        </p:nvSpPr>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17000150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6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FCE33-686D-486F-82C3-4EAD225331A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70B0CBA6-CA06-4734-9876-EFD20D855048}"/>
              </a:ext>
            </a:extLst>
          </p:cNvPr>
          <p:cNvSpPr>
            <a:spLocks noGrp="1"/>
          </p:cNvSpPr>
          <p:nvPr>
            <p:ph type="dt" sz="half" idx="14"/>
          </p:nvPr>
        </p:nvSpPr>
        <p:spPr>
          <a:xfrm>
            <a:off x="125413" y="6491288"/>
            <a:ext cx="1273175" cy="249237"/>
          </a:xfrm>
        </p:spPr>
        <p:txBody>
          <a:bodyPr/>
          <a:lstStyle>
            <a:lvl1pPr>
              <a:defRPr/>
            </a:lvl1pPr>
          </a:lstStyle>
          <a:p>
            <a:pPr>
              <a:defRPr/>
            </a:pPr>
            <a:fld id="{DC3B2E80-D21A-4A12-9B29-BFDC11B575DD}" type="datetimeFigureOut">
              <a:rPr lang="en-US"/>
              <a:pPr>
                <a:defRPr/>
              </a:pPr>
              <a:t>6/13/25</a:t>
            </a:fld>
            <a:endParaRPr lang="en-US"/>
          </a:p>
        </p:txBody>
      </p:sp>
      <p:sp>
        <p:nvSpPr>
          <p:cNvPr id="9" name="Slide Number Placeholder 8">
            <a:extLst>
              <a:ext uri="{FF2B5EF4-FFF2-40B4-BE49-F238E27FC236}">
                <a16:creationId xmlns:a16="http://schemas.microsoft.com/office/drawing/2014/main" id="{EE40CBF6-0B60-485B-9A5A-4CC4A8491B40}"/>
              </a:ext>
            </a:extLst>
          </p:cNvPr>
          <p:cNvSpPr>
            <a:spLocks noGrp="1"/>
          </p:cNvSpPr>
          <p:nvPr>
            <p:ph type="sldNum" sz="quarter" idx="15"/>
          </p:nvPr>
        </p:nvSpPr>
        <p:spPr>
          <a:xfrm>
            <a:off x="10769600" y="6575425"/>
            <a:ext cx="996950" cy="249238"/>
          </a:xfrm>
          <a:prstGeom prst="rect">
            <a:avLst/>
          </a:prstGeom>
        </p:spPr>
        <p:txBody>
          <a:bodyPr/>
          <a:lstStyle>
            <a:lvl1pPr algn="r">
              <a:defRPr sz="1000" smtClean="0">
                <a:solidFill>
                  <a:schemeClr val="bg1">
                    <a:lumMod val="75000"/>
                  </a:schemeClr>
                </a:solidFill>
              </a:defRPr>
            </a:lvl1pPr>
          </a:lstStyle>
          <a:p>
            <a:pPr>
              <a:defRPr/>
            </a:pPr>
            <a:fld id="{6B94CBDD-9853-4B1D-B826-6A19C46F46B5}" type="slidenum">
              <a:rPr lang="en-US" altLang="en-US"/>
              <a:pPr>
                <a:defRPr/>
              </a:pPr>
              <a:t>‹#›</a:t>
            </a:fld>
            <a:endParaRPr lang="en-US" altLang="en-US"/>
          </a:p>
        </p:txBody>
      </p:sp>
    </p:spTree>
    <p:extLst>
      <p:ext uri="{BB962C8B-B14F-4D97-AF65-F5344CB8AC3E}">
        <p14:creationId xmlns:p14="http://schemas.microsoft.com/office/powerpoint/2010/main" val="1580886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7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324418-8246-4C9F-99F8-49411E624368}"/>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8" name="Rectangle 7">
            <a:extLst>
              <a:ext uri="{FF2B5EF4-FFF2-40B4-BE49-F238E27FC236}">
                <a16:creationId xmlns:a16="http://schemas.microsoft.com/office/drawing/2014/main" id="{9CC2D197-3BD1-4198-938B-382918695D7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9CF1D4DC-D409-4468-8F5F-76AC7B8660E4}"/>
              </a:ext>
            </a:extLst>
          </p:cNvPr>
          <p:cNvSpPr>
            <a:spLocks noGrp="1"/>
          </p:cNvSpPr>
          <p:nvPr>
            <p:ph type="sldNum" sz="quarter" idx="15"/>
          </p:nvPr>
        </p:nvSpPr>
        <p:spPr>
          <a:xfrm>
            <a:off x="9082088" y="6575425"/>
            <a:ext cx="996950" cy="249238"/>
          </a:xfrm>
          <a:prstGeom prst="rect">
            <a:avLst/>
          </a:prstGeom>
        </p:spPr>
        <p:txBody>
          <a:bodyPr/>
          <a:lstStyle>
            <a:lvl1pPr algn="ctr">
              <a:defRPr sz="900" smtClean="0">
                <a:solidFill>
                  <a:schemeClr val="bg1">
                    <a:lumMod val="75000"/>
                  </a:schemeClr>
                </a:solidFill>
              </a:defRPr>
            </a:lvl1pPr>
          </a:lstStyle>
          <a:p>
            <a:pPr>
              <a:defRPr/>
            </a:pPr>
            <a:fld id="{CFD3DD8E-1F69-4C5A-B22C-F536094651C0}" type="slidenum">
              <a:rPr lang="en-US" altLang="en-US"/>
              <a:pPr>
                <a:defRPr/>
              </a:pPr>
              <a:t>‹#›</a:t>
            </a:fld>
            <a:endParaRPr lang="en-US" altLang="en-US"/>
          </a:p>
        </p:txBody>
      </p:sp>
      <p:sp>
        <p:nvSpPr>
          <p:cNvPr id="10" name="Date Placeholder 3">
            <a:extLst>
              <a:ext uri="{FF2B5EF4-FFF2-40B4-BE49-F238E27FC236}">
                <a16:creationId xmlns:a16="http://schemas.microsoft.com/office/drawing/2014/main" id="{C21A27ED-03C0-46CD-8E58-A1FC5AF06185}"/>
              </a:ext>
            </a:extLst>
          </p:cNvPr>
          <p:cNvSpPr>
            <a:spLocks noGrp="1"/>
          </p:cNvSpPr>
          <p:nvPr>
            <p:ph type="dt" sz="half" idx="16"/>
          </p:nvPr>
        </p:nvSpPr>
        <p:spPr/>
        <p:txBody>
          <a:bodyPr/>
          <a:lstStyle>
            <a:lvl1pPr>
              <a:defRPr/>
            </a:lvl1pPr>
          </a:lstStyle>
          <a:p>
            <a:pPr>
              <a:defRPr/>
            </a:pPr>
            <a:fld id="{AFFF4FF1-8A81-4B1B-A460-7DBF031B9BC3}" type="datetimeFigureOut">
              <a:rPr lang="en-US"/>
              <a:pPr>
                <a:defRPr/>
              </a:pPr>
              <a:t>6/13/25</a:t>
            </a:fld>
            <a:endParaRPr lang="en-US"/>
          </a:p>
        </p:txBody>
      </p:sp>
      <p:sp>
        <p:nvSpPr>
          <p:cNvPr id="11" name="Footer Placeholder 4">
            <a:extLst>
              <a:ext uri="{FF2B5EF4-FFF2-40B4-BE49-F238E27FC236}">
                <a16:creationId xmlns:a16="http://schemas.microsoft.com/office/drawing/2014/main" id="{C6ED4FE7-34FE-4606-B5A0-92DAC179CAA2}"/>
              </a:ext>
            </a:extLst>
          </p:cNvPr>
          <p:cNvSpPr>
            <a:spLocks noGrp="1"/>
          </p:cNvSpPr>
          <p:nvPr>
            <p:ph type="ftr" sz="quarter" idx="17"/>
          </p:nvPr>
        </p:nvSpPr>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5985398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8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5C093C-7300-4B5E-986B-45127DC2BD38}"/>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0" name="Rectangle 9">
            <a:extLst>
              <a:ext uri="{FF2B5EF4-FFF2-40B4-BE49-F238E27FC236}">
                <a16:creationId xmlns:a16="http://schemas.microsoft.com/office/drawing/2014/main" id="{969E33A3-BA39-4A97-8A7A-3D76CE9F624C}"/>
              </a:ext>
            </a:extLst>
          </p:cNvPr>
          <p:cNvSpPr/>
          <p:nvPr/>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76200"/>
            <a:ext cx="11142133"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579488" y="3316858"/>
            <a:ext cx="5386917"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220883" y="3331962"/>
            <a:ext cx="5592233"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7"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399369"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8">
            <a:extLst>
              <a:ext uri="{FF2B5EF4-FFF2-40B4-BE49-F238E27FC236}">
                <a16:creationId xmlns:a16="http://schemas.microsoft.com/office/drawing/2014/main" id="{88354EC4-20F1-4282-980D-91DDC35BA734}"/>
              </a:ext>
            </a:extLst>
          </p:cNvPr>
          <p:cNvSpPr>
            <a:spLocks noGrp="1"/>
          </p:cNvSpPr>
          <p:nvPr>
            <p:ph type="sldNum" sz="quarter" idx="17"/>
          </p:nvPr>
        </p:nvSpPr>
        <p:spPr>
          <a:xfrm>
            <a:off x="9082088" y="6575425"/>
            <a:ext cx="996950" cy="249238"/>
          </a:xfrm>
          <a:prstGeom prst="rect">
            <a:avLst/>
          </a:prstGeom>
        </p:spPr>
        <p:txBody>
          <a:bodyPr/>
          <a:lstStyle>
            <a:lvl1pPr>
              <a:defRPr/>
            </a:lvl1pPr>
          </a:lstStyle>
          <a:p>
            <a:pPr>
              <a:defRPr/>
            </a:pPr>
            <a:fld id="{672C67C1-2E2F-43A7-AAF6-17A0B94FA366}" type="slidenum">
              <a:rPr lang="en-US" altLang="en-US"/>
              <a:pPr>
                <a:defRPr/>
              </a:pPr>
              <a:t>‹#›</a:t>
            </a:fld>
            <a:endParaRPr lang="en-US" altLang="en-US"/>
          </a:p>
        </p:txBody>
      </p:sp>
      <p:sp>
        <p:nvSpPr>
          <p:cNvPr id="12" name="Date Placeholder 3">
            <a:extLst>
              <a:ext uri="{FF2B5EF4-FFF2-40B4-BE49-F238E27FC236}">
                <a16:creationId xmlns:a16="http://schemas.microsoft.com/office/drawing/2014/main" id="{7A984E98-3EFE-40D7-9BB6-E21B06E75587}"/>
              </a:ext>
            </a:extLst>
          </p:cNvPr>
          <p:cNvSpPr>
            <a:spLocks noGrp="1"/>
          </p:cNvSpPr>
          <p:nvPr>
            <p:ph type="dt" sz="half" idx="18"/>
          </p:nvPr>
        </p:nvSpPr>
        <p:spPr/>
        <p:txBody>
          <a:bodyPr/>
          <a:lstStyle>
            <a:lvl1pPr>
              <a:defRPr/>
            </a:lvl1pPr>
          </a:lstStyle>
          <a:p>
            <a:pPr>
              <a:defRPr/>
            </a:pPr>
            <a:fld id="{B4AE1440-2385-44C1-BF1A-6E6D442D4271}" type="datetimeFigureOut">
              <a:rPr lang="en-US"/>
              <a:pPr>
                <a:defRPr/>
              </a:pPr>
              <a:t>6/13/25</a:t>
            </a:fld>
            <a:endParaRPr lang="en-US"/>
          </a:p>
        </p:txBody>
      </p:sp>
      <p:sp>
        <p:nvSpPr>
          <p:cNvPr id="15" name="Footer Placeholder 4">
            <a:extLst>
              <a:ext uri="{FF2B5EF4-FFF2-40B4-BE49-F238E27FC236}">
                <a16:creationId xmlns:a16="http://schemas.microsoft.com/office/drawing/2014/main" id="{69301D30-7F33-4444-99E5-ECAD17CBE210}"/>
              </a:ext>
            </a:extLst>
          </p:cNvPr>
          <p:cNvSpPr>
            <a:spLocks noGrp="1"/>
          </p:cNvSpPr>
          <p:nvPr>
            <p:ph type="ftr" sz="quarter" idx="19"/>
          </p:nvPr>
        </p:nvSpPr>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33269279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9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D1160F-FBAE-46CB-991A-E9804118D2A2}"/>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2" name="Rectangle 11">
            <a:extLst>
              <a:ext uri="{FF2B5EF4-FFF2-40B4-BE49-F238E27FC236}">
                <a16:creationId xmlns:a16="http://schemas.microsoft.com/office/drawing/2014/main" id="{CB37AF74-45AB-4B53-95B6-C3744DA0C0C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268642" y="76200"/>
            <a:ext cx="11483092"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242762" y="3248543"/>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0" y="3200402"/>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268641"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036764"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17"/>
          </p:nvPr>
        </p:nvSpPr>
        <p:spPr>
          <a:xfrm>
            <a:off x="3106845" y="3269564"/>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8"/>
          </p:nvPr>
        </p:nvSpPr>
        <p:spPr>
          <a:xfrm>
            <a:off x="9057450" y="3221427"/>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6">
            <a:extLst>
              <a:ext uri="{FF2B5EF4-FFF2-40B4-BE49-F238E27FC236}">
                <a16:creationId xmlns:a16="http://schemas.microsoft.com/office/drawing/2014/main" id="{4FE6F527-08BB-4999-A228-FD392BDAC3D7}"/>
              </a:ext>
            </a:extLst>
          </p:cNvPr>
          <p:cNvSpPr>
            <a:spLocks noGrp="1"/>
          </p:cNvSpPr>
          <p:nvPr>
            <p:ph type="dt" sz="half" idx="19"/>
          </p:nvPr>
        </p:nvSpPr>
        <p:spPr>
          <a:xfrm>
            <a:off x="125413" y="6491288"/>
            <a:ext cx="1273175" cy="249237"/>
          </a:xfrm>
        </p:spPr>
        <p:txBody>
          <a:bodyPr/>
          <a:lstStyle>
            <a:lvl1pPr>
              <a:defRPr/>
            </a:lvl1pPr>
          </a:lstStyle>
          <a:p>
            <a:pPr>
              <a:defRPr/>
            </a:pPr>
            <a:fld id="{D044E8D9-EB2F-4E9F-B8CE-80DAA839E563}" type="datetimeFigureOut">
              <a:rPr lang="en-US"/>
              <a:pPr>
                <a:defRPr/>
              </a:pPr>
              <a:t>6/13/25</a:t>
            </a:fld>
            <a:endParaRPr lang="en-US"/>
          </a:p>
        </p:txBody>
      </p:sp>
      <p:sp>
        <p:nvSpPr>
          <p:cNvPr id="16" name="Slide Number Placeholder 8">
            <a:extLst>
              <a:ext uri="{FF2B5EF4-FFF2-40B4-BE49-F238E27FC236}">
                <a16:creationId xmlns:a16="http://schemas.microsoft.com/office/drawing/2014/main" id="{1E4E4166-6AE4-461D-9D3D-575EABB7CD5F}"/>
              </a:ext>
            </a:extLst>
          </p:cNvPr>
          <p:cNvSpPr>
            <a:spLocks noGrp="1"/>
          </p:cNvSpPr>
          <p:nvPr>
            <p:ph type="sldNum" sz="quarter" idx="20"/>
          </p:nvPr>
        </p:nvSpPr>
        <p:spPr>
          <a:xfrm>
            <a:off x="9082088" y="6575425"/>
            <a:ext cx="996950" cy="249238"/>
          </a:xfrm>
          <a:prstGeom prst="rect">
            <a:avLst/>
          </a:prstGeom>
        </p:spPr>
        <p:txBody>
          <a:bodyPr/>
          <a:lstStyle>
            <a:lvl1pPr>
              <a:defRPr/>
            </a:lvl1pPr>
          </a:lstStyle>
          <a:p>
            <a:pPr>
              <a:defRPr/>
            </a:pPr>
            <a:fld id="{D56A2F5C-147F-4076-A597-994654A8F9D9}" type="slidenum">
              <a:rPr lang="en-US" altLang="en-US"/>
              <a:pPr>
                <a:defRPr/>
              </a:pPr>
              <a:t>‹#›</a:t>
            </a:fld>
            <a:endParaRPr lang="en-US" altLang="en-US"/>
          </a:p>
        </p:txBody>
      </p:sp>
    </p:spTree>
    <p:extLst>
      <p:ext uri="{BB962C8B-B14F-4D97-AF65-F5344CB8AC3E}">
        <p14:creationId xmlns:p14="http://schemas.microsoft.com/office/powerpoint/2010/main" val="9245221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9C09B7-CE63-46EC-A408-A40ED337F9FB}"/>
              </a:ext>
            </a:extLst>
          </p:cNvPr>
          <p:cNvSpPr/>
          <p:nvPr/>
        </p:nvSpPr>
        <p:spPr>
          <a:xfrm>
            <a:off x="0" y="2083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30629" y="136522"/>
            <a:ext cx="5595257"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653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36522"/>
            <a:ext cx="5894253" cy="61700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2E1A6BCE-6F3F-4C4D-AB77-568B186019BA}"/>
              </a:ext>
            </a:extLst>
          </p:cNvPr>
          <p:cNvSpPr>
            <a:spLocks noGrp="1"/>
          </p:cNvSpPr>
          <p:nvPr>
            <p:ph type="dt" sz="half" idx="10"/>
          </p:nvPr>
        </p:nvSpPr>
        <p:spPr>
          <a:xfrm>
            <a:off x="150813" y="6550025"/>
            <a:ext cx="1273175" cy="249238"/>
          </a:xfrm>
        </p:spPr>
        <p:txBody>
          <a:bodyPr/>
          <a:lstStyle>
            <a:lvl1pPr>
              <a:defRPr/>
            </a:lvl1pPr>
          </a:lstStyle>
          <a:p>
            <a:pPr>
              <a:defRPr/>
            </a:pPr>
            <a:fld id="{DC3A57C9-751C-40EA-9897-955983F341C5}" type="datetimeFigureOut">
              <a:rPr lang="en-US"/>
              <a:pPr>
                <a:defRPr/>
              </a:pPr>
              <a:t>6/13/25</a:t>
            </a:fld>
            <a:endParaRPr lang="en-US"/>
          </a:p>
        </p:txBody>
      </p:sp>
    </p:spTree>
    <p:extLst>
      <p:ext uri="{BB962C8B-B14F-4D97-AF65-F5344CB8AC3E}">
        <p14:creationId xmlns:p14="http://schemas.microsoft.com/office/powerpoint/2010/main" val="1743183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11582400" cy="385297"/>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04800" y="695982"/>
            <a:ext cx="11582400" cy="54301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5937BF-FFBD-4814-8FFA-AB927C0A8A59}"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3028D-5E24-49E9-B235-EBC8B7A3E80F}" type="slidenum">
              <a:rPr lang="en-US" smtClean="0"/>
              <a:t>‹#›</a:t>
            </a:fld>
            <a:endParaRPr lang="en-US"/>
          </a:p>
        </p:txBody>
      </p:sp>
    </p:spTree>
    <p:extLst>
      <p:ext uri="{BB962C8B-B14F-4D97-AF65-F5344CB8AC3E}">
        <p14:creationId xmlns:p14="http://schemas.microsoft.com/office/powerpoint/2010/main" val="1281118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06B0AF-1A8F-4974-9C9A-127EE7758A9A}"/>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4549" y="136522"/>
            <a:ext cx="589570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59209"/>
            <a:ext cx="5595257" cy="64496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4" cy="586419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296598AA-4EB5-47D3-A353-4542B4D85A4E}"/>
              </a:ext>
            </a:extLst>
          </p:cNvPr>
          <p:cNvSpPr>
            <a:spLocks noGrp="1"/>
          </p:cNvSpPr>
          <p:nvPr>
            <p:ph type="dt" sz="half" idx="10"/>
          </p:nvPr>
        </p:nvSpPr>
        <p:spPr>
          <a:xfrm>
            <a:off x="146050" y="6542088"/>
            <a:ext cx="1273175" cy="250825"/>
          </a:xfrm>
        </p:spPr>
        <p:txBody>
          <a:bodyPr/>
          <a:lstStyle>
            <a:lvl1pPr>
              <a:defRPr/>
            </a:lvl1pPr>
          </a:lstStyle>
          <a:p>
            <a:pPr>
              <a:defRPr/>
            </a:pPr>
            <a:fld id="{D674ECDE-492C-4651-9548-636F3346920A}" type="datetimeFigureOut">
              <a:rPr lang="en-US"/>
              <a:pPr>
                <a:defRPr/>
              </a:pPr>
              <a:t>6/13/25</a:t>
            </a:fld>
            <a:endParaRPr lang="en-US"/>
          </a:p>
        </p:txBody>
      </p:sp>
    </p:spTree>
    <p:extLst>
      <p:ext uri="{BB962C8B-B14F-4D97-AF65-F5344CB8AC3E}">
        <p14:creationId xmlns:p14="http://schemas.microsoft.com/office/powerpoint/2010/main" val="6425226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FB46F4-8E8B-43F9-9550-836AC06FE83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0712697A-B525-4027-A428-BB8D23669516}"/>
              </a:ext>
            </a:extLst>
          </p:cNvPr>
          <p:cNvSpPr>
            <a:spLocks noGrp="1"/>
          </p:cNvSpPr>
          <p:nvPr>
            <p:ph type="dt" sz="half" idx="14"/>
          </p:nvPr>
        </p:nvSpPr>
        <p:spPr>
          <a:xfrm>
            <a:off x="125413" y="6491288"/>
            <a:ext cx="1273175" cy="249237"/>
          </a:xfrm>
        </p:spPr>
        <p:txBody>
          <a:bodyPr/>
          <a:lstStyle>
            <a:lvl1pPr>
              <a:defRPr/>
            </a:lvl1pPr>
          </a:lstStyle>
          <a:p>
            <a:pPr>
              <a:defRPr/>
            </a:pPr>
            <a:fld id="{80F67F91-438E-4CA3-A62B-17A3188ECEA6}" type="datetimeFigureOut">
              <a:rPr lang="en-US"/>
              <a:pPr>
                <a:defRPr/>
              </a:pPr>
              <a:t>6/13/25</a:t>
            </a:fld>
            <a:endParaRPr lang="en-US"/>
          </a:p>
        </p:txBody>
      </p:sp>
      <p:sp>
        <p:nvSpPr>
          <p:cNvPr id="8" name="Slide Number Placeholder 6">
            <a:extLst>
              <a:ext uri="{FF2B5EF4-FFF2-40B4-BE49-F238E27FC236}">
                <a16:creationId xmlns:a16="http://schemas.microsoft.com/office/drawing/2014/main" id="{7BC3B8F2-3D0E-4576-A3EC-B08C605DC694}"/>
              </a:ext>
            </a:extLst>
          </p:cNvPr>
          <p:cNvSpPr>
            <a:spLocks noGrp="1"/>
          </p:cNvSpPr>
          <p:nvPr>
            <p:ph type="sldNum" sz="quarter" idx="15"/>
          </p:nvPr>
        </p:nvSpPr>
        <p:spPr>
          <a:xfrm>
            <a:off x="9082088" y="6575425"/>
            <a:ext cx="996950" cy="249238"/>
          </a:xfrm>
          <a:prstGeom prst="rect">
            <a:avLst/>
          </a:prstGeom>
        </p:spPr>
        <p:txBody>
          <a:bodyPr/>
          <a:lstStyle>
            <a:lvl1pPr>
              <a:defRPr/>
            </a:lvl1pPr>
          </a:lstStyle>
          <a:p>
            <a:pPr>
              <a:defRPr/>
            </a:pPr>
            <a:fld id="{4BCA08E1-3ED0-4A79-9B7C-710523A06CBD}" type="slidenum">
              <a:rPr lang="en-US" altLang="en-US"/>
              <a:pPr>
                <a:defRPr/>
              </a:pPr>
              <a:t>‹#›</a:t>
            </a:fld>
            <a:endParaRPr lang="en-US" altLang="en-US"/>
          </a:p>
        </p:txBody>
      </p:sp>
    </p:spTree>
    <p:extLst>
      <p:ext uri="{BB962C8B-B14F-4D97-AF65-F5344CB8AC3E}">
        <p14:creationId xmlns:p14="http://schemas.microsoft.com/office/powerpoint/2010/main" val="8933242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35EF3D-9026-40F9-85A1-7BE9B3770B73}"/>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50070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1C2467CC-F7B5-4855-BE73-1E01935FCBC7}"/>
              </a:ext>
            </a:extLst>
          </p:cNvPr>
          <p:cNvSpPr>
            <a:spLocks noGrp="1"/>
          </p:cNvSpPr>
          <p:nvPr>
            <p:ph type="dt" sz="half" idx="17"/>
          </p:nvPr>
        </p:nvSpPr>
        <p:spPr>
          <a:xfrm>
            <a:off x="125413" y="6491288"/>
            <a:ext cx="1273175" cy="249237"/>
          </a:xfrm>
        </p:spPr>
        <p:txBody>
          <a:bodyPr/>
          <a:lstStyle>
            <a:lvl1pPr>
              <a:defRPr/>
            </a:lvl1pPr>
          </a:lstStyle>
          <a:p>
            <a:pPr>
              <a:defRPr/>
            </a:pPr>
            <a:fld id="{5A8A5034-02E6-4A2D-929C-7F9C0B39D9E5}" type="datetimeFigureOut">
              <a:rPr lang="en-US"/>
              <a:pPr>
                <a:defRPr/>
              </a:pPr>
              <a:t>6/13/25</a:t>
            </a:fld>
            <a:endParaRPr lang="en-US"/>
          </a:p>
        </p:txBody>
      </p:sp>
      <p:sp>
        <p:nvSpPr>
          <p:cNvPr id="10" name="Slide Number Placeholder 6">
            <a:extLst>
              <a:ext uri="{FF2B5EF4-FFF2-40B4-BE49-F238E27FC236}">
                <a16:creationId xmlns:a16="http://schemas.microsoft.com/office/drawing/2014/main" id="{AD34097C-21AB-4122-A7E9-F35BDE580F7F}"/>
              </a:ext>
            </a:extLst>
          </p:cNvPr>
          <p:cNvSpPr>
            <a:spLocks noGrp="1"/>
          </p:cNvSpPr>
          <p:nvPr>
            <p:ph type="sldNum" sz="quarter" idx="18"/>
          </p:nvPr>
        </p:nvSpPr>
        <p:spPr>
          <a:xfrm>
            <a:off x="9082088" y="6575425"/>
            <a:ext cx="996950" cy="249238"/>
          </a:xfrm>
          <a:prstGeom prst="rect">
            <a:avLst/>
          </a:prstGeom>
        </p:spPr>
        <p:txBody>
          <a:bodyPr/>
          <a:lstStyle>
            <a:lvl1pPr>
              <a:defRPr/>
            </a:lvl1pPr>
          </a:lstStyle>
          <a:p>
            <a:pPr>
              <a:defRPr/>
            </a:pPr>
            <a:fld id="{9DC574DA-9AB4-471F-B23C-125D73132BFD}" type="slidenum">
              <a:rPr lang="en-US" altLang="en-US"/>
              <a:pPr>
                <a:defRPr/>
              </a:pPr>
              <a:t>‹#›</a:t>
            </a:fld>
            <a:endParaRPr lang="en-US" altLang="en-US"/>
          </a:p>
        </p:txBody>
      </p:sp>
    </p:spTree>
    <p:extLst>
      <p:ext uri="{BB962C8B-B14F-4D97-AF65-F5344CB8AC3E}">
        <p14:creationId xmlns:p14="http://schemas.microsoft.com/office/powerpoint/2010/main" val="42273278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4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5E5D58-112C-4F73-9A58-689E5BA00E74}"/>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0070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1E518B06-CEA3-4849-A6D7-E30990E05290}"/>
              </a:ext>
            </a:extLst>
          </p:cNvPr>
          <p:cNvSpPr>
            <a:spLocks noGrp="1"/>
          </p:cNvSpPr>
          <p:nvPr>
            <p:ph type="dt" sz="half" idx="17"/>
          </p:nvPr>
        </p:nvSpPr>
        <p:spPr>
          <a:xfrm>
            <a:off x="125413" y="6491288"/>
            <a:ext cx="1273175" cy="249237"/>
          </a:xfrm>
        </p:spPr>
        <p:txBody>
          <a:bodyPr/>
          <a:lstStyle>
            <a:lvl1pPr>
              <a:defRPr/>
            </a:lvl1pPr>
          </a:lstStyle>
          <a:p>
            <a:pPr>
              <a:defRPr/>
            </a:pPr>
            <a:fld id="{6A93E59E-08FF-4306-A736-53E418F3D469}" type="datetimeFigureOut">
              <a:rPr lang="en-US"/>
              <a:pPr>
                <a:defRPr/>
              </a:pPr>
              <a:t>6/13/25</a:t>
            </a:fld>
            <a:endParaRPr lang="en-US"/>
          </a:p>
        </p:txBody>
      </p:sp>
      <p:sp>
        <p:nvSpPr>
          <p:cNvPr id="10" name="Slide Number Placeholder 6">
            <a:extLst>
              <a:ext uri="{FF2B5EF4-FFF2-40B4-BE49-F238E27FC236}">
                <a16:creationId xmlns:a16="http://schemas.microsoft.com/office/drawing/2014/main" id="{AA189C74-9605-45B3-A9AD-A43CC1BB1877}"/>
              </a:ext>
            </a:extLst>
          </p:cNvPr>
          <p:cNvSpPr>
            <a:spLocks noGrp="1"/>
          </p:cNvSpPr>
          <p:nvPr>
            <p:ph type="sldNum" sz="quarter" idx="18"/>
          </p:nvPr>
        </p:nvSpPr>
        <p:spPr>
          <a:xfrm>
            <a:off x="9082088" y="6575425"/>
            <a:ext cx="996950" cy="249238"/>
          </a:xfrm>
          <a:prstGeom prst="rect">
            <a:avLst/>
          </a:prstGeom>
        </p:spPr>
        <p:txBody>
          <a:bodyPr/>
          <a:lstStyle>
            <a:lvl1pPr>
              <a:defRPr/>
            </a:lvl1pPr>
          </a:lstStyle>
          <a:p>
            <a:pPr>
              <a:defRPr/>
            </a:pPr>
            <a:fld id="{6AD1597E-CCF7-47CB-9796-C762A95716B0}" type="slidenum">
              <a:rPr lang="en-US" altLang="en-US"/>
              <a:pPr>
                <a:defRPr/>
              </a:pPr>
              <a:t>‹#›</a:t>
            </a:fld>
            <a:endParaRPr lang="en-US" altLang="en-US"/>
          </a:p>
        </p:txBody>
      </p:sp>
    </p:spTree>
    <p:extLst>
      <p:ext uri="{BB962C8B-B14F-4D97-AF65-F5344CB8AC3E}">
        <p14:creationId xmlns:p14="http://schemas.microsoft.com/office/powerpoint/2010/main" val="2022203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D8CC0C-A102-4CA8-9D42-F3567772685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FB2C5BB4-AAF3-4145-9827-E8432939D0DF}"/>
              </a:ext>
            </a:extLst>
          </p:cNvPr>
          <p:cNvSpPr>
            <a:spLocks noGrp="1"/>
          </p:cNvSpPr>
          <p:nvPr>
            <p:ph type="dt" sz="half" idx="17"/>
          </p:nvPr>
        </p:nvSpPr>
        <p:spPr>
          <a:xfrm>
            <a:off x="125413" y="6491288"/>
            <a:ext cx="1273175" cy="249237"/>
          </a:xfrm>
        </p:spPr>
        <p:txBody>
          <a:bodyPr/>
          <a:lstStyle>
            <a:lvl1pPr>
              <a:defRPr/>
            </a:lvl1pPr>
          </a:lstStyle>
          <a:p>
            <a:pPr>
              <a:defRPr/>
            </a:pPr>
            <a:fld id="{2CADB1AD-125A-44DB-9906-DF28AF683784}" type="datetimeFigureOut">
              <a:rPr lang="en-US"/>
              <a:pPr>
                <a:defRPr/>
              </a:pPr>
              <a:t>6/13/25</a:t>
            </a:fld>
            <a:endParaRPr lang="en-US"/>
          </a:p>
        </p:txBody>
      </p:sp>
      <p:sp>
        <p:nvSpPr>
          <p:cNvPr id="11" name="Slide Number Placeholder 6">
            <a:extLst>
              <a:ext uri="{FF2B5EF4-FFF2-40B4-BE49-F238E27FC236}">
                <a16:creationId xmlns:a16="http://schemas.microsoft.com/office/drawing/2014/main" id="{72DEC0BE-1299-433C-9E1A-BBF8C0B3489D}"/>
              </a:ext>
            </a:extLst>
          </p:cNvPr>
          <p:cNvSpPr>
            <a:spLocks noGrp="1"/>
          </p:cNvSpPr>
          <p:nvPr>
            <p:ph type="sldNum" sz="quarter" idx="18"/>
          </p:nvPr>
        </p:nvSpPr>
        <p:spPr>
          <a:xfrm>
            <a:off x="9082088" y="6575425"/>
            <a:ext cx="996950" cy="249238"/>
          </a:xfrm>
          <a:prstGeom prst="rect">
            <a:avLst/>
          </a:prstGeom>
        </p:spPr>
        <p:txBody>
          <a:bodyPr/>
          <a:lstStyle>
            <a:lvl1pPr>
              <a:defRPr/>
            </a:lvl1pPr>
          </a:lstStyle>
          <a:p>
            <a:pPr>
              <a:defRPr/>
            </a:pPr>
            <a:fld id="{C7B24D97-5BC4-47B5-B144-67816442B070}" type="slidenum">
              <a:rPr lang="en-US" altLang="en-US"/>
              <a:pPr>
                <a:defRPr/>
              </a:pPr>
              <a:t>‹#›</a:t>
            </a:fld>
            <a:endParaRPr lang="en-US" altLang="en-US"/>
          </a:p>
        </p:txBody>
      </p:sp>
    </p:spTree>
    <p:extLst>
      <p:ext uri="{BB962C8B-B14F-4D97-AF65-F5344CB8AC3E}">
        <p14:creationId xmlns:p14="http://schemas.microsoft.com/office/powerpoint/2010/main" val="3385518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CCD058-D694-43F8-91F6-F92AEA5A404D}"/>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96219" y="590823"/>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6054" y="626850"/>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3348799" y="590824"/>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309464" y="3224325"/>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15"/>
          </p:nvPr>
        </p:nvSpPr>
        <p:spPr>
          <a:xfrm>
            <a:off x="6319299" y="3244203"/>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3362044" y="3224326"/>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17"/>
          </p:nvPr>
        </p:nvSpPr>
        <p:spPr>
          <a:xfrm>
            <a:off x="9147036" y="630158"/>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18"/>
          </p:nvPr>
        </p:nvSpPr>
        <p:spPr>
          <a:xfrm>
            <a:off x="9160281" y="3247511"/>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1F56310A-F7E6-4EB8-B5DF-74B554256633}"/>
              </a:ext>
            </a:extLst>
          </p:cNvPr>
          <p:cNvSpPr>
            <a:spLocks noGrp="1"/>
          </p:cNvSpPr>
          <p:nvPr>
            <p:ph type="dt" sz="half" idx="19"/>
          </p:nvPr>
        </p:nvSpPr>
        <p:spPr>
          <a:xfrm>
            <a:off x="125413" y="6491288"/>
            <a:ext cx="1273175" cy="249237"/>
          </a:xfrm>
        </p:spPr>
        <p:txBody>
          <a:bodyPr/>
          <a:lstStyle>
            <a:lvl1pPr>
              <a:defRPr/>
            </a:lvl1pPr>
          </a:lstStyle>
          <a:p>
            <a:pPr>
              <a:defRPr/>
            </a:pPr>
            <a:fld id="{33C52346-06AA-4226-9DAE-94EBA1EE8723}" type="datetimeFigureOut">
              <a:rPr lang="en-US"/>
              <a:pPr>
                <a:defRPr/>
              </a:pPr>
              <a:t>6/13/25</a:t>
            </a:fld>
            <a:endParaRPr lang="en-US"/>
          </a:p>
        </p:txBody>
      </p:sp>
      <p:sp>
        <p:nvSpPr>
          <p:cNvPr id="13" name="Slide Number Placeholder 6">
            <a:extLst>
              <a:ext uri="{FF2B5EF4-FFF2-40B4-BE49-F238E27FC236}">
                <a16:creationId xmlns:a16="http://schemas.microsoft.com/office/drawing/2014/main" id="{1DD1AAF9-C972-49FD-B156-E82101EA83EA}"/>
              </a:ext>
            </a:extLst>
          </p:cNvPr>
          <p:cNvSpPr>
            <a:spLocks noGrp="1"/>
          </p:cNvSpPr>
          <p:nvPr>
            <p:ph type="sldNum" sz="quarter" idx="20"/>
          </p:nvPr>
        </p:nvSpPr>
        <p:spPr>
          <a:xfrm>
            <a:off x="9082088" y="6575425"/>
            <a:ext cx="996950" cy="249238"/>
          </a:xfrm>
          <a:prstGeom prst="rect">
            <a:avLst/>
          </a:prstGeom>
        </p:spPr>
        <p:txBody>
          <a:bodyPr/>
          <a:lstStyle>
            <a:lvl1pPr>
              <a:defRPr/>
            </a:lvl1pPr>
          </a:lstStyle>
          <a:p>
            <a:pPr>
              <a:defRPr/>
            </a:pPr>
            <a:fld id="{0885313B-1845-41EC-B6F9-BA2ABDB00913}" type="slidenum">
              <a:rPr lang="en-US" altLang="en-US"/>
              <a:pPr>
                <a:defRPr/>
              </a:pPr>
              <a:t>‹#›</a:t>
            </a:fld>
            <a:endParaRPr lang="en-US" altLang="en-US"/>
          </a:p>
        </p:txBody>
      </p:sp>
    </p:spTree>
    <p:extLst>
      <p:ext uri="{BB962C8B-B14F-4D97-AF65-F5344CB8AC3E}">
        <p14:creationId xmlns:p14="http://schemas.microsoft.com/office/powerpoint/2010/main" val="544185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F1F909-6A82-4647-AA61-F0557145CB47}"/>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590823"/>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p:cNvSpPr>
            <a:spLocks noGrp="1"/>
          </p:cNvSpPr>
          <p:nvPr>
            <p:ph sz="half" idx="13"/>
          </p:nvPr>
        </p:nvSpPr>
        <p:spPr>
          <a:xfrm>
            <a:off x="2490346" y="582976"/>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sz="half" idx="14"/>
          </p:nvPr>
        </p:nvSpPr>
        <p:spPr>
          <a:xfrm>
            <a:off x="-38225" y="3224325"/>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p:cNvSpPr>
            <a:spLocks noGrp="1"/>
          </p:cNvSpPr>
          <p:nvPr>
            <p:ph sz="half" idx="15"/>
          </p:nvPr>
        </p:nvSpPr>
        <p:spPr>
          <a:xfrm>
            <a:off x="5077499" y="3244203"/>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6"/>
          </p:nvPr>
        </p:nvSpPr>
        <p:spPr>
          <a:xfrm>
            <a:off x="2509840" y="3197770"/>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p:cNvSpPr>
            <a:spLocks noGrp="1"/>
          </p:cNvSpPr>
          <p:nvPr>
            <p:ph sz="half" idx="17"/>
          </p:nvPr>
        </p:nvSpPr>
        <p:spPr>
          <a:xfrm>
            <a:off x="7468783"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p:cNvSpPr>
            <a:spLocks noGrp="1"/>
          </p:cNvSpPr>
          <p:nvPr>
            <p:ph sz="half" idx="18"/>
          </p:nvPr>
        </p:nvSpPr>
        <p:spPr>
          <a:xfrm>
            <a:off x="7520863" y="324182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p:cNvSpPr>
            <a:spLocks noGrp="1"/>
          </p:cNvSpPr>
          <p:nvPr>
            <p:ph sz="half" idx="19"/>
          </p:nvPr>
        </p:nvSpPr>
        <p:spPr>
          <a:xfrm>
            <a:off x="9831768" y="633474"/>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p:cNvSpPr>
            <a:spLocks noGrp="1"/>
          </p:cNvSpPr>
          <p:nvPr>
            <p:ph sz="half" idx="20"/>
          </p:nvPr>
        </p:nvSpPr>
        <p:spPr>
          <a:xfrm>
            <a:off x="9845013" y="3250827"/>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Date Placeholder 4">
            <a:extLst>
              <a:ext uri="{FF2B5EF4-FFF2-40B4-BE49-F238E27FC236}">
                <a16:creationId xmlns:a16="http://schemas.microsoft.com/office/drawing/2014/main" id="{F45C4F29-3C20-44AE-9A0B-CB6FEBC36D9A}"/>
              </a:ext>
            </a:extLst>
          </p:cNvPr>
          <p:cNvSpPr>
            <a:spLocks noGrp="1"/>
          </p:cNvSpPr>
          <p:nvPr>
            <p:ph type="dt" sz="half" idx="21"/>
          </p:nvPr>
        </p:nvSpPr>
        <p:spPr>
          <a:xfrm>
            <a:off x="125413" y="6491288"/>
            <a:ext cx="1273175" cy="249237"/>
          </a:xfrm>
        </p:spPr>
        <p:txBody>
          <a:bodyPr/>
          <a:lstStyle>
            <a:lvl1pPr>
              <a:defRPr/>
            </a:lvl1pPr>
          </a:lstStyle>
          <a:p>
            <a:pPr>
              <a:defRPr/>
            </a:pPr>
            <a:fld id="{473D5BF4-BD47-40C8-B840-5BD03EE3178E}" type="datetimeFigureOut">
              <a:rPr lang="en-US"/>
              <a:pPr>
                <a:defRPr/>
              </a:pPr>
              <a:t>6/13/25</a:t>
            </a:fld>
            <a:endParaRPr lang="en-US"/>
          </a:p>
        </p:txBody>
      </p:sp>
      <p:sp>
        <p:nvSpPr>
          <p:cNvPr id="23" name="Slide Number Placeholder 6">
            <a:extLst>
              <a:ext uri="{FF2B5EF4-FFF2-40B4-BE49-F238E27FC236}">
                <a16:creationId xmlns:a16="http://schemas.microsoft.com/office/drawing/2014/main" id="{8FF1406A-D687-4B6E-B4A6-718394577489}"/>
              </a:ext>
            </a:extLst>
          </p:cNvPr>
          <p:cNvSpPr>
            <a:spLocks noGrp="1"/>
          </p:cNvSpPr>
          <p:nvPr>
            <p:ph type="sldNum" sz="quarter" idx="22"/>
          </p:nvPr>
        </p:nvSpPr>
        <p:spPr>
          <a:xfrm>
            <a:off x="9082088" y="6575425"/>
            <a:ext cx="996950" cy="249238"/>
          </a:xfrm>
          <a:prstGeom prst="rect">
            <a:avLst/>
          </a:prstGeom>
        </p:spPr>
        <p:txBody>
          <a:bodyPr/>
          <a:lstStyle>
            <a:lvl1pPr>
              <a:defRPr/>
            </a:lvl1pPr>
          </a:lstStyle>
          <a:p>
            <a:pPr>
              <a:defRPr/>
            </a:pPr>
            <a:fld id="{7F92EE3F-4CD3-49EF-8639-1E540F10C271}" type="slidenum">
              <a:rPr lang="en-US" altLang="en-US"/>
              <a:pPr>
                <a:defRPr/>
              </a:pPr>
              <a:t>‹#›</a:t>
            </a:fld>
            <a:endParaRPr lang="en-US" altLang="en-US"/>
          </a:p>
        </p:txBody>
      </p:sp>
    </p:spTree>
    <p:extLst>
      <p:ext uri="{BB962C8B-B14F-4D97-AF65-F5344CB8AC3E}">
        <p14:creationId xmlns:p14="http://schemas.microsoft.com/office/powerpoint/2010/main" val="3771777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3C1AF-D03D-4AAA-A659-9D3A70736D50}"/>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371704" y="636836"/>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4347030" y="3406733"/>
            <a:ext cx="3860800"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a:extLst>
              <a:ext uri="{FF2B5EF4-FFF2-40B4-BE49-F238E27FC236}">
                <a16:creationId xmlns:a16="http://schemas.microsoft.com/office/drawing/2014/main" id="{347A8B12-A513-4828-88FE-3A9C353C33C6}"/>
              </a:ext>
            </a:extLst>
          </p:cNvPr>
          <p:cNvSpPr>
            <a:spLocks noGrp="1"/>
          </p:cNvSpPr>
          <p:nvPr>
            <p:ph type="dt" sz="half" idx="15"/>
          </p:nvPr>
        </p:nvSpPr>
        <p:spPr>
          <a:xfrm>
            <a:off x="125413" y="6491288"/>
            <a:ext cx="1273175" cy="249237"/>
          </a:xfrm>
        </p:spPr>
        <p:txBody>
          <a:bodyPr/>
          <a:lstStyle>
            <a:lvl1pPr>
              <a:defRPr/>
            </a:lvl1pPr>
          </a:lstStyle>
          <a:p>
            <a:pPr>
              <a:defRPr/>
            </a:pPr>
            <a:fld id="{7FF58172-9606-4271-BDCC-6E6F5249F0F6}" type="datetimeFigureOut">
              <a:rPr lang="en-US"/>
              <a:pPr>
                <a:defRPr/>
              </a:pPr>
              <a:t>6/13/25</a:t>
            </a:fld>
            <a:endParaRPr lang="en-US"/>
          </a:p>
        </p:txBody>
      </p:sp>
      <p:sp>
        <p:nvSpPr>
          <p:cNvPr id="9" name="Footer Placeholder 5">
            <a:extLst>
              <a:ext uri="{FF2B5EF4-FFF2-40B4-BE49-F238E27FC236}">
                <a16:creationId xmlns:a16="http://schemas.microsoft.com/office/drawing/2014/main" id="{BE166691-F0FE-4B10-BD5C-87E7CB50706B}"/>
              </a:ext>
            </a:extLst>
          </p:cNvPr>
          <p:cNvSpPr>
            <a:spLocks noGrp="1"/>
          </p:cNvSpPr>
          <p:nvPr>
            <p:ph type="ftr" sz="quarter" idx="16"/>
          </p:nvPr>
        </p:nvSpPr>
        <p:spPr>
          <a:xfrm>
            <a:off x="4348163" y="6453188"/>
            <a:ext cx="3860800" cy="301625"/>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C2FC55A3-84A4-4C6C-9811-CCBDCA3C7FE1}"/>
              </a:ext>
            </a:extLst>
          </p:cNvPr>
          <p:cNvSpPr>
            <a:spLocks noGrp="1"/>
          </p:cNvSpPr>
          <p:nvPr>
            <p:ph type="sldNum" sz="quarter" idx="17"/>
          </p:nvPr>
        </p:nvSpPr>
        <p:spPr>
          <a:xfrm>
            <a:off x="9082088" y="6575425"/>
            <a:ext cx="996950" cy="249238"/>
          </a:xfrm>
          <a:prstGeom prst="rect">
            <a:avLst/>
          </a:prstGeom>
        </p:spPr>
        <p:txBody>
          <a:bodyPr/>
          <a:lstStyle>
            <a:lvl1pPr>
              <a:defRPr/>
            </a:lvl1pPr>
          </a:lstStyle>
          <a:p>
            <a:pPr>
              <a:defRPr/>
            </a:pPr>
            <a:fld id="{4C4D64C6-630D-463B-8131-B8FB2BF95B30}" type="slidenum">
              <a:rPr lang="en-US" altLang="en-US"/>
              <a:pPr>
                <a:defRPr/>
              </a:pPr>
              <a:t>‹#›</a:t>
            </a:fld>
            <a:endParaRPr lang="en-US" altLang="en-US"/>
          </a:p>
        </p:txBody>
      </p:sp>
    </p:spTree>
    <p:extLst>
      <p:ext uri="{BB962C8B-B14F-4D97-AF65-F5344CB8AC3E}">
        <p14:creationId xmlns:p14="http://schemas.microsoft.com/office/powerpoint/2010/main" val="6419237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530BAC-E67E-4A3A-8C02-1336BC448E2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0972800" cy="33528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227291" y="633744"/>
            <a:ext cx="5842000" cy="559051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4F0988-1319-48AE-BB9D-E9670272EF12}"/>
              </a:ext>
            </a:extLst>
          </p:cNvPr>
          <p:cNvSpPr>
            <a:spLocks noGrp="1"/>
          </p:cNvSpPr>
          <p:nvPr>
            <p:ph type="dt" sz="half" idx="10"/>
          </p:nvPr>
        </p:nvSpPr>
        <p:spPr>
          <a:xfrm>
            <a:off x="125413" y="6491288"/>
            <a:ext cx="1273175" cy="249237"/>
          </a:xfrm>
        </p:spPr>
        <p:txBody>
          <a:bodyPr/>
          <a:lstStyle>
            <a:lvl1pPr>
              <a:defRPr/>
            </a:lvl1pPr>
          </a:lstStyle>
          <a:p>
            <a:pPr>
              <a:defRPr/>
            </a:pPr>
            <a:fld id="{886D1E7A-635C-4EE7-ACC9-973FE62EDC24}" type="datetimeFigureOut">
              <a:rPr lang="en-US"/>
              <a:pPr>
                <a:defRPr/>
              </a:pPr>
              <a:t>6/13/25</a:t>
            </a:fld>
            <a:endParaRPr lang="en-US"/>
          </a:p>
        </p:txBody>
      </p:sp>
      <p:sp>
        <p:nvSpPr>
          <p:cNvPr id="6" name="Slide Number Placeholder 6">
            <a:extLst>
              <a:ext uri="{FF2B5EF4-FFF2-40B4-BE49-F238E27FC236}">
                <a16:creationId xmlns:a16="http://schemas.microsoft.com/office/drawing/2014/main" id="{CF326710-E58F-45E4-B335-4AAE81FE7658}"/>
              </a:ext>
            </a:extLst>
          </p:cNvPr>
          <p:cNvSpPr>
            <a:spLocks noGrp="1"/>
          </p:cNvSpPr>
          <p:nvPr>
            <p:ph type="sldNum" sz="quarter" idx="11"/>
          </p:nvPr>
        </p:nvSpPr>
        <p:spPr>
          <a:xfrm>
            <a:off x="9082088" y="6575425"/>
            <a:ext cx="996950" cy="249238"/>
          </a:xfrm>
          <a:prstGeom prst="rect">
            <a:avLst/>
          </a:prstGeom>
        </p:spPr>
        <p:txBody>
          <a:bodyPr/>
          <a:lstStyle>
            <a:lvl1pPr>
              <a:defRPr/>
            </a:lvl1pPr>
          </a:lstStyle>
          <a:p>
            <a:pPr>
              <a:defRPr/>
            </a:pPr>
            <a:fld id="{DCF20143-8FAA-4D9A-AFE3-220531DF66F0}" type="slidenum">
              <a:rPr lang="en-US" altLang="en-US"/>
              <a:pPr>
                <a:defRPr/>
              </a:pPr>
              <a:t>‹#›</a:t>
            </a:fld>
            <a:endParaRPr lang="en-US" altLang="en-US"/>
          </a:p>
        </p:txBody>
      </p:sp>
    </p:spTree>
    <p:extLst>
      <p:ext uri="{BB962C8B-B14F-4D97-AF65-F5344CB8AC3E}">
        <p14:creationId xmlns:p14="http://schemas.microsoft.com/office/powerpoint/2010/main" val="2227959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1031E5-2A72-466E-BB66-98172802FF65}"/>
              </a:ext>
            </a:extLst>
          </p:cNvPr>
          <p:cNvSpPr/>
          <p:nvPr/>
        </p:nvSpPr>
        <p:spPr>
          <a:xfrm>
            <a:off x="21391" y="47397"/>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Rectangle 5">
            <a:extLst>
              <a:ext uri="{FF2B5EF4-FFF2-40B4-BE49-F238E27FC236}">
                <a16:creationId xmlns:a16="http://schemas.microsoft.com/office/drawing/2014/main" id="{4F179852-65FC-4878-A654-35BE97389BE0}"/>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074400" cy="361406"/>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07864" y="646807"/>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437612" y="1470056"/>
            <a:ext cx="5146524" cy="376439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240B957A-102F-4F0D-A2A5-C92F24531445}"/>
              </a:ext>
            </a:extLst>
          </p:cNvPr>
          <p:cNvSpPr>
            <a:spLocks noGrp="1"/>
          </p:cNvSpPr>
          <p:nvPr>
            <p:ph type="dt" sz="half" idx="14"/>
          </p:nvPr>
        </p:nvSpPr>
        <p:spPr>
          <a:xfrm>
            <a:off x="125413" y="6491288"/>
            <a:ext cx="1273175" cy="249237"/>
          </a:xfrm>
        </p:spPr>
        <p:txBody>
          <a:bodyPr/>
          <a:lstStyle>
            <a:lvl1pPr>
              <a:defRPr/>
            </a:lvl1pPr>
          </a:lstStyle>
          <a:p>
            <a:pPr>
              <a:defRPr/>
            </a:pPr>
            <a:fld id="{6EEEBF45-BE3D-4EE9-BD0D-2B11FB97589D}" type="datetimeFigureOut">
              <a:rPr lang="en-US"/>
              <a:pPr>
                <a:defRPr/>
              </a:pPr>
              <a:t>6/13/25</a:t>
            </a:fld>
            <a:endParaRPr lang="en-US"/>
          </a:p>
        </p:txBody>
      </p:sp>
      <p:sp>
        <p:nvSpPr>
          <p:cNvPr id="9" name="Slide Number Placeholder 6">
            <a:extLst>
              <a:ext uri="{FF2B5EF4-FFF2-40B4-BE49-F238E27FC236}">
                <a16:creationId xmlns:a16="http://schemas.microsoft.com/office/drawing/2014/main" id="{BB0D2E2C-DDBE-41F2-9FF9-F2C30024A089}"/>
              </a:ext>
            </a:extLst>
          </p:cNvPr>
          <p:cNvSpPr>
            <a:spLocks noGrp="1"/>
          </p:cNvSpPr>
          <p:nvPr>
            <p:ph type="sldNum" sz="quarter" idx="15"/>
          </p:nvPr>
        </p:nvSpPr>
        <p:spPr>
          <a:xfrm>
            <a:off x="9082088" y="6575425"/>
            <a:ext cx="996950" cy="249238"/>
          </a:xfrm>
          <a:prstGeom prst="rect">
            <a:avLst/>
          </a:prstGeom>
        </p:spPr>
        <p:txBody>
          <a:bodyPr/>
          <a:lstStyle>
            <a:lvl1pPr>
              <a:defRPr/>
            </a:lvl1pPr>
          </a:lstStyle>
          <a:p>
            <a:pPr>
              <a:defRPr/>
            </a:pPr>
            <a:fld id="{816A447A-C11D-4278-8864-773C124A370A}" type="slidenum">
              <a:rPr lang="en-US" altLang="en-US"/>
              <a:pPr>
                <a:defRPr/>
              </a:pPr>
              <a:t>‹#›</a:t>
            </a:fld>
            <a:endParaRPr lang="en-US" altLang="en-US"/>
          </a:p>
        </p:txBody>
      </p:sp>
    </p:spTree>
    <p:extLst>
      <p:ext uri="{BB962C8B-B14F-4D97-AF65-F5344CB8AC3E}">
        <p14:creationId xmlns:p14="http://schemas.microsoft.com/office/powerpoint/2010/main" val="232363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2179F64A-6BAB-4ED6-9DF0-758C65C9DF9A}"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36809223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A76E8A-F768-49BD-AEBD-85A749B4418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 name="Date Placeholder 3">
            <a:extLst>
              <a:ext uri="{FF2B5EF4-FFF2-40B4-BE49-F238E27FC236}">
                <a16:creationId xmlns:a16="http://schemas.microsoft.com/office/drawing/2014/main" id="{B8AEE34C-39EE-4156-A1B9-0869A1A1AB16}"/>
              </a:ext>
            </a:extLst>
          </p:cNvPr>
          <p:cNvSpPr txBox="1">
            <a:spLocks/>
          </p:cNvSpPr>
          <p:nvPr/>
        </p:nvSpPr>
        <p:spPr>
          <a:xfrm>
            <a:off x="104775" y="6535738"/>
            <a:ext cx="2159000" cy="192087"/>
          </a:xfrm>
          <a:prstGeom prst="rect">
            <a:avLst/>
          </a:prstGeom>
        </p:spPr>
        <p:txBody>
          <a:bodyP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E514114-1B09-4F88-919C-314FA9E8340A}" type="datetime2">
              <a:rPr lang="en-US" smtClean="0"/>
              <a:pPr>
                <a:defRPr/>
              </a:pPr>
              <a:t>Friday, June 13, 2025</a:t>
            </a:fld>
            <a:endParaRPr lang="en-US" dirty="0"/>
          </a:p>
        </p:txBody>
      </p:sp>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15" name="Content Placeholder 5"/>
          <p:cNvSpPr>
            <a:spLocks noGrp="1"/>
          </p:cNvSpPr>
          <p:nvPr>
            <p:ph sz="quarter" idx="4"/>
          </p:nvPr>
        </p:nvSpPr>
        <p:spPr>
          <a:xfrm>
            <a:off x="203269" y="751558"/>
            <a:ext cx="11860923" cy="52225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7B1D1032-A3F3-4E80-A2B9-EF3CF924D69A}"/>
              </a:ext>
            </a:extLst>
          </p:cNvPr>
          <p:cNvSpPr>
            <a:spLocks noGrp="1"/>
          </p:cNvSpPr>
          <p:nvPr>
            <p:ph type="ftr" sz="quarter" idx="10"/>
          </p:nvPr>
        </p:nvSpPr>
        <p:spPr>
          <a:xfrm>
            <a:off x="6567488" y="6505575"/>
            <a:ext cx="1284287" cy="190500"/>
          </a:xfrm>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36552713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71FAA9-0FD0-426C-8BB2-D457A0DF517A}"/>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15" name="Content Placeholder 5"/>
          <p:cNvSpPr>
            <a:spLocks noGrp="1"/>
          </p:cNvSpPr>
          <p:nvPr>
            <p:ph sz="quarter" idx="4"/>
          </p:nvPr>
        </p:nvSpPr>
        <p:spPr>
          <a:xfrm>
            <a:off x="203269" y="751557"/>
            <a:ext cx="11860923" cy="42871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3"/>
          </p:nvPr>
        </p:nvSpPr>
        <p:spPr>
          <a:xfrm>
            <a:off x="165538" y="5137607"/>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B69EBC79-B5F9-4C39-B387-DD0D90F67FAB}"/>
              </a:ext>
            </a:extLst>
          </p:cNvPr>
          <p:cNvSpPr>
            <a:spLocks noGrp="1"/>
          </p:cNvSpPr>
          <p:nvPr>
            <p:ph type="dt" sz="half" idx="14"/>
          </p:nvPr>
        </p:nvSpPr>
        <p:spPr>
          <a:xfrm>
            <a:off x="125413" y="6491288"/>
            <a:ext cx="1273175" cy="249237"/>
          </a:xfrm>
        </p:spPr>
        <p:txBody>
          <a:bodyPr/>
          <a:lstStyle>
            <a:lvl1pPr>
              <a:defRPr/>
            </a:lvl1pPr>
          </a:lstStyle>
          <a:p>
            <a:pPr>
              <a:defRPr/>
            </a:pPr>
            <a:fld id="{AC260B1D-086C-45AE-A936-454404900F3E}" type="datetimeFigureOut">
              <a:rPr lang="en-US"/>
              <a:pPr>
                <a:defRPr/>
              </a:pPr>
              <a:t>6/13/25</a:t>
            </a:fld>
            <a:endParaRPr lang="en-US"/>
          </a:p>
        </p:txBody>
      </p:sp>
      <p:sp>
        <p:nvSpPr>
          <p:cNvPr id="7" name="Slide Number Placeholder 6">
            <a:extLst>
              <a:ext uri="{FF2B5EF4-FFF2-40B4-BE49-F238E27FC236}">
                <a16:creationId xmlns:a16="http://schemas.microsoft.com/office/drawing/2014/main" id="{13F72345-A767-4BA5-B9E9-6F6639BF0B72}"/>
              </a:ext>
            </a:extLst>
          </p:cNvPr>
          <p:cNvSpPr>
            <a:spLocks noGrp="1"/>
          </p:cNvSpPr>
          <p:nvPr>
            <p:ph type="sldNum" sz="quarter" idx="15"/>
          </p:nvPr>
        </p:nvSpPr>
        <p:spPr>
          <a:xfrm>
            <a:off x="9082088" y="6575425"/>
            <a:ext cx="996950" cy="249238"/>
          </a:xfrm>
          <a:prstGeom prst="rect">
            <a:avLst/>
          </a:prstGeom>
        </p:spPr>
        <p:txBody>
          <a:bodyPr/>
          <a:lstStyle>
            <a:lvl1pPr>
              <a:defRPr sz="1100" smtClean="0">
                <a:solidFill>
                  <a:schemeClr val="bg1">
                    <a:lumMod val="75000"/>
                  </a:schemeClr>
                </a:solidFill>
              </a:defRPr>
            </a:lvl1pPr>
          </a:lstStyle>
          <a:p>
            <a:pPr>
              <a:defRPr/>
            </a:pPr>
            <a:fld id="{9868AD86-42E7-4A91-A9F5-6996A7738FA4}" type="slidenum">
              <a:rPr lang="en-US" altLang="en-US"/>
              <a:pPr>
                <a:defRPr/>
              </a:pPr>
              <a:t>‹#›</a:t>
            </a:fld>
            <a:endParaRPr lang="en-US" altLang="en-US"/>
          </a:p>
        </p:txBody>
      </p:sp>
    </p:spTree>
    <p:extLst>
      <p:ext uri="{BB962C8B-B14F-4D97-AF65-F5344CB8AC3E}">
        <p14:creationId xmlns:p14="http://schemas.microsoft.com/office/powerpoint/2010/main" val="8643892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3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3D77CB-F5E2-49E0-9EC2-AA04AEC3E11F}"/>
              </a:ext>
            </a:extLst>
          </p:cNvPr>
          <p:cNvSpPr/>
          <p:nvPr/>
        </p:nvSpPr>
        <p:spPr>
          <a:xfrm>
            <a:off x="0" y="33827"/>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15" name="Content Placeholder 5"/>
          <p:cNvSpPr>
            <a:spLocks noGrp="1"/>
          </p:cNvSpPr>
          <p:nvPr>
            <p:ph sz="quarter" idx="4"/>
          </p:nvPr>
        </p:nvSpPr>
        <p:spPr>
          <a:xfrm>
            <a:off x="203269" y="751558"/>
            <a:ext cx="11860923" cy="291547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3"/>
          </p:nvPr>
        </p:nvSpPr>
        <p:spPr>
          <a:xfrm>
            <a:off x="193819" y="3676453"/>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p:cNvSpPr>
            <a:spLocks noGrp="1"/>
          </p:cNvSpPr>
          <p:nvPr>
            <p:ph sz="quarter" idx="14"/>
          </p:nvPr>
        </p:nvSpPr>
        <p:spPr>
          <a:xfrm>
            <a:off x="185960" y="5035488"/>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97E7EE88-16DA-47F6-868A-9536328C24DC}"/>
              </a:ext>
            </a:extLst>
          </p:cNvPr>
          <p:cNvSpPr>
            <a:spLocks noGrp="1"/>
          </p:cNvSpPr>
          <p:nvPr>
            <p:ph type="dt" sz="half" idx="15"/>
          </p:nvPr>
        </p:nvSpPr>
        <p:spPr>
          <a:xfrm>
            <a:off x="125413" y="6491288"/>
            <a:ext cx="1273175" cy="249237"/>
          </a:xfrm>
        </p:spPr>
        <p:txBody>
          <a:bodyPr/>
          <a:lstStyle>
            <a:lvl1pPr>
              <a:defRPr/>
            </a:lvl1pPr>
          </a:lstStyle>
          <a:p>
            <a:pPr>
              <a:defRPr/>
            </a:pPr>
            <a:fld id="{57E72C16-F5AD-44B4-93F0-FF4B80DA857A}" type="datetimeFigureOut">
              <a:rPr lang="en-US"/>
              <a:pPr>
                <a:defRPr/>
              </a:pPr>
              <a:t>6/13/25</a:t>
            </a:fld>
            <a:endParaRPr lang="en-US"/>
          </a:p>
        </p:txBody>
      </p:sp>
      <p:sp>
        <p:nvSpPr>
          <p:cNvPr id="10" name="Slide Number Placeholder 6">
            <a:extLst>
              <a:ext uri="{FF2B5EF4-FFF2-40B4-BE49-F238E27FC236}">
                <a16:creationId xmlns:a16="http://schemas.microsoft.com/office/drawing/2014/main" id="{E1BA857A-E5B5-41F1-8C62-D60AD52202F9}"/>
              </a:ext>
            </a:extLst>
          </p:cNvPr>
          <p:cNvSpPr>
            <a:spLocks noGrp="1"/>
          </p:cNvSpPr>
          <p:nvPr>
            <p:ph type="sldNum" sz="quarter" idx="16"/>
          </p:nvPr>
        </p:nvSpPr>
        <p:spPr>
          <a:xfrm>
            <a:off x="9082088" y="6575425"/>
            <a:ext cx="996950" cy="249238"/>
          </a:xfrm>
          <a:prstGeom prst="rect">
            <a:avLst/>
          </a:prstGeom>
        </p:spPr>
        <p:txBody>
          <a:bodyPr/>
          <a:lstStyle>
            <a:lvl1pPr>
              <a:defRPr/>
            </a:lvl1pPr>
          </a:lstStyle>
          <a:p>
            <a:pPr>
              <a:defRPr/>
            </a:pPr>
            <a:fld id="{2485F52A-FF67-4B52-8F26-D8FAB53220E1}" type="slidenum">
              <a:rPr lang="en-US" altLang="en-US"/>
              <a:pPr>
                <a:defRPr/>
              </a:pPr>
              <a:t>‹#›</a:t>
            </a:fld>
            <a:endParaRPr lang="en-US" altLang="en-US"/>
          </a:p>
        </p:txBody>
      </p:sp>
    </p:spTree>
    <p:extLst>
      <p:ext uri="{BB962C8B-B14F-4D97-AF65-F5344CB8AC3E}">
        <p14:creationId xmlns:p14="http://schemas.microsoft.com/office/powerpoint/2010/main" val="38802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20146A-0CB0-4686-A204-DEDE5BCC59C6}"/>
              </a:ext>
            </a:extLst>
          </p:cNvPr>
          <p:cNvSpPr/>
          <p:nvPr/>
        </p:nvSpPr>
        <p:spPr>
          <a:xfrm>
            <a:off x="32086" y="26128"/>
            <a:ext cx="12127831" cy="6795779"/>
          </a:xfrm>
          <a:prstGeom prst="rect">
            <a:avLst/>
          </a:prstGeom>
          <a:no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91E7A377-0546-4215-BDAD-20D3D1C5F25D}"/>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66F73C76-9798-4264-B6CA-53302A5F65A1}"/>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202734"/>
            <a:ext cx="10972800" cy="450409"/>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72716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1440953"/>
            <a:ext cx="5386917"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72716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1440953"/>
            <a:ext cx="5389033"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E4DBD507-D3BE-4D23-B905-109F5A377FAF}"/>
              </a:ext>
            </a:extLst>
          </p:cNvPr>
          <p:cNvSpPr>
            <a:spLocks noGrp="1"/>
          </p:cNvSpPr>
          <p:nvPr>
            <p:ph type="dt" sz="half" idx="10"/>
          </p:nvPr>
        </p:nvSpPr>
        <p:spPr>
          <a:xfrm>
            <a:off x="125413" y="6491288"/>
            <a:ext cx="1273175" cy="249237"/>
          </a:xfrm>
        </p:spPr>
        <p:txBody>
          <a:bodyPr/>
          <a:lstStyle>
            <a:lvl1pPr>
              <a:defRPr/>
            </a:lvl1pPr>
          </a:lstStyle>
          <a:p>
            <a:pPr>
              <a:defRPr/>
            </a:pPr>
            <a:fld id="{FF39C2EE-E4E4-48EA-B188-92865E336E69}" type="datetimeFigureOut">
              <a:rPr lang="en-US"/>
              <a:pPr>
                <a:defRPr/>
              </a:pPr>
              <a:t>6/13/25</a:t>
            </a:fld>
            <a:endParaRPr lang="en-US"/>
          </a:p>
        </p:txBody>
      </p:sp>
      <p:sp>
        <p:nvSpPr>
          <p:cNvPr id="11" name="Slide Number Placeholder 8">
            <a:extLst>
              <a:ext uri="{FF2B5EF4-FFF2-40B4-BE49-F238E27FC236}">
                <a16:creationId xmlns:a16="http://schemas.microsoft.com/office/drawing/2014/main" id="{93CA6FAE-A733-403A-B9CE-497F053ADD27}"/>
              </a:ext>
            </a:extLst>
          </p:cNvPr>
          <p:cNvSpPr>
            <a:spLocks noGrp="1"/>
          </p:cNvSpPr>
          <p:nvPr>
            <p:ph type="sldNum" sz="quarter" idx="11"/>
          </p:nvPr>
        </p:nvSpPr>
        <p:spPr>
          <a:xfrm>
            <a:off x="9082088" y="6575425"/>
            <a:ext cx="996950" cy="249238"/>
          </a:xfrm>
          <a:prstGeom prst="rect">
            <a:avLst/>
          </a:prstGeom>
        </p:spPr>
        <p:txBody>
          <a:bodyPr/>
          <a:lstStyle>
            <a:lvl1pPr>
              <a:defRPr sz="1050" smtClean="0">
                <a:solidFill>
                  <a:schemeClr val="bg1">
                    <a:lumMod val="75000"/>
                  </a:schemeClr>
                </a:solidFill>
              </a:defRPr>
            </a:lvl1pPr>
          </a:lstStyle>
          <a:p>
            <a:pPr>
              <a:defRPr/>
            </a:pPr>
            <a:fld id="{95DB282C-050D-40B6-8725-91499E0EBB91}" type="slidenum">
              <a:rPr lang="en-US" altLang="en-US"/>
              <a:pPr>
                <a:defRPr/>
              </a:pPr>
              <a:t>‹#›</a:t>
            </a:fld>
            <a:endParaRPr lang="en-US" altLang="en-US"/>
          </a:p>
        </p:txBody>
      </p:sp>
    </p:spTree>
    <p:extLst>
      <p:ext uri="{BB962C8B-B14F-4D97-AF65-F5344CB8AC3E}">
        <p14:creationId xmlns:p14="http://schemas.microsoft.com/office/powerpoint/2010/main" val="42778077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442A06-B027-4502-9623-3BC125009871}"/>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70" y="762001"/>
            <a:ext cx="2694012"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14"/>
          </p:nvPr>
        </p:nvSpPr>
        <p:spPr>
          <a:xfrm>
            <a:off x="3397633" y="762001"/>
            <a:ext cx="2694012"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AFE7EEE8-49DE-459C-A0D7-FA600B7D8C5A}"/>
              </a:ext>
            </a:extLst>
          </p:cNvPr>
          <p:cNvSpPr>
            <a:spLocks noGrp="1"/>
          </p:cNvSpPr>
          <p:nvPr>
            <p:ph type="dt" sz="half" idx="15"/>
          </p:nvPr>
        </p:nvSpPr>
        <p:spPr>
          <a:xfrm>
            <a:off x="125413" y="6491288"/>
            <a:ext cx="1273175" cy="249237"/>
          </a:xfrm>
        </p:spPr>
        <p:txBody>
          <a:bodyPr/>
          <a:lstStyle>
            <a:lvl1pPr>
              <a:defRPr/>
            </a:lvl1pPr>
          </a:lstStyle>
          <a:p>
            <a:pPr>
              <a:defRPr/>
            </a:pPr>
            <a:fld id="{78846167-5FF2-481B-8138-7645B18D9C8D}" type="datetimeFigureOut">
              <a:rPr lang="en-US"/>
              <a:pPr>
                <a:defRPr/>
              </a:pPr>
              <a:t>6/13/25</a:t>
            </a:fld>
            <a:endParaRPr lang="en-US"/>
          </a:p>
        </p:txBody>
      </p:sp>
      <p:sp>
        <p:nvSpPr>
          <p:cNvPr id="9" name="Footer Placeholder 7">
            <a:extLst>
              <a:ext uri="{FF2B5EF4-FFF2-40B4-BE49-F238E27FC236}">
                <a16:creationId xmlns:a16="http://schemas.microsoft.com/office/drawing/2014/main" id="{D231807C-86A1-447D-A739-EA37C6A453AC}"/>
              </a:ext>
            </a:extLst>
          </p:cNvPr>
          <p:cNvSpPr>
            <a:spLocks noGrp="1"/>
          </p:cNvSpPr>
          <p:nvPr>
            <p:ph type="ftr" sz="quarter" idx="16"/>
          </p:nvPr>
        </p:nvSpPr>
        <p:spPr>
          <a:xfrm>
            <a:off x="4348163" y="6453188"/>
            <a:ext cx="3860800" cy="301625"/>
          </a:xfrm>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A9310B1E-6CD2-4AB2-A30E-6AE151A2DA0A}"/>
              </a:ext>
            </a:extLst>
          </p:cNvPr>
          <p:cNvSpPr>
            <a:spLocks noGrp="1"/>
          </p:cNvSpPr>
          <p:nvPr>
            <p:ph type="sldNum" sz="quarter" idx="17"/>
          </p:nvPr>
        </p:nvSpPr>
        <p:spPr>
          <a:xfrm>
            <a:off x="9082088" y="6575425"/>
            <a:ext cx="996950" cy="249238"/>
          </a:xfrm>
          <a:prstGeom prst="rect">
            <a:avLst/>
          </a:prstGeom>
        </p:spPr>
        <p:txBody>
          <a:bodyPr/>
          <a:lstStyle>
            <a:lvl1pPr>
              <a:defRPr/>
            </a:lvl1pPr>
          </a:lstStyle>
          <a:p>
            <a:pPr>
              <a:defRPr/>
            </a:pPr>
            <a:fld id="{77083342-B545-418C-9AF3-3C2338302BD5}" type="slidenum">
              <a:rPr lang="en-US" altLang="en-US"/>
              <a:pPr>
                <a:defRPr/>
              </a:pPr>
              <a:t>‹#›</a:t>
            </a:fld>
            <a:endParaRPr lang="en-US" altLang="en-US"/>
          </a:p>
        </p:txBody>
      </p:sp>
    </p:spTree>
    <p:extLst>
      <p:ext uri="{BB962C8B-B14F-4D97-AF65-F5344CB8AC3E}">
        <p14:creationId xmlns:p14="http://schemas.microsoft.com/office/powerpoint/2010/main" val="379130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31F572-483B-4E54-B233-E4EE44EEC7DD}"/>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B4487BE6-7C0C-4F52-8282-D9D78E30786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C5C2AA1F-8C69-4EA4-9152-41C53E3C6DB6}"/>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EF04E00-45E1-4CA5-BEA9-9F84A7EC03EE}"/>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7E367FAE-292A-4CC6-BDED-A481B27AE982}"/>
              </a:ext>
            </a:extLst>
          </p:cNvPr>
          <p:cNvSpPr>
            <a:spLocks noGrp="1"/>
          </p:cNvSpPr>
          <p:nvPr>
            <p:ph type="dt" sz="half" idx="15"/>
          </p:nvPr>
        </p:nvSpPr>
        <p:spPr>
          <a:xfrm>
            <a:off x="125413" y="6491288"/>
            <a:ext cx="1273175" cy="249237"/>
          </a:xfrm>
        </p:spPr>
        <p:txBody>
          <a:bodyPr/>
          <a:lstStyle>
            <a:lvl1pPr>
              <a:defRPr/>
            </a:lvl1pPr>
          </a:lstStyle>
          <a:p>
            <a:pPr>
              <a:defRPr/>
            </a:pPr>
            <a:fld id="{473DE336-F6A0-47D6-A34F-C0124F091935}" type="datetimeFigureOut">
              <a:rPr lang="en-US"/>
              <a:pPr>
                <a:defRPr/>
              </a:pPr>
              <a:t>6/13/25</a:t>
            </a:fld>
            <a:endParaRPr lang="en-US"/>
          </a:p>
        </p:txBody>
      </p:sp>
      <p:sp>
        <p:nvSpPr>
          <p:cNvPr id="12" name="Slide Number Placeholder 8">
            <a:extLst>
              <a:ext uri="{FF2B5EF4-FFF2-40B4-BE49-F238E27FC236}">
                <a16:creationId xmlns:a16="http://schemas.microsoft.com/office/drawing/2014/main" id="{37A5F1FC-D511-4E24-A468-247D061A4A17}"/>
              </a:ext>
            </a:extLst>
          </p:cNvPr>
          <p:cNvSpPr>
            <a:spLocks noGrp="1"/>
          </p:cNvSpPr>
          <p:nvPr>
            <p:ph type="sldNum" sz="quarter" idx="16"/>
          </p:nvPr>
        </p:nvSpPr>
        <p:spPr>
          <a:xfrm>
            <a:off x="9082088" y="6575425"/>
            <a:ext cx="996950" cy="249238"/>
          </a:xfrm>
          <a:prstGeom prst="rect">
            <a:avLst/>
          </a:prstGeom>
        </p:spPr>
        <p:txBody>
          <a:bodyPr/>
          <a:lstStyle>
            <a:lvl1pPr>
              <a:defRPr/>
            </a:lvl1pPr>
          </a:lstStyle>
          <a:p>
            <a:pPr>
              <a:defRPr/>
            </a:pPr>
            <a:fld id="{B2BA8181-646E-4BDB-920E-136AF4FFA1BB}" type="slidenum">
              <a:rPr lang="en-US" altLang="en-US"/>
              <a:pPr>
                <a:defRPr/>
              </a:pPr>
              <a:t>‹#›</a:t>
            </a:fld>
            <a:endParaRPr lang="en-US" altLang="en-US"/>
          </a:p>
        </p:txBody>
      </p:sp>
    </p:spTree>
    <p:extLst>
      <p:ext uri="{BB962C8B-B14F-4D97-AF65-F5344CB8AC3E}">
        <p14:creationId xmlns:p14="http://schemas.microsoft.com/office/powerpoint/2010/main" val="35929105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0D57B9-00B0-4CE2-9E57-B5E7430C2234}"/>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B229E594-B324-4F37-A51A-08392FDB6F5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17A78D2C-D3AC-4F2E-87D9-2CED943FE538}"/>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9026AEE5-8C4B-4B7C-89E9-05FDA9E8AFF5}"/>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762003"/>
            <a:ext cx="5386917"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3"/>
            <a:ext cx="5592233" cy="269186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2354E56A-2705-4BAB-A360-300AA45A59B0}"/>
              </a:ext>
            </a:extLst>
          </p:cNvPr>
          <p:cNvSpPr>
            <a:spLocks noGrp="1"/>
          </p:cNvSpPr>
          <p:nvPr>
            <p:ph type="dt" sz="half" idx="15"/>
          </p:nvPr>
        </p:nvSpPr>
        <p:spPr>
          <a:xfrm>
            <a:off x="125413" y="6491288"/>
            <a:ext cx="1273175" cy="249237"/>
          </a:xfrm>
        </p:spPr>
        <p:txBody>
          <a:bodyPr/>
          <a:lstStyle>
            <a:lvl1pPr>
              <a:defRPr/>
            </a:lvl1pPr>
          </a:lstStyle>
          <a:p>
            <a:pPr>
              <a:defRPr/>
            </a:pPr>
            <a:fld id="{EAD5C3AE-315A-46E4-80A5-B080616004A0}" type="datetimeFigureOut">
              <a:rPr lang="en-US"/>
              <a:pPr>
                <a:defRPr/>
              </a:pPr>
              <a:t>6/13/25</a:t>
            </a:fld>
            <a:endParaRPr lang="en-US"/>
          </a:p>
        </p:txBody>
      </p:sp>
      <p:sp>
        <p:nvSpPr>
          <p:cNvPr id="12" name="Slide Number Placeholder 8">
            <a:extLst>
              <a:ext uri="{FF2B5EF4-FFF2-40B4-BE49-F238E27FC236}">
                <a16:creationId xmlns:a16="http://schemas.microsoft.com/office/drawing/2014/main" id="{548BEC42-8472-4F18-A738-EA7F961D7072}"/>
              </a:ext>
            </a:extLst>
          </p:cNvPr>
          <p:cNvSpPr>
            <a:spLocks noGrp="1"/>
          </p:cNvSpPr>
          <p:nvPr>
            <p:ph type="sldNum" sz="quarter" idx="16"/>
          </p:nvPr>
        </p:nvSpPr>
        <p:spPr>
          <a:xfrm>
            <a:off x="9082088" y="6575425"/>
            <a:ext cx="996950" cy="249238"/>
          </a:xfrm>
          <a:prstGeom prst="rect">
            <a:avLst/>
          </a:prstGeom>
        </p:spPr>
        <p:txBody>
          <a:bodyPr/>
          <a:lstStyle>
            <a:lvl1pPr>
              <a:defRPr/>
            </a:lvl1pPr>
          </a:lstStyle>
          <a:p>
            <a:pPr>
              <a:defRPr/>
            </a:pPr>
            <a:fld id="{BBC203D4-179E-4BD0-AEB7-41C6878513A6}" type="slidenum">
              <a:rPr lang="en-US" altLang="en-US"/>
              <a:pPr>
                <a:defRPr/>
              </a:pPr>
              <a:t>‹#›</a:t>
            </a:fld>
            <a:endParaRPr lang="en-US" altLang="en-US"/>
          </a:p>
        </p:txBody>
      </p:sp>
    </p:spTree>
    <p:extLst>
      <p:ext uri="{BB962C8B-B14F-4D97-AF65-F5344CB8AC3E}">
        <p14:creationId xmlns:p14="http://schemas.microsoft.com/office/powerpoint/2010/main" val="507861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11BB92-020F-4EC7-A9F9-233F5FBB1560}"/>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406401" y="152400"/>
            <a:ext cx="5384800" cy="990600"/>
          </a:xfrm>
        </p:spPr>
        <p:txBody>
          <a:bodyPr>
            <a:noAutofit/>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6401" y="1981203"/>
            <a:ext cx="5386917" cy="4144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3"/>
          </p:nvPr>
        </p:nvSpPr>
        <p:spPr>
          <a:xfrm>
            <a:off x="6398684" y="152403"/>
            <a:ext cx="5386917" cy="5897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422892-7BE7-428F-85EA-73F3BC593045}"/>
              </a:ext>
            </a:extLst>
          </p:cNvPr>
          <p:cNvSpPr>
            <a:spLocks noGrp="1"/>
          </p:cNvSpPr>
          <p:nvPr>
            <p:ph type="dt" sz="half" idx="14"/>
          </p:nvPr>
        </p:nvSpPr>
        <p:spPr>
          <a:xfrm>
            <a:off x="125413" y="6491288"/>
            <a:ext cx="1273175" cy="249237"/>
          </a:xfrm>
        </p:spPr>
        <p:txBody>
          <a:bodyPr/>
          <a:lstStyle>
            <a:lvl1pPr>
              <a:defRPr/>
            </a:lvl1pPr>
          </a:lstStyle>
          <a:p>
            <a:pPr>
              <a:defRPr/>
            </a:pPr>
            <a:fld id="{E6EB2925-66E4-4BA8-8AFE-128CBDE898DF}" type="datetimeFigureOut">
              <a:rPr lang="en-US"/>
              <a:pPr>
                <a:defRPr/>
              </a:pPr>
              <a:t>6/13/25</a:t>
            </a:fld>
            <a:endParaRPr lang="en-US"/>
          </a:p>
        </p:txBody>
      </p:sp>
      <p:sp>
        <p:nvSpPr>
          <p:cNvPr id="8" name="Footer Placeholder 7">
            <a:extLst>
              <a:ext uri="{FF2B5EF4-FFF2-40B4-BE49-F238E27FC236}">
                <a16:creationId xmlns:a16="http://schemas.microsoft.com/office/drawing/2014/main" id="{D054E1F0-F518-4DE4-97E9-77A2178D98E0}"/>
              </a:ext>
            </a:extLst>
          </p:cNvPr>
          <p:cNvSpPr>
            <a:spLocks noGrp="1"/>
          </p:cNvSpPr>
          <p:nvPr>
            <p:ph type="ftr" sz="quarter" idx="15"/>
          </p:nvPr>
        </p:nvSpPr>
        <p:spPr>
          <a:xfrm>
            <a:off x="4348163" y="6453188"/>
            <a:ext cx="3860800" cy="301625"/>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C533B60E-CB25-45FF-AF20-79AA6691726A}"/>
              </a:ext>
            </a:extLst>
          </p:cNvPr>
          <p:cNvSpPr>
            <a:spLocks noGrp="1"/>
          </p:cNvSpPr>
          <p:nvPr>
            <p:ph type="sldNum" sz="quarter" idx="16"/>
          </p:nvPr>
        </p:nvSpPr>
        <p:spPr>
          <a:xfrm>
            <a:off x="9082088" y="6575425"/>
            <a:ext cx="996950" cy="249238"/>
          </a:xfrm>
          <a:prstGeom prst="rect">
            <a:avLst/>
          </a:prstGeom>
        </p:spPr>
        <p:txBody>
          <a:bodyPr/>
          <a:lstStyle>
            <a:lvl1pPr>
              <a:defRPr/>
            </a:lvl1pPr>
          </a:lstStyle>
          <a:p>
            <a:pPr>
              <a:defRPr/>
            </a:pPr>
            <a:fld id="{885745E8-F6F3-4319-81E0-2297E7F291F6}" type="slidenum">
              <a:rPr lang="en-US" altLang="en-US"/>
              <a:pPr>
                <a:defRPr/>
              </a:pPr>
              <a:t>‹#›</a:t>
            </a:fld>
            <a:endParaRPr lang="en-US" altLang="en-US"/>
          </a:p>
        </p:txBody>
      </p:sp>
    </p:spTree>
    <p:extLst>
      <p:ext uri="{BB962C8B-B14F-4D97-AF65-F5344CB8AC3E}">
        <p14:creationId xmlns:p14="http://schemas.microsoft.com/office/powerpoint/2010/main" val="2972886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BAFC17-F14F-4AFA-89BD-D16CE2B0EE53}"/>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4">
            <a:extLst>
              <a:ext uri="{FF2B5EF4-FFF2-40B4-BE49-F238E27FC236}">
                <a16:creationId xmlns:a16="http://schemas.microsoft.com/office/drawing/2014/main" id="{1DB62BF0-87D7-42E8-8A94-13528FD36EE9}"/>
              </a:ext>
            </a:extLst>
          </p:cNvPr>
          <p:cNvSpPr>
            <a:spLocks noGrp="1"/>
          </p:cNvSpPr>
          <p:nvPr>
            <p:ph type="dt" sz="half" idx="10"/>
          </p:nvPr>
        </p:nvSpPr>
        <p:spPr>
          <a:xfrm>
            <a:off x="125413" y="6491288"/>
            <a:ext cx="1273175" cy="249237"/>
          </a:xfrm>
        </p:spPr>
        <p:txBody>
          <a:bodyPr/>
          <a:lstStyle>
            <a:lvl1pPr>
              <a:defRPr/>
            </a:lvl1pPr>
          </a:lstStyle>
          <a:p>
            <a:pPr>
              <a:defRPr/>
            </a:pPr>
            <a:fld id="{96868932-5B1C-4B6F-8C47-AFF637C4E310}" type="datetimeFigureOut">
              <a:rPr lang="en-US"/>
              <a:pPr>
                <a:defRPr/>
              </a:pPr>
              <a:t>6/13/25</a:t>
            </a:fld>
            <a:endParaRPr lang="en-US"/>
          </a:p>
        </p:txBody>
      </p:sp>
      <p:sp>
        <p:nvSpPr>
          <p:cNvPr id="7" name="Slide Number Placeholder 6">
            <a:extLst>
              <a:ext uri="{FF2B5EF4-FFF2-40B4-BE49-F238E27FC236}">
                <a16:creationId xmlns:a16="http://schemas.microsoft.com/office/drawing/2014/main" id="{761CE6F7-DEFE-45DC-888E-0482DFC66806}"/>
              </a:ext>
            </a:extLst>
          </p:cNvPr>
          <p:cNvSpPr>
            <a:spLocks noGrp="1"/>
          </p:cNvSpPr>
          <p:nvPr>
            <p:ph type="sldNum" sz="quarter" idx="11"/>
          </p:nvPr>
        </p:nvSpPr>
        <p:spPr>
          <a:xfrm>
            <a:off x="9082088" y="6575425"/>
            <a:ext cx="996950" cy="249238"/>
          </a:xfrm>
          <a:prstGeom prst="rect">
            <a:avLst/>
          </a:prstGeom>
        </p:spPr>
        <p:txBody>
          <a:bodyPr/>
          <a:lstStyle>
            <a:lvl1pPr>
              <a:defRPr/>
            </a:lvl1pPr>
          </a:lstStyle>
          <a:p>
            <a:pPr>
              <a:defRPr/>
            </a:pPr>
            <a:fld id="{9D85443C-DECA-462B-9A4B-F8AFA7414045}" type="slidenum">
              <a:rPr lang="en-US" altLang="en-US"/>
              <a:pPr>
                <a:defRPr/>
              </a:pPr>
              <a:t>‹#›</a:t>
            </a:fld>
            <a:endParaRPr lang="en-US" altLang="en-US"/>
          </a:p>
        </p:txBody>
      </p:sp>
    </p:spTree>
    <p:extLst>
      <p:ext uri="{BB962C8B-B14F-4D97-AF65-F5344CB8AC3E}">
        <p14:creationId xmlns:p14="http://schemas.microsoft.com/office/powerpoint/2010/main" val="36769160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00C45D-CFC8-4DD4-BA71-AE22DC7DBBA4}"/>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2AC697-A4E1-460B-9CE0-630836A11973}"/>
              </a:ext>
            </a:extLst>
          </p:cNvPr>
          <p:cNvSpPr>
            <a:spLocks noGrp="1"/>
          </p:cNvSpPr>
          <p:nvPr>
            <p:ph type="dt" sz="half" idx="10"/>
          </p:nvPr>
        </p:nvSpPr>
        <p:spPr>
          <a:xfrm>
            <a:off x="125413" y="6491288"/>
            <a:ext cx="1273175" cy="249237"/>
          </a:xfrm>
        </p:spPr>
        <p:txBody>
          <a:bodyPr/>
          <a:lstStyle>
            <a:lvl1pPr>
              <a:defRPr/>
            </a:lvl1pPr>
          </a:lstStyle>
          <a:p>
            <a:pPr>
              <a:defRPr/>
            </a:pPr>
            <a:fld id="{5A1E0145-C678-4192-A693-CE03E52A1455}" type="datetimeFigureOut">
              <a:rPr lang="en-US"/>
              <a:pPr>
                <a:defRPr/>
              </a:pPr>
              <a:t>6/13/25</a:t>
            </a:fld>
            <a:endParaRPr lang="en-US"/>
          </a:p>
        </p:txBody>
      </p:sp>
      <p:sp>
        <p:nvSpPr>
          <p:cNvPr id="6" name="Footer Placeholder 4">
            <a:extLst>
              <a:ext uri="{FF2B5EF4-FFF2-40B4-BE49-F238E27FC236}">
                <a16:creationId xmlns:a16="http://schemas.microsoft.com/office/drawing/2014/main" id="{C7A46A38-58F6-4EBE-81DB-66C7F2BD4C1E}"/>
              </a:ext>
            </a:extLst>
          </p:cNvPr>
          <p:cNvSpPr>
            <a:spLocks noGrp="1"/>
          </p:cNvSpPr>
          <p:nvPr>
            <p:ph type="ftr" sz="quarter" idx="11"/>
          </p:nvPr>
        </p:nvSpPr>
        <p:spPr>
          <a:xfrm>
            <a:off x="4348163" y="6453188"/>
            <a:ext cx="3860800" cy="3016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9202B1-D165-4BFD-8918-8B6804F41CA4}"/>
              </a:ext>
            </a:extLst>
          </p:cNvPr>
          <p:cNvSpPr>
            <a:spLocks noGrp="1"/>
          </p:cNvSpPr>
          <p:nvPr>
            <p:ph type="sldNum" sz="quarter" idx="12"/>
          </p:nvPr>
        </p:nvSpPr>
        <p:spPr>
          <a:xfrm>
            <a:off x="9082088" y="6575425"/>
            <a:ext cx="996950" cy="249238"/>
          </a:xfrm>
          <a:prstGeom prst="rect">
            <a:avLst/>
          </a:prstGeom>
        </p:spPr>
        <p:txBody>
          <a:bodyPr/>
          <a:lstStyle>
            <a:lvl1pPr>
              <a:defRPr/>
            </a:lvl1pPr>
          </a:lstStyle>
          <a:p>
            <a:pPr>
              <a:defRPr/>
            </a:pPr>
            <a:fld id="{81E807C0-1E50-4DD3-9683-E3A3E13CDF83}" type="slidenum">
              <a:rPr lang="en-US" altLang="en-US"/>
              <a:pPr>
                <a:defRPr/>
              </a:pPr>
              <a:t>‹#›</a:t>
            </a:fld>
            <a:endParaRPr lang="en-US" altLang="en-US"/>
          </a:p>
        </p:txBody>
      </p:sp>
    </p:spTree>
    <p:extLst>
      <p:ext uri="{BB962C8B-B14F-4D97-AF65-F5344CB8AC3E}">
        <p14:creationId xmlns:p14="http://schemas.microsoft.com/office/powerpoint/2010/main" val="3222377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1981201"/>
            <a:ext cx="538903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ECD14-C166-49BC-9EB5-3FE0E6E8A471}"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pic>
        <p:nvPicPr>
          <p:cNvPr id="11" name="Picture 8" descr="WHO-EN-whit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4617" y="6040438"/>
            <a:ext cx="294428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1192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AC9C89-9264-4A15-B4D6-99BAEF3B7E8B}"/>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87085" y="85056"/>
            <a:ext cx="12035245" cy="415687"/>
          </a:xfrm>
        </p:spPr>
        <p:txBody>
          <a:bodyPr/>
          <a:lstStyle/>
          <a:p>
            <a:r>
              <a:rPr lang="en-US"/>
              <a:t>Click to edit Master title style</a:t>
            </a:r>
            <a:endParaRPr lang="en-US" dirty="0"/>
          </a:p>
        </p:txBody>
      </p:sp>
      <p:sp>
        <p:nvSpPr>
          <p:cNvPr id="3" name="Content Placeholder 2"/>
          <p:cNvSpPr>
            <a:spLocks noGrp="1"/>
          </p:cNvSpPr>
          <p:nvPr>
            <p:ph idx="1"/>
          </p:nvPr>
        </p:nvSpPr>
        <p:spPr>
          <a:xfrm>
            <a:off x="87085" y="566058"/>
            <a:ext cx="12035245" cy="5483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1B330BD-39DC-4097-B7D1-492C4014F6BB}"/>
              </a:ext>
            </a:extLst>
          </p:cNvPr>
          <p:cNvSpPr>
            <a:spLocks noGrp="1" noChangeArrowheads="1"/>
          </p:cNvSpPr>
          <p:nvPr>
            <p:ph type="dt" sz="half" idx="10"/>
          </p:nvPr>
        </p:nvSpPr>
        <p:spPr>
          <a:xfrm>
            <a:off x="125413" y="6491288"/>
            <a:ext cx="1273175" cy="249237"/>
          </a:xfrm>
        </p:spPr>
        <p:txBody>
          <a:bodyPr/>
          <a:lstStyle>
            <a:lvl1pPr>
              <a:defRPr smtClean="0"/>
            </a:lvl1pPr>
          </a:lstStyle>
          <a:p>
            <a:pPr>
              <a:defRPr/>
            </a:pPr>
            <a:fld id="{863156A2-F8AF-4883-B19D-15B4875A606D}" type="datetimeFigureOut">
              <a:rPr lang="en-US"/>
              <a:pPr>
                <a:defRPr/>
              </a:pPr>
              <a:t>6/13/25</a:t>
            </a:fld>
            <a:endParaRPr lang="en-US"/>
          </a:p>
        </p:txBody>
      </p:sp>
      <p:sp>
        <p:nvSpPr>
          <p:cNvPr id="6" name="Rectangle 6">
            <a:extLst>
              <a:ext uri="{FF2B5EF4-FFF2-40B4-BE49-F238E27FC236}">
                <a16:creationId xmlns:a16="http://schemas.microsoft.com/office/drawing/2014/main" id="{B7FF0BF3-2340-4FB6-AA97-A823A9F06896}"/>
              </a:ext>
            </a:extLst>
          </p:cNvPr>
          <p:cNvSpPr>
            <a:spLocks noGrp="1" noChangeArrowheads="1"/>
          </p:cNvSpPr>
          <p:nvPr>
            <p:ph type="sldNum" sz="quarter" idx="11"/>
          </p:nvPr>
        </p:nvSpPr>
        <p:spPr>
          <a:xfrm>
            <a:off x="5505450" y="6523038"/>
            <a:ext cx="1463675" cy="249237"/>
          </a:xfrm>
          <a:prstGeom prst="rect">
            <a:avLst/>
          </a:prstGeom>
        </p:spPr>
        <p:txBody>
          <a:bodyPr/>
          <a:lstStyle>
            <a:lvl1pPr algn="ctr">
              <a:defRPr sz="900" smtClean="0">
                <a:solidFill>
                  <a:schemeClr val="bg1">
                    <a:lumMod val="75000"/>
                  </a:schemeClr>
                </a:solidFill>
              </a:defRPr>
            </a:lvl1pPr>
          </a:lstStyle>
          <a:p>
            <a:pPr>
              <a:defRPr/>
            </a:pPr>
            <a:fld id="{9361AAB3-9047-483B-AB6D-8E0DC754E4D6}" type="slidenum">
              <a:rPr lang="en-US" altLang="en-US"/>
              <a:pPr>
                <a:defRPr/>
              </a:pPr>
              <a:t>‹#›</a:t>
            </a:fld>
            <a:endParaRPr lang="en-US" altLang="en-US"/>
          </a:p>
        </p:txBody>
      </p:sp>
    </p:spTree>
    <p:extLst>
      <p:ext uri="{BB962C8B-B14F-4D97-AF65-F5344CB8AC3E}">
        <p14:creationId xmlns:p14="http://schemas.microsoft.com/office/powerpoint/2010/main" val="3550061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566" y="52251"/>
            <a:ext cx="11991720" cy="492035"/>
          </a:xfrm>
        </p:spPr>
        <p:txBody>
          <a:bodyPr/>
          <a:lstStyle/>
          <a:p>
            <a:r>
              <a:rPr lang="en-US"/>
              <a:t>Click to edit Master title style</a:t>
            </a:r>
          </a:p>
        </p:txBody>
      </p:sp>
      <p:sp>
        <p:nvSpPr>
          <p:cNvPr id="3" name="Text Placeholder 2"/>
          <p:cNvSpPr>
            <a:spLocks noGrp="1"/>
          </p:cNvSpPr>
          <p:nvPr>
            <p:ph type="body" idx="1"/>
          </p:nvPr>
        </p:nvSpPr>
        <p:spPr>
          <a:xfrm>
            <a:off x="117566" y="627018"/>
            <a:ext cx="562573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5921829" y="640082"/>
            <a:ext cx="618745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58EF439-4858-4793-888D-7879D7794339}"/>
              </a:ext>
            </a:extLst>
          </p:cNvPr>
          <p:cNvSpPr>
            <a:spLocks noGrp="1"/>
          </p:cNvSpPr>
          <p:nvPr>
            <p:ph type="dt" sz="half" idx="14"/>
          </p:nvPr>
        </p:nvSpPr>
        <p:spPr>
          <a:xfrm>
            <a:off x="125413" y="6491288"/>
            <a:ext cx="1273175" cy="249237"/>
          </a:xfrm>
        </p:spPr>
        <p:txBody>
          <a:bodyPr/>
          <a:lstStyle>
            <a:lvl1pPr>
              <a:defRPr/>
            </a:lvl1pPr>
          </a:lstStyle>
          <a:p>
            <a:pPr>
              <a:defRPr/>
            </a:pPr>
            <a:fld id="{B33E5572-9EA4-4809-9235-B1C795884CBF}" type="datetimeFigureOut">
              <a:rPr lang="en-US"/>
              <a:pPr>
                <a:defRPr/>
              </a:pPr>
              <a:t>6/13/25</a:t>
            </a:fld>
            <a:endParaRPr lang="en-US"/>
          </a:p>
        </p:txBody>
      </p:sp>
      <p:sp>
        <p:nvSpPr>
          <p:cNvPr id="6" name="Slide Number Placeholder 5">
            <a:extLst>
              <a:ext uri="{FF2B5EF4-FFF2-40B4-BE49-F238E27FC236}">
                <a16:creationId xmlns:a16="http://schemas.microsoft.com/office/drawing/2014/main" id="{2404578D-1E7B-4A5C-9642-8144EBEDFF93}"/>
              </a:ext>
            </a:extLst>
          </p:cNvPr>
          <p:cNvSpPr>
            <a:spLocks noGrp="1"/>
          </p:cNvSpPr>
          <p:nvPr>
            <p:ph type="sldNum" sz="quarter" idx="15"/>
          </p:nvPr>
        </p:nvSpPr>
        <p:spPr>
          <a:xfrm>
            <a:off x="9082088" y="6575425"/>
            <a:ext cx="996950" cy="249238"/>
          </a:xfrm>
          <a:prstGeom prst="rect">
            <a:avLst/>
          </a:prstGeom>
        </p:spPr>
        <p:txBody>
          <a:bodyPr/>
          <a:lstStyle>
            <a:lvl1pPr>
              <a:defRPr/>
            </a:lvl1pPr>
          </a:lstStyle>
          <a:p>
            <a:pPr>
              <a:defRPr/>
            </a:pPr>
            <a:fld id="{15BF9E1C-C0B2-42D3-9AE7-81F6E1152815}" type="slidenum">
              <a:rPr lang="en-US" altLang="en-US"/>
              <a:pPr>
                <a:defRPr/>
              </a:pPr>
              <a:t>‹#›</a:t>
            </a:fld>
            <a:endParaRPr lang="en-US" altLang="en-US"/>
          </a:p>
        </p:txBody>
      </p:sp>
    </p:spTree>
    <p:extLst>
      <p:ext uri="{BB962C8B-B14F-4D97-AF65-F5344CB8AC3E}">
        <p14:creationId xmlns:p14="http://schemas.microsoft.com/office/powerpoint/2010/main" val="284559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2D5A44-699C-4BC7-8C8A-58667D0452B4}"/>
              </a:ext>
            </a:extLst>
          </p:cNvPr>
          <p:cNvSpPr/>
          <p:nvPr/>
        </p:nvSpPr>
        <p:spPr>
          <a:xfrm>
            <a:off x="11777663" y="6491288"/>
            <a:ext cx="385762" cy="24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2" name="Title 1"/>
          <p:cNvSpPr>
            <a:spLocks noGrp="1"/>
          </p:cNvSpPr>
          <p:nvPr>
            <p:ph type="ctrTitle"/>
          </p:nvPr>
        </p:nvSpPr>
        <p:spPr>
          <a:xfrm>
            <a:off x="989920" y="3102456"/>
            <a:ext cx="10363200" cy="1698333"/>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208308" y="5078692"/>
            <a:ext cx="100584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Content Placeholder 3"/>
          <p:cNvSpPr>
            <a:spLocks noGrp="1"/>
          </p:cNvSpPr>
          <p:nvPr>
            <p:ph sz="half" idx="2"/>
          </p:nvPr>
        </p:nvSpPr>
        <p:spPr>
          <a:xfrm>
            <a:off x="3903747" y="137030"/>
            <a:ext cx="5023438" cy="268752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6" name="Date Placeholder 3">
            <a:extLst>
              <a:ext uri="{FF2B5EF4-FFF2-40B4-BE49-F238E27FC236}">
                <a16:creationId xmlns:a16="http://schemas.microsoft.com/office/drawing/2014/main" id="{40EEDAE6-886D-4139-A81F-8FD4BEF28046}"/>
              </a:ext>
            </a:extLst>
          </p:cNvPr>
          <p:cNvSpPr>
            <a:spLocks noGrp="1"/>
          </p:cNvSpPr>
          <p:nvPr>
            <p:ph type="dt" sz="half" idx="10"/>
          </p:nvPr>
        </p:nvSpPr>
        <p:spPr>
          <a:xfrm>
            <a:off x="125413" y="6491288"/>
            <a:ext cx="1273175" cy="249237"/>
          </a:xfrm>
        </p:spPr>
        <p:txBody>
          <a:bodyPr/>
          <a:lstStyle>
            <a:lvl1pPr>
              <a:defRPr/>
            </a:lvl1pPr>
          </a:lstStyle>
          <a:p>
            <a:pPr>
              <a:defRPr/>
            </a:pPr>
            <a:fld id="{3D8EC585-62E0-4F7A-B137-B04AD48A9BC9}" type="datetimeFigureOut">
              <a:rPr lang="en-US"/>
              <a:pPr>
                <a:defRPr/>
              </a:pPr>
              <a:t>6/13/25</a:t>
            </a:fld>
            <a:endParaRPr lang="en-US"/>
          </a:p>
        </p:txBody>
      </p:sp>
      <p:sp>
        <p:nvSpPr>
          <p:cNvPr id="7" name="Footer Placeholder 4">
            <a:extLst>
              <a:ext uri="{FF2B5EF4-FFF2-40B4-BE49-F238E27FC236}">
                <a16:creationId xmlns:a16="http://schemas.microsoft.com/office/drawing/2014/main" id="{6070463C-4B1B-45EB-85C9-28BBC8D502E3}"/>
              </a:ext>
            </a:extLst>
          </p:cNvPr>
          <p:cNvSpPr>
            <a:spLocks noGrp="1"/>
          </p:cNvSpPr>
          <p:nvPr>
            <p:ph type="ftr" sz="quarter" idx="11"/>
          </p:nvPr>
        </p:nvSpPr>
        <p:spPr>
          <a:xfrm>
            <a:off x="4348163" y="6453188"/>
            <a:ext cx="3860800" cy="301625"/>
          </a:xfrm>
        </p:spPr>
        <p:txBody>
          <a:bodyPr/>
          <a:lstStyle>
            <a:lvl1pPr>
              <a:defRPr/>
            </a:lvl1pPr>
          </a:lstStyle>
          <a:p>
            <a:pPr>
              <a:defRPr/>
            </a:pPr>
            <a:endParaRPr lang="en-US"/>
          </a:p>
        </p:txBody>
      </p:sp>
    </p:spTree>
    <p:extLst>
      <p:ext uri="{BB962C8B-B14F-4D97-AF65-F5344CB8AC3E}">
        <p14:creationId xmlns:p14="http://schemas.microsoft.com/office/powerpoint/2010/main" val="28373427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A3991-1CA6-4651-8687-8284FB903587}"/>
              </a:ext>
            </a:extLst>
          </p:cNvPr>
          <p:cNvSpPr>
            <a:spLocks noGrp="1"/>
          </p:cNvSpPr>
          <p:nvPr>
            <p:ph type="dt" sz="half" idx="10"/>
          </p:nvPr>
        </p:nvSpPr>
        <p:spPr>
          <a:xfrm>
            <a:off x="125413" y="6491288"/>
            <a:ext cx="1273175" cy="249237"/>
          </a:xfrm>
        </p:spPr>
        <p:txBody>
          <a:bodyPr/>
          <a:lstStyle>
            <a:lvl1pPr>
              <a:defRPr/>
            </a:lvl1pPr>
          </a:lstStyle>
          <a:p>
            <a:pPr>
              <a:defRPr/>
            </a:pPr>
            <a:fld id="{2232E783-72D2-4B07-AD13-4C1A9F5D83D6}" type="datetimeFigureOut">
              <a:rPr lang="en-US"/>
              <a:pPr>
                <a:defRPr/>
              </a:pPr>
              <a:t>6/13/25</a:t>
            </a:fld>
            <a:endParaRPr lang="en-US"/>
          </a:p>
        </p:txBody>
      </p:sp>
      <p:sp>
        <p:nvSpPr>
          <p:cNvPr id="5" name="Slide Number Placeholder 5">
            <a:extLst>
              <a:ext uri="{FF2B5EF4-FFF2-40B4-BE49-F238E27FC236}">
                <a16:creationId xmlns:a16="http://schemas.microsoft.com/office/drawing/2014/main" id="{5E2F4F18-77F7-4FC2-B299-764ED0A535B6}"/>
              </a:ext>
            </a:extLst>
          </p:cNvPr>
          <p:cNvSpPr>
            <a:spLocks noGrp="1"/>
          </p:cNvSpPr>
          <p:nvPr>
            <p:ph type="sldNum" sz="quarter" idx="11"/>
          </p:nvPr>
        </p:nvSpPr>
        <p:spPr>
          <a:xfrm>
            <a:off x="9082088" y="6575425"/>
            <a:ext cx="996950" cy="249238"/>
          </a:xfrm>
          <a:prstGeom prst="rect">
            <a:avLst/>
          </a:prstGeom>
        </p:spPr>
        <p:txBody>
          <a:bodyPr/>
          <a:lstStyle>
            <a:lvl1pPr algn="r">
              <a:defRPr sz="1100" smtClean="0">
                <a:solidFill>
                  <a:schemeClr val="bg1">
                    <a:lumMod val="75000"/>
                  </a:schemeClr>
                </a:solidFill>
              </a:defRPr>
            </a:lvl1pPr>
          </a:lstStyle>
          <a:p>
            <a:pPr>
              <a:defRPr/>
            </a:pPr>
            <a:fld id="{1B603D39-129F-4FEC-A0DB-B009750CFF6B}" type="slidenum">
              <a:rPr lang="en-US" altLang="en-US"/>
              <a:pPr>
                <a:defRPr/>
              </a:pPr>
              <a:t>‹#›</a:t>
            </a:fld>
            <a:endParaRPr lang="en-US" altLang="en-US"/>
          </a:p>
        </p:txBody>
      </p:sp>
    </p:spTree>
    <p:extLst>
      <p:ext uri="{BB962C8B-B14F-4D97-AF65-F5344CB8AC3E}">
        <p14:creationId xmlns:p14="http://schemas.microsoft.com/office/powerpoint/2010/main" val="30983936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8A9300-2F8E-45AF-8D70-28B55C150EEA}"/>
              </a:ext>
            </a:extLst>
          </p:cNvPr>
          <p:cNvSpPr>
            <a:spLocks noGrp="1"/>
          </p:cNvSpPr>
          <p:nvPr>
            <p:ph type="dt" sz="half" idx="10"/>
          </p:nvPr>
        </p:nvSpPr>
        <p:spPr>
          <a:xfrm>
            <a:off x="125413" y="6491288"/>
            <a:ext cx="1273175" cy="249237"/>
          </a:xfrm>
        </p:spPr>
        <p:txBody>
          <a:bodyPr/>
          <a:lstStyle>
            <a:lvl1pPr>
              <a:defRPr/>
            </a:lvl1pPr>
          </a:lstStyle>
          <a:p>
            <a:pPr>
              <a:defRPr/>
            </a:pPr>
            <a:fld id="{DDCFF2CA-C374-48C2-83C0-618E0C36E60E}" type="datetimeFigureOut">
              <a:rPr lang="en-US"/>
              <a:pPr>
                <a:defRPr/>
              </a:pPr>
              <a:t>6/13/25</a:t>
            </a:fld>
            <a:endParaRPr lang="en-US"/>
          </a:p>
        </p:txBody>
      </p:sp>
      <p:sp>
        <p:nvSpPr>
          <p:cNvPr id="3" name="Slide Number Placeholder 3">
            <a:extLst>
              <a:ext uri="{FF2B5EF4-FFF2-40B4-BE49-F238E27FC236}">
                <a16:creationId xmlns:a16="http://schemas.microsoft.com/office/drawing/2014/main" id="{C45C63F2-D16A-41ED-AFFA-5EDD7336A5AC}"/>
              </a:ext>
            </a:extLst>
          </p:cNvPr>
          <p:cNvSpPr>
            <a:spLocks noGrp="1"/>
          </p:cNvSpPr>
          <p:nvPr>
            <p:ph type="sldNum" sz="quarter" idx="11"/>
          </p:nvPr>
        </p:nvSpPr>
        <p:spPr>
          <a:xfrm>
            <a:off x="9082088" y="6575425"/>
            <a:ext cx="996950" cy="249238"/>
          </a:xfrm>
          <a:prstGeom prst="rect">
            <a:avLst/>
          </a:prstGeom>
        </p:spPr>
        <p:txBody>
          <a:bodyPr/>
          <a:lstStyle>
            <a:lvl1pPr algn="r">
              <a:defRPr sz="1000" smtClean="0">
                <a:solidFill>
                  <a:schemeClr val="bg1">
                    <a:lumMod val="75000"/>
                  </a:schemeClr>
                </a:solidFill>
              </a:defRPr>
            </a:lvl1pPr>
          </a:lstStyle>
          <a:p>
            <a:pPr>
              <a:defRPr/>
            </a:pPr>
            <a:fld id="{D4810C84-4D50-4072-96F2-5D648CDA0AAA}" type="slidenum">
              <a:rPr lang="en-US" altLang="en-US"/>
              <a:pPr>
                <a:defRPr/>
              </a:pPr>
              <a:t>‹#›</a:t>
            </a:fld>
            <a:endParaRPr lang="en-US" altLang="en-US"/>
          </a:p>
        </p:txBody>
      </p:sp>
    </p:spTree>
    <p:extLst>
      <p:ext uri="{BB962C8B-B14F-4D97-AF65-F5344CB8AC3E}">
        <p14:creationId xmlns:p14="http://schemas.microsoft.com/office/powerpoint/2010/main" val="1228017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11125200" cy="595311"/>
          </a:xfrm>
        </p:spPr>
        <p:txBody>
          <a:bodyPr/>
          <a:lstStyle>
            <a:lvl1pPr>
              <a:defRPr sz="2400"/>
            </a:lvl1pPr>
          </a:lstStyle>
          <a:p>
            <a:r>
              <a:rPr lang="en-US"/>
              <a:t>Click to edit Master title style</a:t>
            </a:r>
            <a:endParaRPr lang="en-US" dirty="0"/>
          </a:p>
        </p:txBody>
      </p:sp>
      <p:sp>
        <p:nvSpPr>
          <p:cNvPr id="3" name="Content Placeholder 2"/>
          <p:cNvSpPr>
            <a:spLocks noGrp="1"/>
          </p:cNvSpPr>
          <p:nvPr>
            <p:ph sz="half" idx="1"/>
          </p:nvPr>
        </p:nvSpPr>
        <p:spPr>
          <a:xfrm>
            <a:off x="457200" y="762003"/>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7958" y="762001"/>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76600" y="762002"/>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14"/>
          </p:nvPr>
        </p:nvSpPr>
        <p:spPr>
          <a:xfrm>
            <a:off x="9372600" y="762000"/>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5"/>
          </p:nvPr>
        </p:nvSpPr>
        <p:spPr>
          <a:xfrm>
            <a:off x="439822" y="3611039"/>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p:cNvSpPr>
            <a:spLocks noGrp="1"/>
          </p:cNvSpPr>
          <p:nvPr>
            <p:ph sz="half" idx="16"/>
          </p:nvPr>
        </p:nvSpPr>
        <p:spPr>
          <a:xfrm>
            <a:off x="6570580" y="3611037"/>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7"/>
          </p:nvPr>
        </p:nvSpPr>
        <p:spPr>
          <a:xfrm>
            <a:off x="3259222" y="3611038"/>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p:cNvSpPr>
            <a:spLocks noGrp="1"/>
          </p:cNvSpPr>
          <p:nvPr>
            <p:ph sz="half" idx="18"/>
          </p:nvPr>
        </p:nvSpPr>
        <p:spPr>
          <a:xfrm>
            <a:off x="9355222" y="3611036"/>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4" name="Date Placeholder 3">
            <a:extLst>
              <a:ext uri="{FF2B5EF4-FFF2-40B4-BE49-F238E27FC236}">
                <a16:creationId xmlns:a16="http://schemas.microsoft.com/office/drawing/2014/main" id="{2EB25B29-2C64-4BBB-B17A-105FC652BF2D}"/>
              </a:ext>
            </a:extLst>
          </p:cNvPr>
          <p:cNvSpPr>
            <a:spLocks noGrp="1"/>
          </p:cNvSpPr>
          <p:nvPr>
            <p:ph type="dt" sz="half" idx="19"/>
          </p:nvPr>
        </p:nvSpPr>
        <p:spPr>
          <a:xfrm>
            <a:off x="125413" y="6491288"/>
            <a:ext cx="1273175" cy="249237"/>
          </a:xfrm>
        </p:spPr>
        <p:txBody>
          <a:bodyPr/>
          <a:lstStyle>
            <a:lvl1pPr>
              <a:defRPr smtClean="0"/>
            </a:lvl1pPr>
          </a:lstStyle>
          <a:p>
            <a:pPr>
              <a:defRPr/>
            </a:pPr>
            <a:fld id="{544050B6-1D22-4EB9-A63C-A69563BC766D}" type="datetimeFigureOut">
              <a:rPr lang="en-US"/>
              <a:pPr>
                <a:defRPr/>
              </a:pPr>
              <a:t>6/13/25</a:t>
            </a:fld>
            <a:endParaRPr lang="en-US"/>
          </a:p>
        </p:txBody>
      </p:sp>
      <p:sp>
        <p:nvSpPr>
          <p:cNvPr id="15" name="Footer Placeholder 4">
            <a:extLst>
              <a:ext uri="{FF2B5EF4-FFF2-40B4-BE49-F238E27FC236}">
                <a16:creationId xmlns:a16="http://schemas.microsoft.com/office/drawing/2014/main" id="{1853781C-B7D5-494B-88EB-D88EF2C7A0FB}"/>
              </a:ext>
            </a:extLst>
          </p:cNvPr>
          <p:cNvSpPr>
            <a:spLocks noGrp="1"/>
          </p:cNvSpPr>
          <p:nvPr>
            <p:ph type="ftr" sz="quarter" idx="20"/>
          </p:nvPr>
        </p:nvSpPr>
        <p:spPr>
          <a:xfrm>
            <a:off x="5807075" y="6491288"/>
            <a:ext cx="1658938" cy="307975"/>
          </a:xfrm>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359C1490-FEAC-43EA-AEA5-41D7E2BF6D4E}"/>
              </a:ext>
            </a:extLst>
          </p:cNvPr>
          <p:cNvSpPr>
            <a:spLocks noGrp="1"/>
          </p:cNvSpPr>
          <p:nvPr>
            <p:ph type="sldNum" sz="quarter" idx="21"/>
          </p:nvPr>
        </p:nvSpPr>
        <p:spPr>
          <a:xfrm>
            <a:off x="9082088" y="6575425"/>
            <a:ext cx="996950" cy="249238"/>
          </a:xfrm>
          <a:prstGeom prst="rect">
            <a:avLst/>
          </a:prstGeom>
        </p:spPr>
        <p:txBody>
          <a:bodyPr/>
          <a:lstStyle>
            <a:lvl1pPr algn="r">
              <a:defRPr sz="1000" smtClean="0">
                <a:solidFill>
                  <a:schemeClr val="bg1">
                    <a:lumMod val="75000"/>
                  </a:schemeClr>
                </a:solidFill>
              </a:defRPr>
            </a:lvl1pPr>
          </a:lstStyle>
          <a:p>
            <a:pPr>
              <a:defRPr/>
            </a:pPr>
            <a:fld id="{2D105834-3783-49BD-AE26-0E546F5511D1}" type="slidenum">
              <a:rPr lang="en-US" altLang="en-US"/>
              <a:pPr>
                <a:defRPr/>
              </a:pPr>
              <a:t>‹#›</a:t>
            </a:fld>
            <a:endParaRPr lang="en-US" altLang="en-US"/>
          </a:p>
        </p:txBody>
      </p:sp>
    </p:spTree>
    <p:extLst>
      <p:ext uri="{BB962C8B-B14F-4D97-AF65-F5344CB8AC3E}">
        <p14:creationId xmlns:p14="http://schemas.microsoft.com/office/powerpoint/2010/main" val="27838137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4B5C4A0-2208-4061-B364-3E568F97C746}"/>
              </a:ext>
            </a:extLst>
          </p:cNvPr>
          <p:cNvSpPr>
            <a:spLocks noGrp="1"/>
          </p:cNvSpPr>
          <p:nvPr>
            <p:ph type="dt" sz="half" idx="10"/>
          </p:nvPr>
        </p:nvSpPr>
        <p:spPr/>
        <p:txBody>
          <a:bodyPr/>
          <a:lstStyle>
            <a:lvl1pPr>
              <a:defRPr/>
            </a:lvl1pPr>
          </a:lstStyle>
          <a:p>
            <a:pPr>
              <a:defRPr/>
            </a:pPr>
            <a:fld id="{87CD265F-FF09-4B64-A614-7D291583F810}" type="datetimeFigureOut">
              <a:rPr lang="en-US"/>
              <a:pPr>
                <a:defRPr/>
              </a:pPr>
              <a:t>6/13/25</a:t>
            </a:fld>
            <a:endParaRPr lang="en-US"/>
          </a:p>
        </p:txBody>
      </p:sp>
      <p:sp>
        <p:nvSpPr>
          <p:cNvPr id="5" name="Footer Placeholder 4">
            <a:extLst>
              <a:ext uri="{FF2B5EF4-FFF2-40B4-BE49-F238E27FC236}">
                <a16:creationId xmlns:a16="http://schemas.microsoft.com/office/drawing/2014/main" id="{292C813A-8401-4F20-9431-F4F6703CDB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7BB535-48D3-42BA-A468-1418EEA93C7D}"/>
              </a:ext>
            </a:extLst>
          </p:cNvPr>
          <p:cNvSpPr>
            <a:spLocks noGrp="1"/>
          </p:cNvSpPr>
          <p:nvPr>
            <p:ph type="sldNum" sz="quarter" idx="12"/>
          </p:nvPr>
        </p:nvSpPr>
        <p:spPr>
          <a:xfrm>
            <a:off x="0" y="0"/>
            <a:ext cx="0" cy="0"/>
          </a:xfrm>
        </p:spPr>
        <p:txBody>
          <a:bodyPr/>
          <a:lstStyle>
            <a:lvl1pPr>
              <a:defRPr/>
            </a:lvl1pPr>
          </a:lstStyle>
          <a:p>
            <a:pPr>
              <a:defRPr/>
            </a:pPr>
            <a:fld id="{5686F1C4-EF64-4EAE-A9C1-70E3B5D80BBA}" type="slidenum">
              <a:rPr lang="en-US" altLang="en-US"/>
              <a:pPr>
                <a:defRPr/>
              </a:pPr>
              <a:t>‹#›</a:t>
            </a:fld>
            <a:endParaRPr lang="en-US" altLang="en-US"/>
          </a:p>
        </p:txBody>
      </p:sp>
    </p:spTree>
    <p:extLst>
      <p:ext uri="{BB962C8B-B14F-4D97-AF65-F5344CB8AC3E}">
        <p14:creationId xmlns:p14="http://schemas.microsoft.com/office/powerpoint/2010/main" val="789567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C75CC24-7DB6-4AC3-B40D-D8EC291C095B}"/>
              </a:ext>
            </a:extLst>
          </p:cNvPr>
          <p:cNvSpPr>
            <a:spLocks noGrp="1"/>
          </p:cNvSpPr>
          <p:nvPr>
            <p:ph type="dt" sz="half" idx="10"/>
          </p:nvPr>
        </p:nvSpPr>
        <p:spPr/>
        <p:txBody>
          <a:bodyPr/>
          <a:lstStyle>
            <a:lvl1pPr>
              <a:defRPr/>
            </a:lvl1pPr>
          </a:lstStyle>
          <a:p>
            <a:pPr>
              <a:defRPr/>
            </a:pPr>
            <a:fld id="{EE514114-1B09-4F88-919C-314FA9E8340A}" type="datetime2">
              <a:rPr lang="en-US"/>
              <a:pPr>
                <a:defRPr/>
              </a:pPr>
              <a:t>Friday, June 13, 2025</a:t>
            </a:fld>
            <a:endParaRPr lang="en-US"/>
          </a:p>
        </p:txBody>
      </p:sp>
      <p:sp>
        <p:nvSpPr>
          <p:cNvPr id="6" name="Footer Placeholder 4">
            <a:extLst>
              <a:ext uri="{FF2B5EF4-FFF2-40B4-BE49-F238E27FC236}">
                <a16:creationId xmlns:a16="http://schemas.microsoft.com/office/drawing/2014/main" id="{D261ED43-8BAF-4950-A0C7-1C98977CCF4F}"/>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C6F0CD-3D8A-4F2C-B0C8-4475B419838F}"/>
              </a:ext>
            </a:extLst>
          </p:cNvPr>
          <p:cNvSpPr>
            <a:spLocks noGrp="1"/>
          </p:cNvSpPr>
          <p:nvPr>
            <p:ph type="sldNum" sz="quarter" idx="12"/>
          </p:nvPr>
        </p:nvSpPr>
        <p:spPr/>
        <p:txBody>
          <a:bodyPr/>
          <a:lstStyle>
            <a:lvl1pPr>
              <a:defRPr/>
            </a:lvl1pPr>
          </a:lstStyle>
          <a:p>
            <a:pPr>
              <a:defRPr/>
            </a:pPr>
            <a:fld id="{6BB7D4B3-AE88-458B-9192-F2A7F1E307E4}" type="slidenum">
              <a:rPr lang="en-US"/>
              <a:pPr>
                <a:defRPr/>
              </a:pPr>
              <a:t>‹#›</a:t>
            </a:fld>
            <a:endParaRPr lang="en-US"/>
          </a:p>
        </p:txBody>
      </p:sp>
    </p:spTree>
    <p:extLst>
      <p:ext uri="{BB962C8B-B14F-4D97-AF65-F5344CB8AC3E}">
        <p14:creationId xmlns:p14="http://schemas.microsoft.com/office/powerpoint/2010/main" val="3749558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399753" y="3714161"/>
            <a:ext cx="5486400" cy="2412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60400" y="11430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AD8B675-7ECC-48F3-8464-955FA8F536A2}"/>
              </a:ext>
            </a:extLst>
          </p:cNvPr>
          <p:cNvSpPr>
            <a:spLocks noGrp="1"/>
          </p:cNvSpPr>
          <p:nvPr>
            <p:ph type="dt" sz="half" idx="14"/>
          </p:nvPr>
        </p:nvSpPr>
        <p:spPr/>
        <p:txBody>
          <a:bodyPr/>
          <a:lstStyle>
            <a:lvl1pPr>
              <a:defRPr/>
            </a:lvl1pPr>
          </a:lstStyle>
          <a:p>
            <a:pPr>
              <a:defRPr/>
            </a:pPr>
            <a:fld id="{EE514114-1B09-4F88-919C-314FA9E8340A}" type="datetime2">
              <a:rPr lang="en-US"/>
              <a:pPr>
                <a:defRPr/>
              </a:pPr>
              <a:t>Friday, June 13, 2025</a:t>
            </a:fld>
            <a:endParaRPr lang="en-US"/>
          </a:p>
        </p:txBody>
      </p:sp>
      <p:sp>
        <p:nvSpPr>
          <p:cNvPr id="6" name="Footer Placeholder 4">
            <a:extLst>
              <a:ext uri="{FF2B5EF4-FFF2-40B4-BE49-F238E27FC236}">
                <a16:creationId xmlns:a16="http://schemas.microsoft.com/office/drawing/2014/main" id="{B3E6AED5-1EEC-422A-85ED-D3C48CAB3972}"/>
              </a:ext>
            </a:extLst>
          </p:cNvPr>
          <p:cNvSpPr>
            <a:spLocks noGrp="1"/>
          </p:cNvSpPr>
          <p:nvPr>
            <p:ph type="ftr" sz="quarter" idx="15"/>
          </p:nvPr>
        </p:nvSpPr>
        <p:spPr>
          <a:xfrm>
            <a:off x="4165600" y="6285252"/>
            <a:ext cx="3860800" cy="24938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46E539-D4D6-49B1-9B48-18456E408E58}"/>
              </a:ext>
            </a:extLst>
          </p:cNvPr>
          <p:cNvSpPr>
            <a:spLocks noGrp="1"/>
          </p:cNvSpPr>
          <p:nvPr>
            <p:ph type="sldNum" sz="quarter" idx="16"/>
          </p:nvPr>
        </p:nvSpPr>
        <p:spPr/>
        <p:txBody>
          <a:bodyPr/>
          <a:lstStyle>
            <a:lvl1pPr>
              <a:defRPr/>
            </a:lvl1pPr>
          </a:lstStyle>
          <a:p>
            <a:pPr>
              <a:defRPr/>
            </a:pPr>
            <a:fld id="{1E611575-2775-4069-A432-C0C1D34A7551}" type="slidenum">
              <a:rPr lang="en-US"/>
              <a:pPr>
                <a:defRPr/>
              </a:pPr>
              <a:t>‹#›</a:t>
            </a:fld>
            <a:endParaRPr lang="en-US"/>
          </a:p>
        </p:txBody>
      </p:sp>
    </p:spTree>
    <p:extLst>
      <p:ext uri="{BB962C8B-B14F-4D97-AF65-F5344CB8AC3E}">
        <p14:creationId xmlns:p14="http://schemas.microsoft.com/office/powerpoint/2010/main" val="32883745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B4ED63-F31E-43E1-B5D2-3A9A20C81768}"/>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197600" y="9906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508000" y="3713367"/>
            <a:ext cx="5486400" cy="2412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05C92A5-FCBE-4A44-921D-58C9AE423486}"/>
              </a:ext>
            </a:extLst>
          </p:cNvPr>
          <p:cNvSpPr>
            <a:spLocks noGrp="1"/>
          </p:cNvSpPr>
          <p:nvPr>
            <p:ph type="dt" sz="half" idx="14"/>
          </p:nvPr>
        </p:nvSpPr>
        <p:spPr/>
        <p:txBody>
          <a:bodyPr/>
          <a:lstStyle>
            <a:lvl1pPr>
              <a:defRPr/>
            </a:lvl1pPr>
          </a:lstStyle>
          <a:p>
            <a:pPr>
              <a:defRPr/>
            </a:pPr>
            <a:fld id="{7B5B6BC8-BED3-43D9-A459-18D4522E3B48}" type="datetime2">
              <a:rPr lang="en-US"/>
              <a:pPr>
                <a:defRPr/>
              </a:pPr>
              <a:t>Friday, June 13, 2025</a:t>
            </a:fld>
            <a:endParaRPr lang="en-US"/>
          </a:p>
        </p:txBody>
      </p:sp>
      <p:sp>
        <p:nvSpPr>
          <p:cNvPr id="7" name="Footer Placeholder 5">
            <a:extLst>
              <a:ext uri="{FF2B5EF4-FFF2-40B4-BE49-F238E27FC236}">
                <a16:creationId xmlns:a16="http://schemas.microsoft.com/office/drawing/2014/main" id="{8EE7A1D3-14F1-4CDD-B8AD-4949C7DF6312}"/>
              </a:ext>
            </a:extLst>
          </p:cNvPr>
          <p:cNvSpPr>
            <a:spLocks noGrp="1"/>
          </p:cNvSpPr>
          <p:nvPr>
            <p:ph type="ftr" sz="quarter" idx="15"/>
          </p:nvPr>
        </p:nvSpPr>
        <p:spPr>
          <a:xfrm>
            <a:off x="4165600" y="6285252"/>
            <a:ext cx="3860800" cy="24938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0C745CD-6506-41F6-9DC2-0367F2C9F5C5}"/>
              </a:ext>
            </a:extLst>
          </p:cNvPr>
          <p:cNvSpPr>
            <a:spLocks noGrp="1"/>
          </p:cNvSpPr>
          <p:nvPr>
            <p:ph type="sldNum" sz="quarter" idx="16"/>
          </p:nvPr>
        </p:nvSpPr>
        <p:spPr/>
        <p:txBody>
          <a:bodyPr/>
          <a:lstStyle>
            <a:lvl1pPr>
              <a:defRPr/>
            </a:lvl1pPr>
          </a:lstStyle>
          <a:p>
            <a:pPr>
              <a:defRPr/>
            </a:pPr>
            <a:fld id="{E6214AD2-ABE8-4784-BFC7-0170FC92C52D}" type="slidenum">
              <a:rPr lang="en-US"/>
              <a:pPr>
                <a:defRPr/>
              </a:pPr>
              <a:t>‹#›</a:t>
            </a:fld>
            <a:endParaRPr lang="en-US"/>
          </a:p>
        </p:txBody>
      </p:sp>
    </p:spTree>
    <p:extLst>
      <p:ext uri="{BB962C8B-B14F-4D97-AF65-F5344CB8AC3E}">
        <p14:creationId xmlns:p14="http://schemas.microsoft.com/office/powerpoint/2010/main" val="629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762001"/>
            <a:ext cx="5389033"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BFBBBE-4747-4617-A010-5C1F16CF6445}"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088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0" y="796558"/>
            <a:ext cx="5486400"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5599521" y="796558"/>
            <a:ext cx="3030718"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8856482" y="796558"/>
            <a:ext cx="3030718"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9EDA5CB6-8C64-4465-B260-7356B1A639D5}"/>
              </a:ext>
            </a:extLst>
          </p:cNvPr>
          <p:cNvSpPr>
            <a:spLocks noGrp="1"/>
          </p:cNvSpPr>
          <p:nvPr>
            <p:ph type="dt" sz="half" idx="15"/>
          </p:nvPr>
        </p:nvSpPr>
        <p:spPr/>
        <p:txBody>
          <a:bodyPr/>
          <a:lstStyle>
            <a:lvl1pPr>
              <a:defRPr/>
            </a:lvl1pPr>
          </a:lstStyle>
          <a:p>
            <a:pPr>
              <a:defRPr/>
            </a:pPr>
            <a:fld id="{EE514114-1B09-4F88-919C-314FA9E8340A}" type="datetime2">
              <a:rPr lang="en-US"/>
              <a:pPr>
                <a:defRPr/>
              </a:pPr>
              <a:t>Friday, June 13, 2025</a:t>
            </a:fld>
            <a:endParaRPr lang="en-US"/>
          </a:p>
        </p:txBody>
      </p:sp>
      <p:sp>
        <p:nvSpPr>
          <p:cNvPr id="7" name="Footer Placeholder 4">
            <a:extLst>
              <a:ext uri="{FF2B5EF4-FFF2-40B4-BE49-F238E27FC236}">
                <a16:creationId xmlns:a16="http://schemas.microsoft.com/office/drawing/2014/main" id="{CBCC088C-B040-4688-86F4-207044113E31}"/>
              </a:ext>
            </a:extLst>
          </p:cNvPr>
          <p:cNvSpPr>
            <a:spLocks noGrp="1"/>
          </p:cNvSpPr>
          <p:nvPr>
            <p:ph type="ftr" sz="quarter" idx="16"/>
          </p:nvPr>
        </p:nvSpPr>
        <p:spPr>
          <a:xfrm>
            <a:off x="4165600" y="6285252"/>
            <a:ext cx="3860800" cy="249385"/>
          </a:xfrm>
          <a:prstGeom prst="rect">
            <a:avLst/>
          </a:prstGeo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B660817-9CA9-4204-A596-F94AEE368C0B}"/>
              </a:ext>
            </a:extLst>
          </p:cNvPr>
          <p:cNvSpPr>
            <a:spLocks noGrp="1"/>
          </p:cNvSpPr>
          <p:nvPr>
            <p:ph type="sldNum" sz="quarter" idx="17"/>
          </p:nvPr>
        </p:nvSpPr>
        <p:spPr/>
        <p:txBody>
          <a:bodyPr/>
          <a:lstStyle>
            <a:lvl1pPr>
              <a:defRPr/>
            </a:lvl1pPr>
          </a:lstStyle>
          <a:p>
            <a:pPr>
              <a:defRPr/>
            </a:pPr>
            <a:fld id="{DC439592-963D-49C7-BAB0-34631B799DB0}" type="slidenum">
              <a:rPr lang="en-US"/>
              <a:pPr>
                <a:defRPr/>
              </a:pPr>
              <a:t>‹#›</a:t>
            </a:fld>
            <a:endParaRPr lang="en-US"/>
          </a:p>
        </p:txBody>
      </p:sp>
    </p:spTree>
    <p:extLst>
      <p:ext uri="{BB962C8B-B14F-4D97-AF65-F5344CB8AC3E}">
        <p14:creationId xmlns:p14="http://schemas.microsoft.com/office/powerpoint/2010/main" val="34957719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5C40D7-56E2-49C5-B91E-8CE026DB0272}"/>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4" name="Date Placeholder 4">
            <a:extLst>
              <a:ext uri="{FF2B5EF4-FFF2-40B4-BE49-F238E27FC236}">
                <a16:creationId xmlns:a16="http://schemas.microsoft.com/office/drawing/2014/main" id="{613072CA-7E3E-47CF-8DBE-05675789E8EF}"/>
              </a:ext>
            </a:extLst>
          </p:cNvPr>
          <p:cNvSpPr>
            <a:spLocks noGrp="1"/>
          </p:cNvSpPr>
          <p:nvPr>
            <p:ph type="dt" sz="half" idx="10"/>
          </p:nvPr>
        </p:nvSpPr>
        <p:spPr/>
        <p:txBody>
          <a:bodyPr/>
          <a:lstStyle>
            <a:lvl1pPr>
              <a:defRPr/>
            </a:lvl1pPr>
          </a:lstStyle>
          <a:p>
            <a:pPr>
              <a:defRPr/>
            </a:pPr>
            <a:fld id="{2179F64A-6BAB-4ED6-9DF0-758C65C9DF9A}" type="datetime2">
              <a:rPr lang="en-US"/>
              <a:pPr>
                <a:defRPr/>
              </a:pPr>
              <a:t>Friday, June 13, 2025</a:t>
            </a:fld>
            <a:endParaRPr lang="en-US"/>
          </a:p>
        </p:txBody>
      </p:sp>
      <p:sp>
        <p:nvSpPr>
          <p:cNvPr id="5" name="Footer Placeholder 5">
            <a:extLst>
              <a:ext uri="{FF2B5EF4-FFF2-40B4-BE49-F238E27FC236}">
                <a16:creationId xmlns:a16="http://schemas.microsoft.com/office/drawing/2014/main" id="{3F3F5332-849A-4ED2-A1CF-7CC3D1FCE650}"/>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6" name="Slide Number Placeholder 6">
            <a:extLst>
              <a:ext uri="{FF2B5EF4-FFF2-40B4-BE49-F238E27FC236}">
                <a16:creationId xmlns:a16="http://schemas.microsoft.com/office/drawing/2014/main" id="{729B328E-9B67-47DF-9BBC-D74564BEC538}"/>
              </a:ext>
            </a:extLst>
          </p:cNvPr>
          <p:cNvSpPr>
            <a:spLocks noGrp="1"/>
          </p:cNvSpPr>
          <p:nvPr>
            <p:ph type="sldNum" sz="quarter" idx="12"/>
          </p:nvPr>
        </p:nvSpPr>
        <p:spPr/>
        <p:txBody>
          <a:bodyPr/>
          <a:lstStyle>
            <a:lvl1pPr>
              <a:defRPr/>
            </a:lvl1pPr>
          </a:lstStyle>
          <a:p>
            <a:pPr>
              <a:defRPr/>
            </a:pPr>
            <a:fld id="{B012F837-3000-489A-A880-EF02468E2A62}" type="slidenum">
              <a:rPr lang="en-US"/>
              <a:pPr>
                <a:defRPr/>
              </a:pPr>
              <a:t>‹#›</a:t>
            </a:fld>
            <a:endParaRPr lang="en-US"/>
          </a:p>
        </p:txBody>
      </p:sp>
    </p:spTree>
    <p:extLst>
      <p:ext uri="{BB962C8B-B14F-4D97-AF65-F5344CB8AC3E}">
        <p14:creationId xmlns:p14="http://schemas.microsoft.com/office/powerpoint/2010/main" val="5479521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B4157E-F98B-4E9C-BC28-34158CB1E4E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274638"/>
            <a:ext cx="10972800" cy="715962"/>
          </a:xfrm>
        </p:spPr>
        <p:txBody>
          <a:bodyPr>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609600" y="1111252"/>
            <a:ext cx="10972800"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981201"/>
            <a:ext cx="538903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52B022F7-D918-49A1-8380-573DC7C4972D}"/>
              </a:ext>
            </a:extLst>
          </p:cNvPr>
          <p:cNvSpPr>
            <a:spLocks noGrp="1"/>
          </p:cNvSpPr>
          <p:nvPr>
            <p:ph type="dt" sz="half" idx="10"/>
          </p:nvPr>
        </p:nvSpPr>
        <p:spPr/>
        <p:txBody>
          <a:bodyPr/>
          <a:lstStyle>
            <a:lvl1pPr>
              <a:defRPr/>
            </a:lvl1pPr>
          </a:lstStyle>
          <a:p>
            <a:pPr>
              <a:defRPr/>
            </a:pPr>
            <a:fld id="{5CBECD14-C166-49BC-9EB5-3FE0E6E8A471}" type="datetime2">
              <a:rPr lang="en-US"/>
              <a:pPr>
                <a:defRPr/>
              </a:pPr>
              <a:t>Friday, June 13, 2025</a:t>
            </a:fld>
            <a:endParaRPr lang="en-US"/>
          </a:p>
        </p:txBody>
      </p:sp>
      <p:sp>
        <p:nvSpPr>
          <p:cNvPr id="9" name="Footer Placeholder 7">
            <a:extLst>
              <a:ext uri="{FF2B5EF4-FFF2-40B4-BE49-F238E27FC236}">
                <a16:creationId xmlns:a16="http://schemas.microsoft.com/office/drawing/2014/main" id="{7FE83F47-D8F6-4174-965C-5906D4A63E16}"/>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C58CFD98-C508-4D28-BDF0-5D9E92315369}"/>
              </a:ext>
            </a:extLst>
          </p:cNvPr>
          <p:cNvSpPr>
            <a:spLocks noGrp="1"/>
          </p:cNvSpPr>
          <p:nvPr>
            <p:ph type="sldNum" sz="quarter" idx="12"/>
          </p:nvPr>
        </p:nvSpPr>
        <p:spPr/>
        <p:txBody>
          <a:bodyPr/>
          <a:lstStyle>
            <a:lvl1pPr>
              <a:defRPr/>
            </a:lvl1pPr>
          </a:lstStyle>
          <a:p>
            <a:pPr>
              <a:defRPr/>
            </a:pPr>
            <a:fld id="{343CBCEB-54ED-4487-8A5C-4A770FDB8929}" type="slidenum">
              <a:rPr lang="en-US"/>
              <a:pPr>
                <a:defRPr/>
              </a:pPr>
              <a:t>‹#›</a:t>
            </a:fld>
            <a:endParaRPr lang="en-US"/>
          </a:p>
        </p:txBody>
      </p:sp>
    </p:spTree>
    <p:extLst>
      <p:ext uri="{BB962C8B-B14F-4D97-AF65-F5344CB8AC3E}">
        <p14:creationId xmlns:p14="http://schemas.microsoft.com/office/powerpoint/2010/main" val="22523728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B4A11B-2199-41CB-9C9E-927211AA37F3}"/>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0972800"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762001"/>
            <a:ext cx="5389033"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1C90EA3-39A8-4E39-B8BD-A3397F3C9E0A}"/>
              </a:ext>
            </a:extLst>
          </p:cNvPr>
          <p:cNvSpPr>
            <a:spLocks noGrp="1"/>
          </p:cNvSpPr>
          <p:nvPr>
            <p:ph type="dt" sz="half" idx="14"/>
          </p:nvPr>
        </p:nvSpPr>
        <p:spPr/>
        <p:txBody>
          <a:bodyPr/>
          <a:lstStyle>
            <a:lvl1pPr>
              <a:defRPr/>
            </a:lvl1pPr>
          </a:lstStyle>
          <a:p>
            <a:pPr>
              <a:defRPr/>
            </a:pPr>
            <a:fld id="{17BFBBBE-4747-4617-A010-5C1F16CF6445}" type="datetime2">
              <a:rPr lang="en-US"/>
              <a:pPr>
                <a:defRPr/>
              </a:pPr>
              <a:t>Friday, June 13, 2025</a:t>
            </a:fld>
            <a:endParaRPr lang="en-US"/>
          </a:p>
        </p:txBody>
      </p:sp>
      <p:sp>
        <p:nvSpPr>
          <p:cNvPr id="9" name="Footer Placeholder 7">
            <a:extLst>
              <a:ext uri="{FF2B5EF4-FFF2-40B4-BE49-F238E27FC236}">
                <a16:creationId xmlns:a16="http://schemas.microsoft.com/office/drawing/2014/main" id="{A0001F16-A4A2-4CDA-95E0-B9A77E520BED}"/>
              </a:ext>
            </a:extLst>
          </p:cNvPr>
          <p:cNvSpPr>
            <a:spLocks noGrp="1"/>
          </p:cNvSpPr>
          <p:nvPr>
            <p:ph type="ftr" sz="quarter" idx="15"/>
          </p:nvPr>
        </p:nvSpPr>
        <p:spPr>
          <a:xfrm>
            <a:off x="4165600" y="6285252"/>
            <a:ext cx="3860800" cy="249385"/>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CD6086DC-54A9-4923-A88A-28A7F2EBABEF}"/>
              </a:ext>
            </a:extLst>
          </p:cNvPr>
          <p:cNvSpPr>
            <a:spLocks noGrp="1"/>
          </p:cNvSpPr>
          <p:nvPr>
            <p:ph type="sldNum" sz="quarter" idx="16"/>
          </p:nvPr>
        </p:nvSpPr>
        <p:spPr/>
        <p:txBody>
          <a:bodyPr/>
          <a:lstStyle>
            <a:lvl1pPr>
              <a:defRPr/>
            </a:lvl1pPr>
          </a:lstStyle>
          <a:p>
            <a:pPr>
              <a:defRPr/>
            </a:pPr>
            <a:fld id="{824FFA64-350A-4DB0-BC45-581E64B74D2F}" type="slidenum">
              <a:rPr lang="en-US"/>
              <a:pPr>
                <a:defRPr/>
              </a:pPr>
              <a:t>‹#›</a:t>
            </a:fld>
            <a:endParaRPr lang="en-US"/>
          </a:p>
        </p:txBody>
      </p:sp>
    </p:spTree>
    <p:extLst>
      <p:ext uri="{BB962C8B-B14F-4D97-AF65-F5344CB8AC3E}">
        <p14:creationId xmlns:p14="http://schemas.microsoft.com/office/powerpoint/2010/main" val="10269962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F6F12B-2191-430F-B810-D58890BA2468}"/>
              </a:ext>
            </a:extLst>
          </p:cNvPr>
          <p:cNvSpPr/>
          <p:nvPr userDrawn="1"/>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C5FF341D-73C3-4A91-9E97-B54E23C5D2A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0"/>
            <a:ext cx="5592233" cy="27607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71C8BA52-F474-4541-B55F-23B45101DEFB}"/>
              </a:ext>
            </a:extLst>
          </p:cNvPr>
          <p:cNvSpPr>
            <a:spLocks noGrp="1"/>
          </p:cNvSpPr>
          <p:nvPr>
            <p:ph type="dt" sz="half" idx="15"/>
          </p:nvPr>
        </p:nvSpPr>
        <p:spPr/>
        <p:txBody>
          <a:bodyPr/>
          <a:lstStyle>
            <a:lvl1pPr>
              <a:defRPr/>
            </a:lvl1pPr>
          </a:lstStyle>
          <a:p>
            <a:pPr>
              <a:defRPr/>
            </a:pPr>
            <a:fld id="{F294AF96-2B07-483F-A1E9-B12CCB3C2329}" type="datetime2">
              <a:rPr lang="en-US"/>
              <a:pPr>
                <a:defRPr/>
              </a:pPr>
              <a:t>Friday, June 13, 2025</a:t>
            </a:fld>
            <a:endParaRPr lang="en-US"/>
          </a:p>
        </p:txBody>
      </p:sp>
      <p:sp>
        <p:nvSpPr>
          <p:cNvPr id="10" name="Footer Placeholder 7">
            <a:extLst>
              <a:ext uri="{FF2B5EF4-FFF2-40B4-BE49-F238E27FC236}">
                <a16:creationId xmlns:a16="http://schemas.microsoft.com/office/drawing/2014/main" id="{806CEA26-EFD4-414E-84A6-EC229C98EC4E}"/>
              </a:ext>
            </a:extLst>
          </p:cNvPr>
          <p:cNvSpPr>
            <a:spLocks noGrp="1"/>
          </p:cNvSpPr>
          <p:nvPr>
            <p:ph type="ftr" sz="quarter" idx="16"/>
          </p:nvPr>
        </p:nvSpPr>
        <p:spPr>
          <a:xfrm>
            <a:off x="4165600" y="6285252"/>
            <a:ext cx="3860800" cy="249385"/>
          </a:xfrm>
          <a:prstGeom prst="rect">
            <a:avLst/>
          </a:prstGeom>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43F625B5-A8DB-4984-8B4F-EBBEC52C86FC}"/>
              </a:ext>
            </a:extLst>
          </p:cNvPr>
          <p:cNvSpPr>
            <a:spLocks noGrp="1"/>
          </p:cNvSpPr>
          <p:nvPr>
            <p:ph type="sldNum" sz="quarter" idx="17"/>
          </p:nvPr>
        </p:nvSpPr>
        <p:spPr/>
        <p:txBody>
          <a:bodyPr/>
          <a:lstStyle>
            <a:lvl1pPr>
              <a:defRPr/>
            </a:lvl1pPr>
          </a:lstStyle>
          <a:p>
            <a:pPr>
              <a:defRPr/>
            </a:pPr>
            <a:fld id="{D59AED25-ACBC-4432-8F3C-91D69C7AC606}" type="slidenum">
              <a:rPr lang="en-US"/>
              <a:pPr>
                <a:defRPr/>
              </a:pPr>
              <a:t>‹#›</a:t>
            </a:fld>
            <a:endParaRPr lang="en-US"/>
          </a:p>
        </p:txBody>
      </p:sp>
    </p:spTree>
    <p:extLst>
      <p:ext uri="{BB962C8B-B14F-4D97-AF65-F5344CB8AC3E}">
        <p14:creationId xmlns:p14="http://schemas.microsoft.com/office/powerpoint/2010/main" val="13511966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3A96E1-3628-437C-ACFA-387EF4516306}"/>
              </a:ext>
            </a:extLst>
          </p:cNvPr>
          <p:cNvSpPr/>
          <p:nvPr userDrawn="1"/>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E5768F8F-C5E1-433E-BA8C-4FCF50939E62}"/>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533402" y="152400"/>
            <a:ext cx="11218332"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4442883" y="762001"/>
            <a:ext cx="3405717"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33401" y="3429000"/>
            <a:ext cx="11252201" cy="27607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533401" y="762001"/>
            <a:ext cx="3632200"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8305800" y="762001"/>
            <a:ext cx="34798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1A0758B4-1926-404A-80FD-36BBE499D31D}"/>
              </a:ext>
            </a:extLst>
          </p:cNvPr>
          <p:cNvSpPr>
            <a:spLocks noGrp="1"/>
          </p:cNvSpPr>
          <p:nvPr>
            <p:ph type="dt" sz="half" idx="15"/>
          </p:nvPr>
        </p:nvSpPr>
        <p:spPr/>
        <p:txBody>
          <a:bodyPr/>
          <a:lstStyle>
            <a:lvl1pPr>
              <a:defRPr/>
            </a:lvl1pPr>
          </a:lstStyle>
          <a:p>
            <a:pPr>
              <a:defRPr/>
            </a:pPr>
            <a:fld id="{F294AF96-2B07-483F-A1E9-B12CCB3C2329}" type="datetime2">
              <a:rPr lang="en-US"/>
              <a:pPr>
                <a:defRPr/>
              </a:pPr>
              <a:t>Friday, June 13, 2025</a:t>
            </a:fld>
            <a:endParaRPr lang="en-US"/>
          </a:p>
        </p:txBody>
      </p:sp>
      <p:sp>
        <p:nvSpPr>
          <p:cNvPr id="10" name="Footer Placeholder 7">
            <a:extLst>
              <a:ext uri="{FF2B5EF4-FFF2-40B4-BE49-F238E27FC236}">
                <a16:creationId xmlns:a16="http://schemas.microsoft.com/office/drawing/2014/main" id="{01EF4193-D23E-40B2-9292-78C2275DE82F}"/>
              </a:ext>
            </a:extLst>
          </p:cNvPr>
          <p:cNvSpPr>
            <a:spLocks noGrp="1"/>
          </p:cNvSpPr>
          <p:nvPr>
            <p:ph type="ftr" sz="quarter" idx="16"/>
          </p:nvPr>
        </p:nvSpPr>
        <p:spPr>
          <a:xfrm>
            <a:off x="4165600" y="6285252"/>
            <a:ext cx="3860800" cy="249385"/>
          </a:xfrm>
          <a:prstGeom prst="rect">
            <a:avLst/>
          </a:prstGeom>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851407CD-D648-4EEA-9DC1-696415A1DB89}"/>
              </a:ext>
            </a:extLst>
          </p:cNvPr>
          <p:cNvSpPr>
            <a:spLocks noGrp="1"/>
          </p:cNvSpPr>
          <p:nvPr>
            <p:ph type="sldNum" sz="quarter" idx="17"/>
          </p:nvPr>
        </p:nvSpPr>
        <p:spPr/>
        <p:txBody>
          <a:bodyPr/>
          <a:lstStyle>
            <a:lvl1pPr>
              <a:defRPr/>
            </a:lvl1pPr>
          </a:lstStyle>
          <a:p>
            <a:pPr>
              <a:defRPr/>
            </a:pPr>
            <a:fld id="{A4E1C66B-95C2-4573-A3CA-DA6B5177C05A}" type="slidenum">
              <a:rPr lang="en-US"/>
              <a:pPr>
                <a:defRPr/>
              </a:pPr>
              <a:t>‹#›</a:t>
            </a:fld>
            <a:endParaRPr lang="en-US"/>
          </a:p>
        </p:txBody>
      </p:sp>
    </p:spTree>
    <p:extLst>
      <p:ext uri="{BB962C8B-B14F-4D97-AF65-F5344CB8AC3E}">
        <p14:creationId xmlns:p14="http://schemas.microsoft.com/office/powerpoint/2010/main" val="34983387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4583DB-C634-4A8A-863E-CE0D587BC04F}"/>
              </a:ext>
            </a:extLst>
          </p:cNvPr>
          <p:cNvSpPr/>
          <p:nvPr userDrawn="1"/>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4003BFE4-C4B6-4697-A4E8-10072F131999}"/>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762001"/>
            <a:ext cx="5386917"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1"/>
            <a:ext cx="5592233" cy="26918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EE4058ED-D3CF-4C02-9BC0-8C5722471FF9}"/>
              </a:ext>
            </a:extLst>
          </p:cNvPr>
          <p:cNvSpPr>
            <a:spLocks noGrp="1"/>
          </p:cNvSpPr>
          <p:nvPr>
            <p:ph type="dt" sz="half" idx="15"/>
          </p:nvPr>
        </p:nvSpPr>
        <p:spPr/>
        <p:txBody>
          <a:bodyPr/>
          <a:lstStyle>
            <a:lvl1pPr>
              <a:defRPr/>
            </a:lvl1pPr>
          </a:lstStyle>
          <a:p>
            <a:pPr>
              <a:defRPr/>
            </a:pPr>
            <a:fld id="{9ABE5D5D-D901-44E0-9A13-0B3D0CD3A7F6}" type="datetime2">
              <a:rPr lang="en-US"/>
              <a:pPr>
                <a:defRPr/>
              </a:pPr>
              <a:t>Friday, June 13, 2025</a:t>
            </a:fld>
            <a:endParaRPr lang="en-US"/>
          </a:p>
        </p:txBody>
      </p:sp>
      <p:sp>
        <p:nvSpPr>
          <p:cNvPr id="10" name="Footer Placeholder 7">
            <a:extLst>
              <a:ext uri="{FF2B5EF4-FFF2-40B4-BE49-F238E27FC236}">
                <a16:creationId xmlns:a16="http://schemas.microsoft.com/office/drawing/2014/main" id="{B978FAEE-5497-4A3C-8FC2-88E7860FAACA}"/>
              </a:ext>
            </a:extLst>
          </p:cNvPr>
          <p:cNvSpPr>
            <a:spLocks noGrp="1"/>
          </p:cNvSpPr>
          <p:nvPr>
            <p:ph type="ftr" sz="quarter" idx="16"/>
          </p:nvPr>
        </p:nvSpPr>
        <p:spPr>
          <a:xfrm>
            <a:off x="4165600" y="6285252"/>
            <a:ext cx="3860800" cy="249385"/>
          </a:xfrm>
          <a:prstGeom prst="rect">
            <a:avLst/>
          </a:prstGeom>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AB0FFE1F-4917-40D6-901A-E67FF24B0F91}"/>
              </a:ext>
            </a:extLst>
          </p:cNvPr>
          <p:cNvSpPr>
            <a:spLocks noGrp="1"/>
          </p:cNvSpPr>
          <p:nvPr>
            <p:ph type="sldNum" sz="quarter" idx="17"/>
          </p:nvPr>
        </p:nvSpPr>
        <p:spPr/>
        <p:txBody>
          <a:bodyPr/>
          <a:lstStyle>
            <a:lvl1pPr>
              <a:defRPr/>
            </a:lvl1pPr>
          </a:lstStyle>
          <a:p>
            <a:pPr>
              <a:defRPr/>
            </a:pPr>
            <a:fld id="{C7C2BAC1-9E90-4FF5-BC46-2FCDA360DF58}" type="slidenum">
              <a:rPr lang="en-US"/>
              <a:pPr>
                <a:defRPr/>
              </a:pPr>
              <a:t>‹#›</a:t>
            </a:fld>
            <a:endParaRPr lang="en-US"/>
          </a:p>
        </p:txBody>
      </p:sp>
    </p:spTree>
    <p:extLst>
      <p:ext uri="{BB962C8B-B14F-4D97-AF65-F5344CB8AC3E}">
        <p14:creationId xmlns:p14="http://schemas.microsoft.com/office/powerpoint/2010/main" val="2508781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F568BB-0F00-461C-838E-45BE08ED52D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406401" y="152400"/>
            <a:ext cx="5384800" cy="990600"/>
          </a:xfrm>
        </p:spPr>
        <p:txBody>
          <a:bodyPr>
            <a:no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1"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3"/>
          </p:nvPr>
        </p:nvSpPr>
        <p:spPr>
          <a:xfrm>
            <a:off x="6398683" y="152401"/>
            <a:ext cx="5386917" cy="589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3A06E-298D-4A7E-B86B-A3052633DF95}"/>
              </a:ext>
            </a:extLst>
          </p:cNvPr>
          <p:cNvSpPr>
            <a:spLocks noGrp="1"/>
          </p:cNvSpPr>
          <p:nvPr>
            <p:ph type="dt" sz="half" idx="14"/>
          </p:nvPr>
        </p:nvSpPr>
        <p:spPr/>
        <p:txBody>
          <a:bodyPr/>
          <a:lstStyle>
            <a:lvl1pPr>
              <a:defRPr/>
            </a:lvl1pPr>
          </a:lstStyle>
          <a:p>
            <a:pPr>
              <a:defRPr/>
            </a:pPr>
            <a:fld id="{25B5D48B-D1D2-43E5-A247-6D5613CE9E98}" type="datetime2">
              <a:rPr lang="en-US"/>
              <a:pPr>
                <a:defRPr/>
              </a:pPr>
              <a:t>Friday, June 13, 2025</a:t>
            </a:fld>
            <a:endParaRPr lang="en-US"/>
          </a:p>
        </p:txBody>
      </p:sp>
      <p:sp>
        <p:nvSpPr>
          <p:cNvPr id="8" name="Footer Placeholder 7">
            <a:extLst>
              <a:ext uri="{FF2B5EF4-FFF2-40B4-BE49-F238E27FC236}">
                <a16:creationId xmlns:a16="http://schemas.microsoft.com/office/drawing/2014/main" id="{74C0E5CE-49D1-45BD-BDB9-E5B52DC36255}"/>
              </a:ext>
            </a:extLst>
          </p:cNvPr>
          <p:cNvSpPr>
            <a:spLocks noGrp="1"/>
          </p:cNvSpPr>
          <p:nvPr>
            <p:ph type="ftr" sz="quarter" idx="15"/>
          </p:nvPr>
        </p:nvSpPr>
        <p:spPr>
          <a:xfrm>
            <a:off x="4165600" y="6285252"/>
            <a:ext cx="3860800" cy="24938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65AF01A5-DC38-4893-8FF3-A393F6048C48}"/>
              </a:ext>
            </a:extLst>
          </p:cNvPr>
          <p:cNvSpPr>
            <a:spLocks noGrp="1"/>
          </p:cNvSpPr>
          <p:nvPr>
            <p:ph type="sldNum" sz="quarter" idx="16"/>
          </p:nvPr>
        </p:nvSpPr>
        <p:spPr/>
        <p:txBody>
          <a:bodyPr/>
          <a:lstStyle>
            <a:lvl1pPr>
              <a:defRPr/>
            </a:lvl1pPr>
          </a:lstStyle>
          <a:p>
            <a:pPr>
              <a:defRPr/>
            </a:pPr>
            <a:fld id="{576CBC15-0296-4EAC-A42C-12BD27CBAFC0}" type="slidenum">
              <a:rPr lang="en-US"/>
              <a:pPr>
                <a:defRPr/>
              </a:pPr>
              <a:t>‹#›</a:t>
            </a:fld>
            <a:endParaRPr lang="en-US"/>
          </a:p>
        </p:txBody>
      </p:sp>
    </p:spTree>
    <p:extLst>
      <p:ext uri="{BB962C8B-B14F-4D97-AF65-F5344CB8AC3E}">
        <p14:creationId xmlns:p14="http://schemas.microsoft.com/office/powerpoint/2010/main" val="37089409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AD8413-B096-434C-B981-5D74AE0C171C}"/>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82DBE60A-CF11-473F-AF76-E89BD67D05C0}"/>
              </a:ext>
            </a:extLst>
          </p:cNvPr>
          <p:cNvSpPr>
            <a:spLocks noGrp="1"/>
          </p:cNvSpPr>
          <p:nvPr>
            <p:ph type="dt" sz="half" idx="10"/>
          </p:nvPr>
        </p:nvSpPr>
        <p:spPr/>
        <p:txBody>
          <a:bodyPr/>
          <a:lstStyle>
            <a:lvl1pPr>
              <a:defRPr/>
            </a:lvl1pPr>
          </a:lstStyle>
          <a:p>
            <a:pPr>
              <a:defRPr/>
            </a:pPr>
            <a:fld id="{8760202A-3381-4EB8-8CC8-7CD7E47D4EAE}" type="datetime2">
              <a:rPr lang="en-US"/>
              <a:pPr>
                <a:defRPr/>
              </a:pPr>
              <a:t>Friday, June 13, 2025</a:t>
            </a:fld>
            <a:endParaRPr lang="en-US"/>
          </a:p>
        </p:txBody>
      </p:sp>
      <p:sp>
        <p:nvSpPr>
          <p:cNvPr id="7" name="Footer Placeholder 5">
            <a:extLst>
              <a:ext uri="{FF2B5EF4-FFF2-40B4-BE49-F238E27FC236}">
                <a16:creationId xmlns:a16="http://schemas.microsoft.com/office/drawing/2014/main" id="{27E6232A-A8B4-4D8F-9A36-39859CA58EE4}"/>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2C5A3F2F-BAAC-4B6F-9C0C-931B43F2A08C}"/>
              </a:ext>
            </a:extLst>
          </p:cNvPr>
          <p:cNvSpPr>
            <a:spLocks noGrp="1"/>
          </p:cNvSpPr>
          <p:nvPr>
            <p:ph type="sldNum" sz="quarter" idx="12"/>
          </p:nvPr>
        </p:nvSpPr>
        <p:spPr/>
        <p:txBody>
          <a:bodyPr/>
          <a:lstStyle>
            <a:lvl1pPr>
              <a:defRPr/>
            </a:lvl1pPr>
          </a:lstStyle>
          <a:p>
            <a:pPr>
              <a:defRPr/>
            </a:pPr>
            <a:fld id="{4DB980CA-F784-4DB5-945D-41D40CD2FBC6}" type="slidenum">
              <a:rPr lang="en-US"/>
              <a:pPr>
                <a:defRPr/>
              </a:pPr>
              <a:t>‹#›</a:t>
            </a:fld>
            <a:endParaRPr lang="en-US"/>
          </a:p>
        </p:txBody>
      </p:sp>
    </p:spTree>
    <p:extLst>
      <p:ext uri="{BB962C8B-B14F-4D97-AF65-F5344CB8AC3E}">
        <p14:creationId xmlns:p14="http://schemas.microsoft.com/office/powerpoint/2010/main" val="1296023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BE9AA0-397C-4BBD-9BBD-2564CBD4294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A06EA4-6ECA-427A-B6F6-FCED9AD81415}"/>
              </a:ext>
            </a:extLst>
          </p:cNvPr>
          <p:cNvSpPr>
            <a:spLocks noGrp="1"/>
          </p:cNvSpPr>
          <p:nvPr>
            <p:ph type="dt" sz="half" idx="10"/>
          </p:nvPr>
        </p:nvSpPr>
        <p:spPr/>
        <p:txBody>
          <a:bodyPr/>
          <a:lstStyle>
            <a:lvl1pPr>
              <a:defRPr/>
            </a:lvl1pPr>
          </a:lstStyle>
          <a:p>
            <a:pPr>
              <a:defRPr/>
            </a:pPr>
            <a:fld id="{B6277938-4894-4136-AD3F-DFA688FA1C9D}" type="datetime2">
              <a:rPr lang="en-US"/>
              <a:pPr>
                <a:defRPr/>
              </a:pPr>
              <a:t>Friday, June 13, 2025</a:t>
            </a:fld>
            <a:endParaRPr lang="en-US"/>
          </a:p>
        </p:txBody>
      </p:sp>
      <p:sp>
        <p:nvSpPr>
          <p:cNvPr id="6" name="Footer Placeholder 4">
            <a:extLst>
              <a:ext uri="{FF2B5EF4-FFF2-40B4-BE49-F238E27FC236}">
                <a16:creationId xmlns:a16="http://schemas.microsoft.com/office/drawing/2014/main" id="{0DF86AC1-7B67-49CB-822A-BEAC53F60ED1}"/>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AE346B-D0F0-4DE9-A47F-2BC4F051F8B6}"/>
              </a:ext>
            </a:extLst>
          </p:cNvPr>
          <p:cNvSpPr>
            <a:spLocks noGrp="1"/>
          </p:cNvSpPr>
          <p:nvPr>
            <p:ph type="sldNum" sz="quarter" idx="12"/>
          </p:nvPr>
        </p:nvSpPr>
        <p:spPr/>
        <p:txBody>
          <a:bodyPr/>
          <a:lstStyle>
            <a:lvl1pPr>
              <a:defRPr/>
            </a:lvl1pPr>
          </a:lstStyle>
          <a:p>
            <a:pPr>
              <a:defRPr/>
            </a:pPr>
            <a:fld id="{EAD391C2-AFD4-46AC-A990-458FEB126E80}" type="slidenum">
              <a:rPr lang="en-US"/>
              <a:pPr>
                <a:defRPr/>
              </a:pPr>
              <a:t>‹#›</a:t>
            </a:fld>
            <a:endParaRPr lang="en-US"/>
          </a:p>
        </p:txBody>
      </p:sp>
    </p:spTree>
    <p:extLst>
      <p:ext uri="{BB962C8B-B14F-4D97-AF65-F5344CB8AC3E}">
        <p14:creationId xmlns:p14="http://schemas.microsoft.com/office/powerpoint/2010/main" val="278091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0"/>
            <a:ext cx="5592233" cy="27607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60155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8EF8E6-1504-465C-8EBC-BFFC8B5EB3DE}"/>
              </a:ext>
            </a:extLst>
          </p:cNvPr>
          <p:cNvSpPr/>
          <p:nvPr userDrawn="1"/>
        </p:nvSpPr>
        <p:spPr>
          <a:xfrm>
            <a:off x="0" y="0"/>
            <a:ext cx="12192000" cy="6858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9202724A-82A8-41ED-A173-33171A810711}"/>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45058" name="Rectangle 2"/>
          <p:cNvSpPr>
            <a:spLocks noGrp="1" noChangeArrowheads="1"/>
          </p:cNvSpPr>
          <p:nvPr>
            <p:ph type="ctrTitle" sz="quarter"/>
          </p:nvPr>
        </p:nvSpPr>
        <p:spPr>
          <a:xfrm>
            <a:off x="914400" y="1692276"/>
            <a:ext cx="10363200" cy="1736725"/>
          </a:xfrm>
        </p:spPr>
        <p:txBody>
          <a:bodyPr anchor="b"/>
          <a:lstStyle>
            <a:lvl1pPr>
              <a:defRPr sz="4400"/>
            </a:lvl1pPr>
          </a:lstStyle>
          <a:p>
            <a:r>
              <a:rPr lang="en-US"/>
              <a:t>Click to edit Master title style</a:t>
            </a:r>
            <a:endParaRPr lang="en-US" dirty="0"/>
          </a:p>
        </p:txBody>
      </p:sp>
      <p:sp>
        <p:nvSpPr>
          <p:cNvPr id="45059" name="Rectangle 3"/>
          <p:cNvSpPr>
            <a:spLocks noGrp="1" noChangeArrowheads="1"/>
          </p:cNvSpPr>
          <p:nvPr>
            <p:ph type="subTitle" sz="quarter" idx="1"/>
          </p:nvPr>
        </p:nvSpPr>
        <p:spPr>
          <a:xfrm>
            <a:off x="1828800" y="3886200"/>
            <a:ext cx="8534400" cy="990600"/>
          </a:xfrm>
        </p:spPr>
        <p:txBody>
          <a:bodyPr/>
          <a:lstStyle>
            <a:lvl1pPr marL="0" indent="0" algn="ctr">
              <a:buFont typeface="Wingdings" pitchFamily="2"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2463363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EB27057-08E9-4A93-8923-7F253BDE737F}"/>
              </a:ext>
            </a:extLst>
          </p:cNvPr>
          <p:cNvSpPr/>
          <p:nvPr/>
        </p:nvSpPr>
        <p:spPr bwMode="auto">
          <a:xfrm>
            <a:off x="0" y="1069975"/>
            <a:ext cx="12192000" cy="192088"/>
          </a:xfrm>
          <a:prstGeom prst="roundRect">
            <a:avLst/>
          </a:prstGeom>
          <a:solidFill>
            <a:schemeClr val="accent3"/>
          </a:solidFill>
          <a:ln w="9525" cap="flat" cmpd="sng" algn="ctr">
            <a:solidFill>
              <a:schemeClr val="accent3"/>
            </a:solidFill>
            <a:prstDash val="solid"/>
            <a:round/>
            <a:headEnd type="none" w="med" len="med"/>
            <a:tailEnd type="none" w="med" len="med"/>
          </a:ln>
          <a:effectLst/>
        </p:spPr>
        <p:txBody>
          <a:bodyPr lIns="80147" tIns="40074" rIns="80147" bIns="40074"/>
          <a:lstStyle/>
          <a:p>
            <a:pPr defTabSz="914179">
              <a:defRPr/>
            </a:pPr>
            <a:endParaRPr lang="en-US">
              <a:cs typeface="+mn-cs"/>
            </a:endParaRPr>
          </a:p>
        </p:txBody>
      </p:sp>
      <p:cxnSp>
        <p:nvCxnSpPr>
          <p:cNvPr id="5" name="Straight Connector 4">
            <a:extLst>
              <a:ext uri="{FF2B5EF4-FFF2-40B4-BE49-F238E27FC236}">
                <a16:creationId xmlns:a16="http://schemas.microsoft.com/office/drawing/2014/main" id="{13EB6E46-30E1-436E-92DD-22967B179A8A}"/>
              </a:ext>
            </a:extLst>
          </p:cNvPr>
          <p:cNvCxnSpPr/>
          <p:nvPr/>
        </p:nvCxnSpPr>
        <p:spPr bwMode="auto">
          <a:xfrm rot="10800000" flipH="1" flipV="1">
            <a:off x="0" y="1166813"/>
            <a:ext cx="12192000" cy="11112"/>
          </a:xfrm>
          <a:prstGeom prst="line">
            <a:avLst/>
          </a:prstGeom>
          <a:ln>
            <a:solidFill>
              <a:srgbClr val="1E7FB8"/>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 name="Rectangle 11">
            <a:extLst>
              <a:ext uri="{FF2B5EF4-FFF2-40B4-BE49-F238E27FC236}">
                <a16:creationId xmlns:a16="http://schemas.microsoft.com/office/drawing/2014/main" id="{E9E730BB-05E2-42E2-9F66-B73F65F8D48E}"/>
              </a:ext>
            </a:extLst>
          </p:cNvPr>
          <p:cNvSpPr>
            <a:spLocks noChangeArrowheads="1"/>
          </p:cNvSpPr>
          <p:nvPr/>
        </p:nvSpPr>
        <p:spPr bwMode="auto">
          <a:xfrm>
            <a:off x="0" y="0"/>
            <a:ext cx="12192000" cy="1262063"/>
          </a:xfrm>
          <a:prstGeom prst="rect">
            <a:avLst/>
          </a:prstGeom>
          <a:solidFill>
            <a:schemeClr val="bg1"/>
          </a:solidFill>
          <a:ln w="9525" algn="ctr">
            <a:solidFill>
              <a:schemeClr val="bg1"/>
            </a:solidFill>
            <a:round/>
            <a:headEnd/>
            <a:tailEnd/>
          </a:ln>
        </p:spPr>
        <p:txBody>
          <a:bodyPr/>
          <a:lstStyle>
            <a:lvl1pPr defTabSz="1042988">
              <a:defRPr>
                <a:solidFill>
                  <a:schemeClr val="tx1"/>
                </a:solidFill>
                <a:latin typeface="Calibri" panose="020F0502020204030204" pitchFamily="34" charset="0"/>
                <a:cs typeface="Arial" panose="020B0604020202020204" pitchFamily="34" charset="0"/>
              </a:defRPr>
            </a:lvl1pPr>
            <a:lvl2pPr marL="742950" indent="-285750" defTabSz="1042988">
              <a:defRPr>
                <a:solidFill>
                  <a:schemeClr val="tx1"/>
                </a:solidFill>
                <a:latin typeface="Calibri" panose="020F0502020204030204" pitchFamily="34" charset="0"/>
                <a:cs typeface="Arial" panose="020B0604020202020204" pitchFamily="34" charset="0"/>
              </a:defRPr>
            </a:lvl2pPr>
            <a:lvl3pPr marL="1143000" indent="-228600" defTabSz="1042988">
              <a:defRPr>
                <a:solidFill>
                  <a:schemeClr val="tx1"/>
                </a:solidFill>
                <a:latin typeface="Calibri" panose="020F0502020204030204" pitchFamily="34" charset="0"/>
                <a:cs typeface="Arial" panose="020B0604020202020204" pitchFamily="34" charset="0"/>
              </a:defRPr>
            </a:lvl3pPr>
            <a:lvl4pPr marL="1600200" indent="-228600" defTabSz="1042988">
              <a:defRPr>
                <a:solidFill>
                  <a:schemeClr val="tx1"/>
                </a:solidFill>
                <a:latin typeface="Calibri" panose="020F0502020204030204" pitchFamily="34" charset="0"/>
                <a:cs typeface="Arial" panose="020B0604020202020204" pitchFamily="34" charset="0"/>
              </a:defRPr>
            </a:lvl4pPr>
            <a:lvl5pPr marL="2057400" indent="-228600" defTabSz="1042988">
              <a:defRPr>
                <a:solidFill>
                  <a:schemeClr val="tx1"/>
                </a:solidFill>
                <a:latin typeface="Calibri" panose="020F050202020403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sz="3900" b="1">
              <a:solidFill>
                <a:srgbClr val="000066"/>
              </a:solidFill>
              <a:latin typeface="Arial" panose="020B0604020202020204" pitchFamily="34" charset="0"/>
            </a:endParaRPr>
          </a:p>
        </p:txBody>
      </p:sp>
      <p:sp>
        <p:nvSpPr>
          <p:cNvPr id="7" name="Rectangle 11">
            <a:extLst>
              <a:ext uri="{FF2B5EF4-FFF2-40B4-BE49-F238E27FC236}">
                <a16:creationId xmlns:a16="http://schemas.microsoft.com/office/drawing/2014/main" id="{0974B5B8-096B-4E0E-B0C2-EADD8A85800C}"/>
              </a:ext>
            </a:extLst>
          </p:cNvPr>
          <p:cNvSpPr>
            <a:spLocks noChangeArrowheads="1"/>
          </p:cNvSpPr>
          <p:nvPr/>
        </p:nvSpPr>
        <p:spPr bwMode="auto">
          <a:xfrm>
            <a:off x="0" y="0"/>
            <a:ext cx="12192000" cy="6843713"/>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47" tIns="40074" rIns="80147" bIns="40074"/>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8" name="Rectangle 7">
            <a:extLst>
              <a:ext uri="{FF2B5EF4-FFF2-40B4-BE49-F238E27FC236}">
                <a16:creationId xmlns:a16="http://schemas.microsoft.com/office/drawing/2014/main" id="{B375681E-EB74-4893-A08B-963475B761FC}"/>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9" name="Rectangle 8">
            <a:extLst>
              <a:ext uri="{FF2B5EF4-FFF2-40B4-BE49-F238E27FC236}">
                <a16:creationId xmlns:a16="http://schemas.microsoft.com/office/drawing/2014/main" id="{9BA08C81-D4CE-406A-8CDB-F8B60819CC3F}"/>
              </a:ext>
            </a:extLst>
          </p:cNvPr>
          <p:cNvSpPr/>
          <p:nvPr userDrawn="1"/>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 name="Content Placeholder 2"/>
          <p:cNvSpPr>
            <a:spLocks noGrp="1"/>
          </p:cNvSpPr>
          <p:nvPr>
            <p:ph idx="1"/>
          </p:nvPr>
        </p:nvSpPr>
        <p:spPr>
          <a:xfrm>
            <a:off x="0" y="1226000"/>
            <a:ext cx="12192000" cy="5017636"/>
          </a:xfrm>
        </p:spPr>
        <p:txBody>
          <a:bodyPr/>
          <a:lstStyle>
            <a:lvl4pPr>
              <a:defRPr/>
            </a:lvl4pPr>
            <a:lvl5pPr marL="184308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0" y="57152"/>
            <a:ext cx="11988800" cy="820736"/>
          </a:xfrm>
          <a:prstGeom prst="rect">
            <a:avLst/>
          </a:prstGeom>
          <a:noFill/>
          <a:ln>
            <a:noFill/>
          </a:ln>
          <a:effectLst>
            <a:outerShdw dist="17961" dir="2700000" algn="ctr" rotWithShape="0">
              <a:srgbClr val="96CCEE"/>
            </a:outerShdw>
          </a:effectLst>
        </p:spPr>
        <p:txBody>
          <a:bodyPr lIns="0" tIns="0" rIns="0" bIns="0"/>
          <a:lstStyle>
            <a:lvl1pPr>
              <a:defRPr b="1"/>
            </a:lvl1pPr>
          </a:lstStyle>
          <a:p>
            <a:pPr lvl="0"/>
            <a:r>
              <a:rPr lang="en-US"/>
              <a:t>Click to edit Master title style</a:t>
            </a:r>
            <a:endParaRPr lang="en-US" dirty="0"/>
          </a:p>
        </p:txBody>
      </p:sp>
      <p:sp>
        <p:nvSpPr>
          <p:cNvPr id="11" name="Slide Number Placeholder 5">
            <a:extLst>
              <a:ext uri="{FF2B5EF4-FFF2-40B4-BE49-F238E27FC236}">
                <a16:creationId xmlns:a16="http://schemas.microsoft.com/office/drawing/2014/main" id="{D00E9720-ECC8-45E5-A6BA-3C2204BA29B0}"/>
              </a:ext>
            </a:extLst>
          </p:cNvPr>
          <p:cNvSpPr>
            <a:spLocks noGrp="1"/>
          </p:cNvSpPr>
          <p:nvPr>
            <p:ph type="sldNum" sz="quarter" idx="10"/>
          </p:nvPr>
        </p:nvSpPr>
        <p:spPr>
          <a:xfrm>
            <a:off x="9256713" y="6435725"/>
            <a:ext cx="2844800" cy="365125"/>
          </a:xfrm>
        </p:spPr>
        <p:txBody>
          <a:bodyPr/>
          <a:lstStyle>
            <a:lvl1pPr>
              <a:defRPr/>
            </a:lvl1pPr>
          </a:lstStyle>
          <a:p>
            <a:pPr>
              <a:defRPr/>
            </a:pPr>
            <a:fld id="{F0CEEF2F-FAFC-482C-9A90-FF1302C35168}" type="slidenum">
              <a:rPr lang="en-US"/>
              <a:pPr>
                <a:defRPr/>
              </a:pPr>
              <a:t>‹#›</a:t>
            </a:fld>
            <a:endParaRPr lang="en-US"/>
          </a:p>
        </p:txBody>
      </p:sp>
      <p:sp>
        <p:nvSpPr>
          <p:cNvPr id="12" name="Date Placeholder 3">
            <a:extLst>
              <a:ext uri="{FF2B5EF4-FFF2-40B4-BE49-F238E27FC236}">
                <a16:creationId xmlns:a16="http://schemas.microsoft.com/office/drawing/2014/main" id="{0F7AC9BC-8070-40F9-B4BF-83AB139C51B9}"/>
              </a:ext>
            </a:extLst>
          </p:cNvPr>
          <p:cNvSpPr>
            <a:spLocks noGrp="1"/>
          </p:cNvSpPr>
          <p:nvPr>
            <p:ph type="dt" sz="half" idx="11"/>
          </p:nvPr>
        </p:nvSpPr>
        <p:spPr>
          <a:xfrm>
            <a:off x="90488" y="6403975"/>
            <a:ext cx="2844800" cy="365125"/>
          </a:xfrm>
        </p:spPr>
        <p:txBody>
          <a:bodyPr/>
          <a:lstStyle>
            <a:lvl1pPr>
              <a:defRPr/>
            </a:lvl1pPr>
          </a:lstStyle>
          <a:p>
            <a:pPr>
              <a:defRPr/>
            </a:pPr>
            <a:fld id="{EE514114-1B09-4F88-919C-314FA9E8340A}" type="datetime2">
              <a:rPr lang="en-US"/>
              <a:pPr>
                <a:defRPr/>
              </a:pPr>
              <a:t>Friday, June 13, 2025</a:t>
            </a:fld>
            <a:endParaRPr lang="en-US"/>
          </a:p>
        </p:txBody>
      </p:sp>
      <p:sp>
        <p:nvSpPr>
          <p:cNvPr id="13" name="Footer Placeholder 4">
            <a:extLst>
              <a:ext uri="{FF2B5EF4-FFF2-40B4-BE49-F238E27FC236}">
                <a16:creationId xmlns:a16="http://schemas.microsoft.com/office/drawing/2014/main" id="{8203EBAA-78E6-4514-A6B8-7E22DAE4C31C}"/>
              </a:ext>
            </a:extLst>
          </p:cNvPr>
          <p:cNvSpPr>
            <a:spLocks noGrp="1"/>
          </p:cNvSpPr>
          <p:nvPr>
            <p:ph type="ftr" sz="quarter" idx="12"/>
          </p:nvPr>
        </p:nvSpPr>
        <p:spPr>
          <a:xfrm>
            <a:off x="4364038" y="6403975"/>
            <a:ext cx="3860800" cy="365125"/>
          </a:xfrm>
          <a:prstGeom prst="rect">
            <a:avLst/>
          </a:prstGeom>
        </p:spPr>
        <p:txBody>
          <a:bodyPr/>
          <a:lstStyle>
            <a:lvl1pPr>
              <a:defRPr dirty="0"/>
            </a:lvl1pPr>
          </a:lstStyle>
          <a:p>
            <a:pPr>
              <a:defRPr/>
            </a:pPr>
            <a:endParaRPr lang="en-US"/>
          </a:p>
        </p:txBody>
      </p:sp>
    </p:spTree>
    <p:extLst>
      <p:ext uri="{BB962C8B-B14F-4D97-AF65-F5344CB8AC3E}">
        <p14:creationId xmlns:p14="http://schemas.microsoft.com/office/powerpoint/2010/main" val="3050556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71C39-A0D9-46F3-8921-81ED606D4268}"/>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150829" y="228600"/>
            <a:ext cx="11792932" cy="365125"/>
          </a:xfrm>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150829" y="822325"/>
            <a:ext cx="11792932" cy="52673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2C4FCB-462B-457E-8542-EA9FB296A0D7}"/>
              </a:ext>
            </a:extLst>
          </p:cNvPr>
          <p:cNvSpPr>
            <a:spLocks noGrp="1"/>
          </p:cNvSpPr>
          <p:nvPr>
            <p:ph type="dt" sz="half" idx="10"/>
          </p:nvPr>
        </p:nvSpPr>
        <p:spPr/>
        <p:txBody>
          <a:bodyPr/>
          <a:lstStyle>
            <a:lvl1pPr>
              <a:defRPr/>
            </a:lvl1pPr>
          </a:lstStyle>
          <a:p>
            <a:pPr>
              <a:defRPr/>
            </a:pPr>
            <a:fld id="{EE514114-1B09-4F88-919C-314FA9E8340A}" type="datetime2">
              <a:rPr lang="en-US"/>
              <a:pPr>
                <a:defRPr/>
              </a:pPr>
              <a:t>Friday, June 13, 2025</a:t>
            </a:fld>
            <a:endParaRPr lang="en-US"/>
          </a:p>
        </p:txBody>
      </p:sp>
      <p:sp>
        <p:nvSpPr>
          <p:cNvPr id="6" name="Footer Placeholder 4">
            <a:extLst>
              <a:ext uri="{FF2B5EF4-FFF2-40B4-BE49-F238E27FC236}">
                <a16:creationId xmlns:a16="http://schemas.microsoft.com/office/drawing/2014/main" id="{193A49A8-992D-412A-8AAB-0CFFA03011BC}"/>
              </a:ext>
            </a:extLst>
          </p:cNvPr>
          <p:cNvSpPr>
            <a:spLocks noGrp="1"/>
          </p:cNvSpPr>
          <p:nvPr>
            <p:ph type="ftr" sz="quarter" idx="11"/>
          </p:nvPr>
        </p:nvSpPr>
        <p:spPr>
          <a:xfrm>
            <a:off x="4165600" y="6285252"/>
            <a:ext cx="3860800" cy="24938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E41251-11F5-47F9-A189-C9ACE6E42167}"/>
              </a:ext>
            </a:extLst>
          </p:cNvPr>
          <p:cNvSpPr>
            <a:spLocks noGrp="1"/>
          </p:cNvSpPr>
          <p:nvPr>
            <p:ph type="sldNum" sz="quarter" idx="12"/>
          </p:nvPr>
        </p:nvSpPr>
        <p:spPr/>
        <p:txBody>
          <a:bodyPr/>
          <a:lstStyle>
            <a:lvl1pPr>
              <a:defRPr/>
            </a:lvl1pPr>
          </a:lstStyle>
          <a:p>
            <a:pPr>
              <a:defRPr/>
            </a:pPr>
            <a:fld id="{B6178C26-A3A2-4AD1-9F59-F2803CFCF6C3}" type="slidenum">
              <a:rPr lang="en-US"/>
              <a:pPr>
                <a:defRPr/>
              </a:pPr>
              <a:t>‹#›</a:t>
            </a:fld>
            <a:endParaRPr lang="en-US"/>
          </a:p>
        </p:txBody>
      </p:sp>
    </p:spTree>
    <p:extLst>
      <p:ext uri="{BB962C8B-B14F-4D97-AF65-F5344CB8AC3E}">
        <p14:creationId xmlns:p14="http://schemas.microsoft.com/office/powerpoint/2010/main" val="15184776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3CFEE-4CF5-4E1B-ABF0-2C6A530C90BD}"/>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274638"/>
            <a:ext cx="10972800" cy="374151"/>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81425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70412" y="1612847"/>
            <a:ext cx="5386917"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814252"/>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54181" y="1612847"/>
            <a:ext cx="5389033"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a:extLst>
              <a:ext uri="{FF2B5EF4-FFF2-40B4-BE49-F238E27FC236}">
                <a16:creationId xmlns:a16="http://schemas.microsoft.com/office/drawing/2014/main" id="{699ABD22-3FB0-441E-BE64-95F0CF628880}"/>
              </a:ext>
            </a:extLst>
          </p:cNvPr>
          <p:cNvSpPr>
            <a:spLocks noGrp="1"/>
          </p:cNvSpPr>
          <p:nvPr>
            <p:ph type="sldNum" sz="quarter" idx="10"/>
          </p:nvPr>
        </p:nvSpPr>
        <p:spPr/>
        <p:txBody>
          <a:bodyPr/>
          <a:lstStyle>
            <a:lvl1pPr>
              <a:defRPr/>
            </a:lvl1pPr>
          </a:lstStyle>
          <a:p>
            <a:pPr>
              <a:defRPr/>
            </a:pPr>
            <a:fld id="{A060EE3E-4616-47D7-AE2F-0F45C66AF494}" type="slidenum">
              <a:rPr lang="en-US"/>
              <a:pPr>
                <a:defRPr/>
              </a:pPr>
              <a:t>‹#›</a:t>
            </a:fld>
            <a:endParaRPr lang="en-US"/>
          </a:p>
        </p:txBody>
      </p:sp>
    </p:spTree>
    <p:extLst>
      <p:ext uri="{BB962C8B-B14F-4D97-AF65-F5344CB8AC3E}">
        <p14:creationId xmlns:p14="http://schemas.microsoft.com/office/powerpoint/2010/main" val="3411115735"/>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6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19EF6F-D344-4250-9B86-B1928666DB31}"/>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DD0AB702-95C8-4895-B11E-99BC7F22B3AB}"/>
              </a:ext>
            </a:extLst>
          </p:cNvPr>
          <p:cNvSpPr>
            <a:spLocks noGrp="1"/>
          </p:cNvSpPr>
          <p:nvPr>
            <p:ph type="dt" sz="half" idx="14"/>
          </p:nvPr>
        </p:nvSpPr>
        <p:spPr/>
        <p:txBody>
          <a:bodyPr/>
          <a:lstStyle>
            <a:lvl1pPr>
              <a:defRPr/>
            </a:lvl1pPr>
          </a:lstStyle>
          <a:p>
            <a:pPr>
              <a:defRPr/>
            </a:pPr>
            <a:fld id="{EE514114-1B09-4F88-919C-314FA9E8340A}" type="datetime2">
              <a:rPr lang="en-US"/>
              <a:pPr>
                <a:defRPr/>
              </a:pPr>
              <a:t>Friday, June 13, 2025</a:t>
            </a:fld>
            <a:endParaRPr lang="en-US"/>
          </a:p>
        </p:txBody>
      </p:sp>
      <p:sp>
        <p:nvSpPr>
          <p:cNvPr id="9" name="Slide Number Placeholder 8">
            <a:extLst>
              <a:ext uri="{FF2B5EF4-FFF2-40B4-BE49-F238E27FC236}">
                <a16:creationId xmlns:a16="http://schemas.microsoft.com/office/drawing/2014/main" id="{82DB4A2A-C26B-4E41-93BB-FD2026A8E4CF}"/>
              </a:ext>
            </a:extLst>
          </p:cNvPr>
          <p:cNvSpPr>
            <a:spLocks noGrp="1"/>
          </p:cNvSpPr>
          <p:nvPr>
            <p:ph type="sldNum" sz="quarter" idx="15"/>
          </p:nvPr>
        </p:nvSpPr>
        <p:spPr/>
        <p:txBody>
          <a:bodyPr/>
          <a:lstStyle>
            <a:lvl1pPr>
              <a:defRPr/>
            </a:lvl1pPr>
          </a:lstStyle>
          <a:p>
            <a:pPr>
              <a:defRPr/>
            </a:pPr>
            <a:fld id="{E1389B2F-6EB1-490F-BF8E-A7A3440221E8}" type="slidenum">
              <a:rPr lang="en-US"/>
              <a:pPr>
                <a:defRPr/>
              </a:pPr>
              <a:t>‹#›</a:t>
            </a:fld>
            <a:endParaRPr lang="en-US"/>
          </a:p>
        </p:txBody>
      </p:sp>
    </p:spTree>
    <p:extLst>
      <p:ext uri="{BB962C8B-B14F-4D97-AF65-F5344CB8AC3E}">
        <p14:creationId xmlns:p14="http://schemas.microsoft.com/office/powerpoint/2010/main" val="1638535640"/>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7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974C3-77B4-4A18-AA4A-C7935D3E0FD0}"/>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8" name="Rectangle 7">
            <a:extLst>
              <a:ext uri="{FF2B5EF4-FFF2-40B4-BE49-F238E27FC236}">
                <a16:creationId xmlns:a16="http://schemas.microsoft.com/office/drawing/2014/main" id="{66F4F7C2-42E8-4C76-A89E-6392F30CEC5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0A4BEB9F-5978-4F0C-8404-CDBC314CAD13}"/>
              </a:ext>
            </a:extLst>
          </p:cNvPr>
          <p:cNvSpPr>
            <a:spLocks noGrp="1"/>
          </p:cNvSpPr>
          <p:nvPr>
            <p:ph type="dt" sz="half" idx="15"/>
          </p:nvPr>
        </p:nvSpPr>
        <p:spPr/>
        <p:txBody>
          <a:bodyPr/>
          <a:lstStyle>
            <a:lvl1pPr>
              <a:defRPr/>
            </a:lvl1pPr>
          </a:lstStyle>
          <a:p>
            <a:pPr>
              <a:defRPr/>
            </a:pPr>
            <a:fld id="{EE514114-1B09-4F88-919C-314FA9E8340A}" type="datetime2">
              <a:rPr lang="en-US"/>
              <a:pPr>
                <a:defRPr/>
              </a:pPr>
              <a:t>Friday, June 13, 2025</a:t>
            </a:fld>
            <a:endParaRPr lang="en-US"/>
          </a:p>
        </p:txBody>
      </p:sp>
      <p:sp>
        <p:nvSpPr>
          <p:cNvPr id="10" name="Slide Number Placeholder 8">
            <a:extLst>
              <a:ext uri="{FF2B5EF4-FFF2-40B4-BE49-F238E27FC236}">
                <a16:creationId xmlns:a16="http://schemas.microsoft.com/office/drawing/2014/main" id="{404B0F49-99D8-4D19-863A-F2C84D4E39B8}"/>
              </a:ext>
            </a:extLst>
          </p:cNvPr>
          <p:cNvSpPr>
            <a:spLocks noGrp="1"/>
          </p:cNvSpPr>
          <p:nvPr>
            <p:ph type="sldNum" sz="quarter" idx="16"/>
          </p:nvPr>
        </p:nvSpPr>
        <p:spPr/>
        <p:txBody>
          <a:bodyPr/>
          <a:lstStyle>
            <a:lvl1pPr>
              <a:defRPr/>
            </a:lvl1pPr>
          </a:lstStyle>
          <a:p>
            <a:pPr>
              <a:defRPr/>
            </a:pPr>
            <a:fld id="{96F42B3F-19B7-4018-9964-49E500D9C689}" type="slidenum">
              <a:rPr lang="en-US"/>
              <a:pPr>
                <a:defRPr/>
              </a:pPr>
              <a:t>‹#›</a:t>
            </a:fld>
            <a:endParaRPr lang="en-US"/>
          </a:p>
        </p:txBody>
      </p:sp>
    </p:spTree>
    <p:extLst>
      <p:ext uri="{BB962C8B-B14F-4D97-AF65-F5344CB8AC3E}">
        <p14:creationId xmlns:p14="http://schemas.microsoft.com/office/powerpoint/2010/main" val="1709088439"/>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8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A1F46-4A5E-408C-9D6F-AF87A9DCBFC1}"/>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0" name="Rectangle 9">
            <a:extLst>
              <a:ext uri="{FF2B5EF4-FFF2-40B4-BE49-F238E27FC236}">
                <a16:creationId xmlns:a16="http://schemas.microsoft.com/office/drawing/2014/main" id="{F3860488-E9F8-4405-AA25-85E994EF56E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76200"/>
            <a:ext cx="11142133"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579488" y="3316858"/>
            <a:ext cx="5386917"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200402"/>
            <a:ext cx="5592233"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7"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399369"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B8722C43-8E62-417F-B2E8-727E3BBB1E3C}"/>
              </a:ext>
            </a:extLst>
          </p:cNvPr>
          <p:cNvSpPr>
            <a:spLocks noGrp="1"/>
          </p:cNvSpPr>
          <p:nvPr>
            <p:ph type="dt" sz="half" idx="17"/>
          </p:nvPr>
        </p:nvSpPr>
        <p:spPr/>
        <p:txBody>
          <a:bodyPr/>
          <a:lstStyle>
            <a:lvl1pPr>
              <a:defRPr/>
            </a:lvl1pPr>
          </a:lstStyle>
          <a:p>
            <a:pPr>
              <a:defRPr/>
            </a:pPr>
            <a:fld id="{EE514114-1B09-4F88-919C-314FA9E8340A}" type="datetime2">
              <a:rPr lang="en-US"/>
              <a:pPr>
                <a:defRPr/>
              </a:pPr>
              <a:t>Friday, June 13, 2025</a:t>
            </a:fld>
            <a:endParaRPr lang="en-US"/>
          </a:p>
        </p:txBody>
      </p:sp>
      <p:sp>
        <p:nvSpPr>
          <p:cNvPr id="12" name="Slide Number Placeholder 8">
            <a:extLst>
              <a:ext uri="{FF2B5EF4-FFF2-40B4-BE49-F238E27FC236}">
                <a16:creationId xmlns:a16="http://schemas.microsoft.com/office/drawing/2014/main" id="{D5B98642-3499-43A0-B0A9-7F3E9FDCD4B3}"/>
              </a:ext>
            </a:extLst>
          </p:cNvPr>
          <p:cNvSpPr>
            <a:spLocks noGrp="1"/>
          </p:cNvSpPr>
          <p:nvPr>
            <p:ph type="sldNum" sz="quarter" idx="18"/>
          </p:nvPr>
        </p:nvSpPr>
        <p:spPr/>
        <p:txBody>
          <a:bodyPr/>
          <a:lstStyle>
            <a:lvl1pPr>
              <a:defRPr/>
            </a:lvl1pPr>
          </a:lstStyle>
          <a:p>
            <a:pPr>
              <a:defRPr/>
            </a:pPr>
            <a:fld id="{69C17615-1931-4B4A-A535-1F1481EC44FD}" type="slidenum">
              <a:rPr lang="en-US"/>
              <a:pPr>
                <a:defRPr/>
              </a:pPr>
              <a:t>‹#›</a:t>
            </a:fld>
            <a:endParaRPr lang="en-US"/>
          </a:p>
        </p:txBody>
      </p:sp>
    </p:spTree>
    <p:extLst>
      <p:ext uri="{BB962C8B-B14F-4D97-AF65-F5344CB8AC3E}">
        <p14:creationId xmlns:p14="http://schemas.microsoft.com/office/powerpoint/2010/main" val="3263012700"/>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9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7031D-023C-4F5F-A2FB-2BE9E3FEAEF3}"/>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2" name="Rectangle 11">
            <a:extLst>
              <a:ext uri="{FF2B5EF4-FFF2-40B4-BE49-F238E27FC236}">
                <a16:creationId xmlns:a16="http://schemas.microsoft.com/office/drawing/2014/main" id="{0B172AB5-D167-4F74-9F27-31567392D2D7}"/>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268642" y="76200"/>
            <a:ext cx="11483092"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242762" y="3248543"/>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0" y="3200402"/>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268641"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036764"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17"/>
          </p:nvPr>
        </p:nvSpPr>
        <p:spPr>
          <a:xfrm>
            <a:off x="3106845" y="3269564"/>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8"/>
          </p:nvPr>
        </p:nvSpPr>
        <p:spPr>
          <a:xfrm>
            <a:off x="9057450" y="3221427"/>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6">
            <a:extLst>
              <a:ext uri="{FF2B5EF4-FFF2-40B4-BE49-F238E27FC236}">
                <a16:creationId xmlns:a16="http://schemas.microsoft.com/office/drawing/2014/main" id="{4BC2B7A4-D3F9-44FD-8014-8327D18DBE3A}"/>
              </a:ext>
            </a:extLst>
          </p:cNvPr>
          <p:cNvSpPr>
            <a:spLocks noGrp="1"/>
          </p:cNvSpPr>
          <p:nvPr>
            <p:ph type="dt" sz="half" idx="19"/>
          </p:nvPr>
        </p:nvSpPr>
        <p:spPr/>
        <p:txBody>
          <a:bodyPr/>
          <a:lstStyle>
            <a:lvl1pPr>
              <a:defRPr/>
            </a:lvl1pPr>
          </a:lstStyle>
          <a:p>
            <a:pPr>
              <a:defRPr/>
            </a:pPr>
            <a:fld id="{EE514114-1B09-4F88-919C-314FA9E8340A}" type="datetime2">
              <a:rPr lang="en-US"/>
              <a:pPr>
                <a:defRPr/>
              </a:pPr>
              <a:t>Friday, June 13, 2025</a:t>
            </a:fld>
            <a:endParaRPr lang="en-US"/>
          </a:p>
        </p:txBody>
      </p:sp>
      <p:sp>
        <p:nvSpPr>
          <p:cNvPr id="16" name="Slide Number Placeholder 8">
            <a:extLst>
              <a:ext uri="{FF2B5EF4-FFF2-40B4-BE49-F238E27FC236}">
                <a16:creationId xmlns:a16="http://schemas.microsoft.com/office/drawing/2014/main" id="{5778BF67-831A-4C73-AB82-9142B32E638E}"/>
              </a:ext>
            </a:extLst>
          </p:cNvPr>
          <p:cNvSpPr>
            <a:spLocks noGrp="1"/>
          </p:cNvSpPr>
          <p:nvPr>
            <p:ph type="sldNum" sz="quarter" idx="20"/>
          </p:nvPr>
        </p:nvSpPr>
        <p:spPr/>
        <p:txBody>
          <a:bodyPr/>
          <a:lstStyle>
            <a:lvl1pPr>
              <a:defRPr/>
            </a:lvl1pPr>
          </a:lstStyle>
          <a:p>
            <a:pPr>
              <a:defRPr/>
            </a:pPr>
            <a:fld id="{8B1E3388-5ABB-4FE2-8963-38A135E1B8DA}" type="slidenum">
              <a:rPr lang="en-US"/>
              <a:pPr>
                <a:defRPr/>
              </a:pPr>
              <a:t>‹#›</a:t>
            </a:fld>
            <a:endParaRPr lang="en-US"/>
          </a:p>
        </p:txBody>
      </p:sp>
    </p:spTree>
    <p:extLst>
      <p:ext uri="{BB962C8B-B14F-4D97-AF65-F5344CB8AC3E}">
        <p14:creationId xmlns:p14="http://schemas.microsoft.com/office/powerpoint/2010/main" val="2194251524"/>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CBD1E-93B2-4B78-B02F-524D5513207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3"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0912A917-F776-4CE9-A1AF-CE5FE07EA614}"/>
              </a:ext>
            </a:extLst>
          </p:cNvPr>
          <p:cNvSpPr>
            <a:spLocks noGrp="1"/>
          </p:cNvSpPr>
          <p:nvPr>
            <p:ph type="dt" sz="half" idx="10"/>
          </p:nvPr>
        </p:nvSpPr>
        <p:spPr/>
        <p:txBody>
          <a:bodyPr/>
          <a:lstStyle>
            <a:lvl1pPr>
              <a:defRPr/>
            </a:lvl1pPr>
          </a:lstStyle>
          <a:p>
            <a:pPr>
              <a:defRPr/>
            </a:pPr>
            <a:fld id="{27DA25FE-DB24-4268-A433-85CCDF31A766}" type="datetime2">
              <a:rPr lang="en-US"/>
              <a:pPr>
                <a:defRPr/>
              </a:pPr>
              <a:t>Friday, June 13, 2025</a:t>
            </a:fld>
            <a:endParaRPr lang="en-US"/>
          </a:p>
        </p:txBody>
      </p:sp>
      <p:sp>
        <p:nvSpPr>
          <p:cNvPr id="7" name="Slide Number Placeholder 6">
            <a:extLst>
              <a:ext uri="{FF2B5EF4-FFF2-40B4-BE49-F238E27FC236}">
                <a16:creationId xmlns:a16="http://schemas.microsoft.com/office/drawing/2014/main" id="{06EF1ED2-40D6-4A61-ADC7-BD971B5F051C}"/>
              </a:ext>
            </a:extLst>
          </p:cNvPr>
          <p:cNvSpPr>
            <a:spLocks noGrp="1"/>
          </p:cNvSpPr>
          <p:nvPr>
            <p:ph type="sldNum" sz="quarter" idx="11"/>
          </p:nvPr>
        </p:nvSpPr>
        <p:spPr/>
        <p:txBody>
          <a:bodyPr/>
          <a:lstStyle>
            <a:lvl1pPr>
              <a:defRPr/>
            </a:lvl1pPr>
          </a:lstStyle>
          <a:p>
            <a:pPr>
              <a:defRPr/>
            </a:pPr>
            <a:fld id="{2B28E842-C81B-4B74-A367-2F2AA752D294}" type="slidenum">
              <a:rPr lang="en-US"/>
              <a:pPr>
                <a:defRPr/>
              </a:pPr>
              <a:t>‹#›</a:t>
            </a:fld>
            <a:endParaRPr lang="en-US"/>
          </a:p>
        </p:txBody>
      </p:sp>
    </p:spTree>
    <p:extLst>
      <p:ext uri="{BB962C8B-B14F-4D97-AF65-F5344CB8AC3E}">
        <p14:creationId xmlns:p14="http://schemas.microsoft.com/office/powerpoint/2010/main" val="40108170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67401B-B015-485C-AC2B-C6D539AA171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A4369177-996F-4A0F-B116-20FE4DC261D7}"/>
              </a:ext>
            </a:extLst>
          </p:cNvPr>
          <p:cNvSpPr>
            <a:spLocks noGrp="1"/>
          </p:cNvSpPr>
          <p:nvPr>
            <p:ph type="dt" sz="half" idx="14"/>
          </p:nvPr>
        </p:nvSpPr>
        <p:spPr/>
        <p:txBody>
          <a:bodyPr/>
          <a:lstStyle>
            <a:lvl1pPr>
              <a:defRPr/>
            </a:lvl1pPr>
          </a:lstStyle>
          <a:p>
            <a:pPr>
              <a:defRPr/>
            </a:pPr>
            <a:fld id="{EE514114-1B09-4F88-919C-314FA9E8340A}" type="datetime2">
              <a:rPr lang="en-US"/>
              <a:pPr>
                <a:defRPr/>
              </a:pPr>
              <a:t>Friday, June 13, 2025</a:t>
            </a:fld>
            <a:endParaRPr lang="en-US"/>
          </a:p>
        </p:txBody>
      </p:sp>
      <p:sp>
        <p:nvSpPr>
          <p:cNvPr id="8" name="Slide Number Placeholder 6">
            <a:extLst>
              <a:ext uri="{FF2B5EF4-FFF2-40B4-BE49-F238E27FC236}">
                <a16:creationId xmlns:a16="http://schemas.microsoft.com/office/drawing/2014/main" id="{EBAB80C2-58CE-42CA-94F8-6BB0D25657C6}"/>
              </a:ext>
            </a:extLst>
          </p:cNvPr>
          <p:cNvSpPr>
            <a:spLocks noGrp="1"/>
          </p:cNvSpPr>
          <p:nvPr>
            <p:ph type="sldNum" sz="quarter" idx="15"/>
          </p:nvPr>
        </p:nvSpPr>
        <p:spPr/>
        <p:txBody>
          <a:bodyPr/>
          <a:lstStyle>
            <a:lvl1pPr>
              <a:defRPr/>
            </a:lvl1pPr>
          </a:lstStyle>
          <a:p>
            <a:pPr>
              <a:defRPr/>
            </a:pPr>
            <a:fld id="{1EFF6E9B-7EC4-4F55-BDD3-1BE7C09B6008}" type="slidenum">
              <a:rPr lang="en-US"/>
              <a:pPr>
                <a:defRPr/>
              </a:pPr>
              <a:t>‹#›</a:t>
            </a:fld>
            <a:endParaRPr lang="en-US"/>
          </a:p>
        </p:txBody>
      </p:sp>
    </p:spTree>
    <p:extLst>
      <p:ext uri="{BB962C8B-B14F-4D97-AF65-F5344CB8AC3E}">
        <p14:creationId xmlns:p14="http://schemas.microsoft.com/office/powerpoint/2010/main" val="295148489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142133" cy="304800"/>
          </a:xfrm>
        </p:spPr>
        <p:txBody>
          <a:bodyPr>
            <a:noAutofit/>
          </a:bodyPr>
          <a:lstStyle>
            <a:lvl1pPr>
              <a:defRPr sz="2800"/>
            </a:lvl1pPr>
          </a:lstStyle>
          <a:p>
            <a:r>
              <a:rPr lang="en-US"/>
              <a:t>Click to edit Master title style</a:t>
            </a:r>
            <a:endParaRPr lang="en-US" dirty="0"/>
          </a:p>
        </p:txBody>
      </p:sp>
      <p:sp>
        <p:nvSpPr>
          <p:cNvPr id="4" name="Content Placeholder 3"/>
          <p:cNvSpPr>
            <a:spLocks noGrp="1"/>
          </p:cNvSpPr>
          <p:nvPr>
            <p:ph sz="half" idx="2"/>
          </p:nvPr>
        </p:nvSpPr>
        <p:spPr>
          <a:xfrm>
            <a:off x="579488" y="3316858"/>
            <a:ext cx="5386917" cy="28553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200400"/>
            <a:ext cx="5592233" cy="28898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5"/>
          <p:cNvSpPr>
            <a:spLocks noGrp="1"/>
          </p:cNvSpPr>
          <p:nvPr>
            <p:ph sz="quarter" idx="13"/>
          </p:nvPr>
        </p:nvSpPr>
        <p:spPr>
          <a:xfrm>
            <a:off x="605367" y="533401"/>
            <a:ext cx="284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399367" y="533400"/>
            <a:ext cx="284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08677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818A47-5FD3-4D27-98EF-2D9A591E1A2A}"/>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58D7EB0C-2A97-4446-86EA-2FC9B1455A02}"/>
              </a:ext>
            </a:extLst>
          </p:cNvPr>
          <p:cNvSpPr>
            <a:spLocks noGrp="1"/>
          </p:cNvSpPr>
          <p:nvPr>
            <p:ph type="dt" sz="half" idx="17"/>
          </p:nvPr>
        </p:nvSpPr>
        <p:spPr/>
        <p:txBody>
          <a:bodyPr/>
          <a:lstStyle>
            <a:lvl1pPr>
              <a:defRPr/>
            </a:lvl1pPr>
          </a:lstStyle>
          <a:p>
            <a:pPr>
              <a:defRPr/>
            </a:pPr>
            <a:fld id="{EE514114-1B09-4F88-919C-314FA9E8340A}" type="datetime2">
              <a:rPr lang="en-US"/>
              <a:pPr>
                <a:defRPr/>
              </a:pPr>
              <a:t>Friday, June 13, 2025</a:t>
            </a:fld>
            <a:endParaRPr lang="en-US"/>
          </a:p>
        </p:txBody>
      </p:sp>
      <p:sp>
        <p:nvSpPr>
          <p:cNvPr id="11" name="Slide Number Placeholder 6">
            <a:extLst>
              <a:ext uri="{FF2B5EF4-FFF2-40B4-BE49-F238E27FC236}">
                <a16:creationId xmlns:a16="http://schemas.microsoft.com/office/drawing/2014/main" id="{6CBE0C20-F30E-43EF-B24E-A9F22A58FED1}"/>
              </a:ext>
            </a:extLst>
          </p:cNvPr>
          <p:cNvSpPr>
            <a:spLocks noGrp="1"/>
          </p:cNvSpPr>
          <p:nvPr>
            <p:ph type="sldNum" sz="quarter" idx="18"/>
          </p:nvPr>
        </p:nvSpPr>
        <p:spPr/>
        <p:txBody>
          <a:bodyPr/>
          <a:lstStyle>
            <a:lvl1pPr>
              <a:defRPr/>
            </a:lvl1pPr>
          </a:lstStyle>
          <a:p>
            <a:pPr>
              <a:defRPr/>
            </a:pPr>
            <a:fld id="{95029BAB-4170-4559-B3E9-33650C515F85}" type="slidenum">
              <a:rPr lang="en-US"/>
              <a:pPr>
                <a:defRPr/>
              </a:pPr>
              <a:t>‹#›</a:t>
            </a:fld>
            <a:endParaRPr lang="en-US"/>
          </a:p>
        </p:txBody>
      </p:sp>
    </p:spTree>
    <p:extLst>
      <p:ext uri="{BB962C8B-B14F-4D97-AF65-F5344CB8AC3E}">
        <p14:creationId xmlns:p14="http://schemas.microsoft.com/office/powerpoint/2010/main" val="1511245432"/>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508E12-B225-4411-A694-A71859157A6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96219" y="590823"/>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6054" y="626850"/>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3348799" y="590824"/>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309464" y="3224325"/>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15"/>
          </p:nvPr>
        </p:nvSpPr>
        <p:spPr>
          <a:xfrm>
            <a:off x="6319299" y="3244203"/>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6"/>
          </p:nvPr>
        </p:nvSpPr>
        <p:spPr>
          <a:xfrm>
            <a:off x="3362044" y="3224326"/>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17"/>
          </p:nvPr>
        </p:nvSpPr>
        <p:spPr>
          <a:xfrm>
            <a:off x="9147036" y="630158"/>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18"/>
          </p:nvPr>
        </p:nvSpPr>
        <p:spPr>
          <a:xfrm>
            <a:off x="9160281" y="3247511"/>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16051A6E-C2FE-457D-BB46-DF3B47BB9BBD}"/>
              </a:ext>
            </a:extLst>
          </p:cNvPr>
          <p:cNvSpPr>
            <a:spLocks noGrp="1"/>
          </p:cNvSpPr>
          <p:nvPr>
            <p:ph type="dt" sz="half" idx="19"/>
          </p:nvPr>
        </p:nvSpPr>
        <p:spPr/>
        <p:txBody>
          <a:bodyPr/>
          <a:lstStyle>
            <a:lvl1pPr>
              <a:defRPr/>
            </a:lvl1pPr>
          </a:lstStyle>
          <a:p>
            <a:pPr>
              <a:defRPr/>
            </a:pPr>
            <a:fld id="{EE514114-1B09-4F88-919C-314FA9E8340A}" type="datetime2">
              <a:rPr lang="en-US"/>
              <a:pPr>
                <a:defRPr/>
              </a:pPr>
              <a:t>Friday, June 13, 2025</a:t>
            </a:fld>
            <a:endParaRPr lang="en-US"/>
          </a:p>
        </p:txBody>
      </p:sp>
      <p:sp>
        <p:nvSpPr>
          <p:cNvPr id="13" name="Slide Number Placeholder 6">
            <a:extLst>
              <a:ext uri="{FF2B5EF4-FFF2-40B4-BE49-F238E27FC236}">
                <a16:creationId xmlns:a16="http://schemas.microsoft.com/office/drawing/2014/main" id="{FE0E764A-AF88-45D4-BAC5-4F53BDCFA6ED}"/>
              </a:ext>
            </a:extLst>
          </p:cNvPr>
          <p:cNvSpPr>
            <a:spLocks noGrp="1"/>
          </p:cNvSpPr>
          <p:nvPr>
            <p:ph type="sldNum" sz="quarter" idx="20"/>
          </p:nvPr>
        </p:nvSpPr>
        <p:spPr/>
        <p:txBody>
          <a:bodyPr/>
          <a:lstStyle>
            <a:lvl1pPr>
              <a:defRPr/>
            </a:lvl1pPr>
          </a:lstStyle>
          <a:p>
            <a:pPr>
              <a:defRPr/>
            </a:pPr>
            <a:fld id="{CAEE5C39-0E73-4B74-A664-EC79BC666A81}" type="slidenum">
              <a:rPr lang="en-US"/>
              <a:pPr>
                <a:defRPr/>
              </a:pPr>
              <a:t>‹#›</a:t>
            </a:fld>
            <a:endParaRPr lang="en-US"/>
          </a:p>
        </p:txBody>
      </p:sp>
    </p:spTree>
    <p:extLst>
      <p:ext uri="{BB962C8B-B14F-4D97-AF65-F5344CB8AC3E}">
        <p14:creationId xmlns:p14="http://schemas.microsoft.com/office/powerpoint/2010/main" val="4082127909"/>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B68DD8-543D-40BC-A526-79042C9E07E0}"/>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590823"/>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p:cNvSpPr>
            <a:spLocks noGrp="1"/>
          </p:cNvSpPr>
          <p:nvPr>
            <p:ph sz="half" idx="13"/>
          </p:nvPr>
        </p:nvSpPr>
        <p:spPr>
          <a:xfrm>
            <a:off x="2490346" y="582976"/>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sz="half" idx="14"/>
          </p:nvPr>
        </p:nvSpPr>
        <p:spPr>
          <a:xfrm>
            <a:off x="-38225" y="3224325"/>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p:cNvSpPr>
            <a:spLocks noGrp="1"/>
          </p:cNvSpPr>
          <p:nvPr>
            <p:ph sz="half" idx="15"/>
          </p:nvPr>
        </p:nvSpPr>
        <p:spPr>
          <a:xfrm>
            <a:off x="5077499" y="3244203"/>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6"/>
          </p:nvPr>
        </p:nvSpPr>
        <p:spPr>
          <a:xfrm>
            <a:off x="2509840" y="3197770"/>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p:cNvSpPr>
            <a:spLocks noGrp="1"/>
          </p:cNvSpPr>
          <p:nvPr>
            <p:ph sz="half" idx="17"/>
          </p:nvPr>
        </p:nvSpPr>
        <p:spPr>
          <a:xfrm>
            <a:off x="7468783"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p:cNvSpPr>
            <a:spLocks noGrp="1"/>
          </p:cNvSpPr>
          <p:nvPr>
            <p:ph sz="half" idx="18"/>
          </p:nvPr>
        </p:nvSpPr>
        <p:spPr>
          <a:xfrm>
            <a:off x="7520863" y="324182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p:cNvSpPr>
            <a:spLocks noGrp="1"/>
          </p:cNvSpPr>
          <p:nvPr>
            <p:ph sz="half" idx="19"/>
          </p:nvPr>
        </p:nvSpPr>
        <p:spPr>
          <a:xfrm>
            <a:off x="9831768" y="633474"/>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p:cNvSpPr>
            <a:spLocks noGrp="1"/>
          </p:cNvSpPr>
          <p:nvPr>
            <p:ph sz="half" idx="20"/>
          </p:nvPr>
        </p:nvSpPr>
        <p:spPr>
          <a:xfrm>
            <a:off x="9845013" y="3250827"/>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Date Placeholder 4">
            <a:extLst>
              <a:ext uri="{FF2B5EF4-FFF2-40B4-BE49-F238E27FC236}">
                <a16:creationId xmlns:a16="http://schemas.microsoft.com/office/drawing/2014/main" id="{78665DDB-D953-4029-BCEC-282A2E82378E}"/>
              </a:ext>
            </a:extLst>
          </p:cNvPr>
          <p:cNvSpPr>
            <a:spLocks noGrp="1"/>
          </p:cNvSpPr>
          <p:nvPr>
            <p:ph type="dt" sz="half" idx="21"/>
          </p:nvPr>
        </p:nvSpPr>
        <p:spPr/>
        <p:txBody>
          <a:bodyPr/>
          <a:lstStyle>
            <a:lvl1pPr>
              <a:defRPr/>
            </a:lvl1pPr>
          </a:lstStyle>
          <a:p>
            <a:pPr>
              <a:defRPr/>
            </a:pPr>
            <a:fld id="{EE514114-1B09-4F88-919C-314FA9E8340A}" type="datetime2">
              <a:rPr lang="en-US"/>
              <a:pPr>
                <a:defRPr/>
              </a:pPr>
              <a:t>Friday, June 13, 2025</a:t>
            </a:fld>
            <a:endParaRPr lang="en-US"/>
          </a:p>
        </p:txBody>
      </p:sp>
      <p:sp>
        <p:nvSpPr>
          <p:cNvPr id="23" name="Slide Number Placeholder 6">
            <a:extLst>
              <a:ext uri="{FF2B5EF4-FFF2-40B4-BE49-F238E27FC236}">
                <a16:creationId xmlns:a16="http://schemas.microsoft.com/office/drawing/2014/main" id="{D4BC5EF1-B07B-4227-AF65-5C42B0EE2610}"/>
              </a:ext>
            </a:extLst>
          </p:cNvPr>
          <p:cNvSpPr>
            <a:spLocks noGrp="1"/>
          </p:cNvSpPr>
          <p:nvPr>
            <p:ph type="sldNum" sz="quarter" idx="22"/>
          </p:nvPr>
        </p:nvSpPr>
        <p:spPr/>
        <p:txBody>
          <a:bodyPr/>
          <a:lstStyle>
            <a:lvl1pPr>
              <a:defRPr/>
            </a:lvl1pPr>
          </a:lstStyle>
          <a:p>
            <a:pPr>
              <a:defRPr/>
            </a:pPr>
            <a:fld id="{0B3E81C0-19D8-4827-8AE9-F6B5E560E8EF}" type="slidenum">
              <a:rPr lang="en-US"/>
              <a:pPr>
                <a:defRPr/>
              </a:pPr>
              <a:t>‹#›</a:t>
            </a:fld>
            <a:endParaRPr lang="en-US"/>
          </a:p>
        </p:txBody>
      </p:sp>
    </p:spTree>
    <p:extLst>
      <p:ext uri="{BB962C8B-B14F-4D97-AF65-F5344CB8AC3E}">
        <p14:creationId xmlns:p14="http://schemas.microsoft.com/office/powerpoint/2010/main" val="4023271218"/>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14A95F-E132-4D9C-A350-A00013CF3354}"/>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3"/>
          </p:nvPr>
        </p:nvSpPr>
        <p:spPr>
          <a:xfrm>
            <a:off x="4419609" y="641761"/>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4"/>
          </p:nvPr>
        </p:nvSpPr>
        <p:spPr>
          <a:xfrm>
            <a:off x="4437028" y="3376263"/>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a:extLst>
              <a:ext uri="{FF2B5EF4-FFF2-40B4-BE49-F238E27FC236}">
                <a16:creationId xmlns:a16="http://schemas.microsoft.com/office/drawing/2014/main" id="{50D52560-391B-4D24-BCE7-BD9ADC7EB3D5}"/>
              </a:ext>
            </a:extLst>
          </p:cNvPr>
          <p:cNvSpPr>
            <a:spLocks noGrp="1"/>
          </p:cNvSpPr>
          <p:nvPr>
            <p:ph type="dt" sz="half" idx="15"/>
          </p:nvPr>
        </p:nvSpPr>
        <p:spPr>
          <a:xfrm>
            <a:off x="23813" y="6550025"/>
            <a:ext cx="3633787" cy="249238"/>
          </a:xfrm>
        </p:spPr>
        <p:txBody>
          <a:bodyPr/>
          <a:lstStyle>
            <a:lvl1pPr>
              <a:defRPr/>
            </a:lvl1pPr>
          </a:lstStyle>
          <a:p>
            <a:pPr>
              <a:defRPr/>
            </a:pPr>
            <a:fld id="{EE514114-1B09-4F88-919C-314FA9E8340A}" type="datetime2">
              <a:rPr lang="en-US"/>
              <a:pPr>
                <a:defRPr/>
              </a:pPr>
              <a:t>Friday, June 13, 2025</a:t>
            </a:fld>
            <a:endParaRPr lang="en-US"/>
          </a:p>
        </p:txBody>
      </p:sp>
      <p:sp>
        <p:nvSpPr>
          <p:cNvPr id="9" name="Footer Placeholder 5">
            <a:extLst>
              <a:ext uri="{FF2B5EF4-FFF2-40B4-BE49-F238E27FC236}">
                <a16:creationId xmlns:a16="http://schemas.microsoft.com/office/drawing/2014/main" id="{E8373E5D-131A-4D52-A52A-7DFFDC007FC8}"/>
              </a:ext>
            </a:extLst>
          </p:cNvPr>
          <p:cNvSpPr>
            <a:spLocks noGrp="1"/>
          </p:cNvSpPr>
          <p:nvPr>
            <p:ph type="ftr" sz="quarter" idx="16"/>
          </p:nvPr>
        </p:nvSpPr>
        <p:spPr>
          <a:xfrm>
            <a:off x="4348163" y="6550025"/>
            <a:ext cx="3860800" cy="204788"/>
          </a:xfrm>
          <a:prstGeom prst="rect">
            <a:avLst/>
          </a:prstGeom>
        </p:spPr>
        <p:txBody>
          <a:bodyPr/>
          <a:lstStyle>
            <a:lvl1pPr algn="ctr">
              <a:defRPr sz="1000" dirty="0">
                <a:solidFill>
                  <a:schemeClr val="bg1">
                    <a:lumMod val="75000"/>
                  </a:schemeClr>
                </a:solidFill>
              </a:defRPr>
            </a:lvl1pPr>
          </a:lstStyle>
          <a:p>
            <a:pPr>
              <a:defRPr/>
            </a:pPr>
            <a:endParaRPr lang="en-US"/>
          </a:p>
        </p:txBody>
      </p:sp>
      <p:sp>
        <p:nvSpPr>
          <p:cNvPr id="10" name="Slide Number Placeholder 6">
            <a:extLst>
              <a:ext uri="{FF2B5EF4-FFF2-40B4-BE49-F238E27FC236}">
                <a16:creationId xmlns:a16="http://schemas.microsoft.com/office/drawing/2014/main" id="{FB332373-A210-45E8-B3E7-876A2A5745BE}"/>
              </a:ext>
            </a:extLst>
          </p:cNvPr>
          <p:cNvSpPr>
            <a:spLocks noGrp="1"/>
          </p:cNvSpPr>
          <p:nvPr>
            <p:ph type="sldNum" sz="quarter" idx="17"/>
          </p:nvPr>
        </p:nvSpPr>
        <p:spPr/>
        <p:txBody>
          <a:bodyPr/>
          <a:lstStyle>
            <a:lvl1pPr>
              <a:defRPr/>
            </a:lvl1pPr>
          </a:lstStyle>
          <a:p>
            <a:pPr>
              <a:defRPr/>
            </a:pPr>
            <a:fld id="{DFD8674C-27AB-4320-8719-FAE7A94609E9}" type="slidenum">
              <a:rPr lang="en-US"/>
              <a:pPr>
                <a:defRPr/>
              </a:pPr>
              <a:t>‹#›</a:t>
            </a:fld>
            <a:endParaRPr lang="en-US"/>
          </a:p>
        </p:txBody>
      </p:sp>
    </p:spTree>
    <p:extLst>
      <p:ext uri="{BB962C8B-B14F-4D97-AF65-F5344CB8AC3E}">
        <p14:creationId xmlns:p14="http://schemas.microsoft.com/office/powerpoint/2010/main" val="1457179642"/>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91D5BC-E768-47E0-B378-6A144E1E8455}"/>
              </a:ext>
            </a:extLst>
          </p:cNvPr>
          <p:cNvSpPr/>
          <p:nvPr/>
        </p:nvSpPr>
        <p:spPr>
          <a:xfrm>
            <a:off x="0" y="41672"/>
            <a:ext cx="12192000"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609600" y="152400"/>
            <a:ext cx="10972800" cy="33528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152400" y="535652"/>
            <a:ext cx="5842000" cy="559051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E91949E-2FD0-41D4-A913-2D21F9D62F74}"/>
              </a:ext>
            </a:extLst>
          </p:cNvPr>
          <p:cNvSpPr>
            <a:spLocks noGrp="1"/>
          </p:cNvSpPr>
          <p:nvPr>
            <p:ph type="dt" sz="half" idx="10"/>
          </p:nvPr>
        </p:nvSpPr>
        <p:spPr>
          <a:xfrm>
            <a:off x="112713" y="6530975"/>
            <a:ext cx="3544887" cy="268288"/>
          </a:xfrm>
        </p:spPr>
        <p:txBody>
          <a:bodyPr/>
          <a:lstStyle>
            <a:lvl1pPr>
              <a:defRPr/>
            </a:lvl1pPr>
          </a:lstStyle>
          <a:p>
            <a:pPr>
              <a:defRPr/>
            </a:pPr>
            <a:fld id="{142DF3FB-89D9-46F5-A0C8-0400DCA08DC8}" type="datetime2">
              <a:rPr lang="en-US"/>
              <a:pPr>
                <a:defRPr/>
              </a:pPr>
              <a:t>Friday, June 13, 2025</a:t>
            </a:fld>
            <a:endParaRPr lang="en-US"/>
          </a:p>
        </p:txBody>
      </p:sp>
      <p:sp>
        <p:nvSpPr>
          <p:cNvPr id="6" name="Slide Number Placeholder 6">
            <a:extLst>
              <a:ext uri="{FF2B5EF4-FFF2-40B4-BE49-F238E27FC236}">
                <a16:creationId xmlns:a16="http://schemas.microsoft.com/office/drawing/2014/main" id="{482D5405-7580-4CE0-8238-C65DB387D178}"/>
              </a:ext>
            </a:extLst>
          </p:cNvPr>
          <p:cNvSpPr>
            <a:spLocks noGrp="1"/>
          </p:cNvSpPr>
          <p:nvPr>
            <p:ph type="sldNum" sz="quarter" idx="11"/>
          </p:nvPr>
        </p:nvSpPr>
        <p:spPr/>
        <p:txBody>
          <a:bodyPr/>
          <a:lstStyle>
            <a:lvl1pPr>
              <a:defRPr/>
            </a:lvl1pPr>
          </a:lstStyle>
          <a:p>
            <a:pPr>
              <a:defRPr/>
            </a:pPr>
            <a:fld id="{1A6B0A6F-A4BF-404D-96BB-518CF9DE5E07}" type="slidenum">
              <a:rPr lang="en-US"/>
              <a:pPr>
                <a:defRPr/>
              </a:pPr>
              <a:t>‹#›</a:t>
            </a:fld>
            <a:endParaRPr lang="en-US"/>
          </a:p>
        </p:txBody>
      </p:sp>
    </p:spTree>
    <p:extLst>
      <p:ext uri="{BB962C8B-B14F-4D97-AF65-F5344CB8AC3E}">
        <p14:creationId xmlns:p14="http://schemas.microsoft.com/office/powerpoint/2010/main" val="38166781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6BF524-5976-44DE-8A8F-34911704A21E}"/>
              </a:ext>
            </a:extLst>
          </p:cNvPr>
          <p:cNvSpPr/>
          <p:nvPr/>
        </p:nvSpPr>
        <p:spPr>
          <a:xfrm>
            <a:off x="61495" y="76937"/>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350" dirty="0"/>
          </a:p>
        </p:txBody>
      </p:sp>
      <p:sp>
        <p:nvSpPr>
          <p:cNvPr id="5" name="Rectangle 4">
            <a:extLst>
              <a:ext uri="{FF2B5EF4-FFF2-40B4-BE49-F238E27FC236}">
                <a16:creationId xmlns:a16="http://schemas.microsoft.com/office/drawing/2014/main" id="{0C6A1869-B7DC-4C74-A144-DEDC16C690A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074400" cy="361406"/>
          </a:xfrm>
        </p:spPr>
        <p:txBody>
          <a:bodyPr>
            <a:normAutofit/>
          </a:bodyPr>
          <a:lstStyle>
            <a:lvl1pPr algn="l">
              <a:defRPr sz="1800"/>
            </a:lvl1pPr>
          </a:lstStyle>
          <a:p>
            <a:r>
              <a:rPr lang="en-US"/>
              <a:t>Click to edit Master title style</a:t>
            </a:r>
          </a:p>
        </p:txBody>
      </p:sp>
      <p:sp>
        <p:nvSpPr>
          <p:cNvPr id="3" name="Content Placeholder 2"/>
          <p:cNvSpPr>
            <a:spLocks noGrp="1"/>
          </p:cNvSpPr>
          <p:nvPr>
            <p:ph sz="half" idx="1"/>
          </p:nvPr>
        </p:nvSpPr>
        <p:spPr>
          <a:xfrm>
            <a:off x="6096000" y="561778"/>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58E9EB2D-7FB3-4EA1-8870-9ECA6EDACF35}"/>
              </a:ext>
            </a:extLst>
          </p:cNvPr>
          <p:cNvSpPr>
            <a:spLocks noGrp="1"/>
          </p:cNvSpPr>
          <p:nvPr>
            <p:ph type="dt" sz="half" idx="10"/>
          </p:nvPr>
        </p:nvSpPr>
        <p:spPr>
          <a:xfrm>
            <a:off x="23813" y="6530975"/>
            <a:ext cx="3633787" cy="268288"/>
          </a:xfrm>
        </p:spPr>
        <p:txBody>
          <a:bodyPr/>
          <a:lstStyle>
            <a:lvl1pPr>
              <a:defRPr/>
            </a:lvl1pPr>
          </a:lstStyle>
          <a:p>
            <a:pPr>
              <a:defRPr/>
            </a:pPr>
            <a:fld id="{7B5B6BC8-BED3-43D9-A459-18D4522E3B48}" type="datetime2">
              <a:rPr lang="en-US"/>
              <a:pPr>
                <a:defRPr/>
              </a:pPr>
              <a:t>Friday, June 13, 2025</a:t>
            </a:fld>
            <a:endParaRPr lang="en-US"/>
          </a:p>
        </p:txBody>
      </p:sp>
      <p:sp>
        <p:nvSpPr>
          <p:cNvPr id="7" name="Slide Number Placeholder 6">
            <a:extLst>
              <a:ext uri="{FF2B5EF4-FFF2-40B4-BE49-F238E27FC236}">
                <a16:creationId xmlns:a16="http://schemas.microsoft.com/office/drawing/2014/main" id="{DE2A670D-210B-46F9-B80A-04D350277185}"/>
              </a:ext>
            </a:extLst>
          </p:cNvPr>
          <p:cNvSpPr>
            <a:spLocks noGrp="1"/>
          </p:cNvSpPr>
          <p:nvPr>
            <p:ph type="sldNum" sz="quarter" idx="11"/>
          </p:nvPr>
        </p:nvSpPr>
        <p:spPr/>
        <p:txBody>
          <a:bodyPr/>
          <a:lstStyle>
            <a:lvl1pPr>
              <a:defRPr/>
            </a:lvl1pPr>
          </a:lstStyle>
          <a:p>
            <a:pPr>
              <a:defRPr/>
            </a:pPr>
            <a:fld id="{1A34BC52-A594-465F-B73D-50FB65F09E33}" type="slidenum">
              <a:rPr lang="en-US"/>
              <a:pPr>
                <a:defRPr/>
              </a:pPr>
              <a:t>‹#›</a:t>
            </a:fld>
            <a:endParaRPr lang="en-US"/>
          </a:p>
        </p:txBody>
      </p:sp>
    </p:spTree>
    <p:extLst>
      <p:ext uri="{BB962C8B-B14F-4D97-AF65-F5344CB8AC3E}">
        <p14:creationId xmlns:p14="http://schemas.microsoft.com/office/powerpoint/2010/main" val="41536689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9BADFB-F2F4-40EF-A4DE-750F6B4DECF0}"/>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a:xfrm>
            <a:off x="181243" y="152400"/>
            <a:ext cx="11860923" cy="491926"/>
          </a:xfrm>
        </p:spPr>
        <p:txBody>
          <a:bodyPr>
            <a:normAutofit/>
          </a:bodyPr>
          <a:lstStyle>
            <a:lvl1pPr algn="l">
              <a:defRPr sz="1800"/>
            </a:lvl1pPr>
          </a:lstStyle>
          <a:p>
            <a:r>
              <a:rPr lang="en-US"/>
              <a:t>Click to edit Master title style</a:t>
            </a:r>
            <a:endParaRPr lang="en-US" dirty="0"/>
          </a:p>
        </p:txBody>
      </p:sp>
      <p:sp>
        <p:nvSpPr>
          <p:cNvPr id="15" name="Content Placeholder 5"/>
          <p:cNvSpPr>
            <a:spLocks noGrp="1"/>
          </p:cNvSpPr>
          <p:nvPr>
            <p:ph sz="quarter" idx="4"/>
          </p:nvPr>
        </p:nvSpPr>
        <p:spPr>
          <a:xfrm>
            <a:off x="203269" y="751558"/>
            <a:ext cx="11860923" cy="52225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DCC233-9707-4FB1-B393-62D107017824}"/>
              </a:ext>
            </a:extLst>
          </p:cNvPr>
          <p:cNvSpPr>
            <a:spLocks noGrp="1"/>
          </p:cNvSpPr>
          <p:nvPr>
            <p:ph type="dt" sz="half" idx="10"/>
          </p:nvPr>
        </p:nvSpPr>
        <p:spPr/>
        <p:txBody>
          <a:bodyPr/>
          <a:lstStyle>
            <a:lvl1pPr>
              <a:defRPr/>
            </a:lvl1pPr>
          </a:lstStyle>
          <a:p>
            <a:pPr>
              <a:defRPr/>
            </a:pPr>
            <a:fld id="{EE514114-1B09-4F88-919C-314FA9E8340A}" type="datetime2">
              <a:rPr lang="en-US"/>
              <a:pPr>
                <a:defRPr/>
              </a:pPr>
              <a:t>Friday, June 13, 2025</a:t>
            </a:fld>
            <a:endParaRPr lang="en-US"/>
          </a:p>
        </p:txBody>
      </p:sp>
      <p:sp>
        <p:nvSpPr>
          <p:cNvPr id="6" name="Slide Number Placeholder 6">
            <a:extLst>
              <a:ext uri="{FF2B5EF4-FFF2-40B4-BE49-F238E27FC236}">
                <a16:creationId xmlns:a16="http://schemas.microsoft.com/office/drawing/2014/main" id="{B432BA1D-6FA8-48D6-8C35-D85E5A2DA65B}"/>
              </a:ext>
            </a:extLst>
          </p:cNvPr>
          <p:cNvSpPr>
            <a:spLocks noGrp="1"/>
          </p:cNvSpPr>
          <p:nvPr>
            <p:ph type="sldNum" sz="quarter" idx="11"/>
          </p:nvPr>
        </p:nvSpPr>
        <p:spPr/>
        <p:txBody>
          <a:bodyPr/>
          <a:lstStyle>
            <a:lvl1pPr>
              <a:defRPr/>
            </a:lvl1pPr>
          </a:lstStyle>
          <a:p>
            <a:pPr>
              <a:defRPr/>
            </a:pPr>
            <a:fld id="{B1F27AD7-CA04-40D6-BA16-9C208564011C}" type="slidenum">
              <a:rPr lang="en-US"/>
              <a:pPr>
                <a:defRPr/>
              </a:pPr>
              <a:t>‹#›</a:t>
            </a:fld>
            <a:endParaRPr lang="en-US"/>
          </a:p>
        </p:txBody>
      </p:sp>
    </p:spTree>
    <p:extLst>
      <p:ext uri="{BB962C8B-B14F-4D97-AF65-F5344CB8AC3E}">
        <p14:creationId xmlns:p14="http://schemas.microsoft.com/office/powerpoint/2010/main" val="3631091886"/>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0F26F7-3FA0-45B2-B0C9-101C9D642EDD}"/>
              </a:ext>
            </a:extLst>
          </p:cNvPr>
          <p:cNvSpPr/>
          <p:nvPr/>
        </p:nvSpPr>
        <p:spPr>
          <a:xfrm>
            <a:off x="32086" y="26128"/>
            <a:ext cx="12127831" cy="6795779"/>
          </a:xfrm>
          <a:prstGeom prst="rect">
            <a:avLst/>
          </a:prstGeom>
          <a:no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5A5511FD-92E0-4F83-9B57-5131C61C9072}"/>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10B06540-9746-4914-821B-581215694F22}"/>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202734"/>
            <a:ext cx="10972800" cy="450409"/>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72716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1440953"/>
            <a:ext cx="5386917"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72716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1440953"/>
            <a:ext cx="5389033"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3AD56002-591A-4DFB-BCAA-E628BBBD6DD8}"/>
              </a:ext>
            </a:extLst>
          </p:cNvPr>
          <p:cNvSpPr>
            <a:spLocks noGrp="1"/>
          </p:cNvSpPr>
          <p:nvPr>
            <p:ph type="dt" sz="half" idx="10"/>
          </p:nvPr>
        </p:nvSpPr>
        <p:spPr/>
        <p:txBody>
          <a:bodyPr/>
          <a:lstStyle>
            <a:lvl1pPr>
              <a:defRPr/>
            </a:lvl1pPr>
          </a:lstStyle>
          <a:p>
            <a:pPr>
              <a:defRPr/>
            </a:pPr>
            <a:fld id="{5CBECD14-C166-49BC-9EB5-3FE0E6E8A471}" type="datetime2">
              <a:rPr lang="en-US"/>
              <a:pPr>
                <a:defRPr/>
              </a:pPr>
              <a:t>Friday, June 13, 2025</a:t>
            </a:fld>
            <a:endParaRPr lang="en-US"/>
          </a:p>
        </p:txBody>
      </p:sp>
      <p:sp>
        <p:nvSpPr>
          <p:cNvPr id="11" name="Slide Number Placeholder 8">
            <a:extLst>
              <a:ext uri="{FF2B5EF4-FFF2-40B4-BE49-F238E27FC236}">
                <a16:creationId xmlns:a16="http://schemas.microsoft.com/office/drawing/2014/main" id="{B34E098C-4747-41F5-AA6F-F82CE2614E33}"/>
              </a:ext>
            </a:extLst>
          </p:cNvPr>
          <p:cNvSpPr>
            <a:spLocks noGrp="1"/>
          </p:cNvSpPr>
          <p:nvPr>
            <p:ph type="sldNum" sz="quarter" idx="11"/>
          </p:nvPr>
        </p:nvSpPr>
        <p:spPr/>
        <p:txBody>
          <a:bodyPr/>
          <a:lstStyle>
            <a:lvl1pPr>
              <a:defRPr/>
            </a:lvl1pPr>
          </a:lstStyle>
          <a:p>
            <a:pPr>
              <a:defRPr/>
            </a:pPr>
            <a:fld id="{89E9A7EE-6064-48FC-B57C-AC9424F7E84B}" type="slidenum">
              <a:rPr lang="en-US"/>
              <a:pPr>
                <a:defRPr/>
              </a:pPr>
              <a:t>‹#›</a:t>
            </a:fld>
            <a:endParaRPr lang="en-US"/>
          </a:p>
        </p:txBody>
      </p:sp>
    </p:spTree>
    <p:extLst>
      <p:ext uri="{BB962C8B-B14F-4D97-AF65-F5344CB8AC3E}">
        <p14:creationId xmlns:p14="http://schemas.microsoft.com/office/powerpoint/2010/main" val="33000594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B272A-A155-44B9-9E0A-360ACFE68391}"/>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0DB6E3C8-B4E5-4457-AE02-3A074B1B376D}"/>
              </a:ext>
            </a:extLst>
          </p:cNvPr>
          <p:cNvSpPr>
            <a:spLocks noGrp="1"/>
          </p:cNvSpPr>
          <p:nvPr>
            <p:ph type="dt" sz="half" idx="14"/>
          </p:nvPr>
        </p:nvSpPr>
        <p:spPr/>
        <p:txBody>
          <a:bodyPr/>
          <a:lstStyle>
            <a:lvl1pPr>
              <a:defRPr/>
            </a:lvl1pPr>
          </a:lstStyle>
          <a:p>
            <a:pPr>
              <a:defRPr/>
            </a:pPr>
            <a:fld id="{17BFBBBE-4747-4617-A010-5C1F16CF6445}" type="datetime2">
              <a:rPr lang="en-US"/>
              <a:pPr>
                <a:defRPr/>
              </a:pPr>
              <a:t>Friday, June 13, 2025</a:t>
            </a:fld>
            <a:endParaRPr lang="en-US"/>
          </a:p>
        </p:txBody>
      </p:sp>
      <p:sp>
        <p:nvSpPr>
          <p:cNvPr id="9" name="Footer Placeholder 7">
            <a:extLst>
              <a:ext uri="{FF2B5EF4-FFF2-40B4-BE49-F238E27FC236}">
                <a16:creationId xmlns:a16="http://schemas.microsoft.com/office/drawing/2014/main" id="{4D4878CE-05D1-45C3-AF9B-6F9FD29E27E8}"/>
              </a:ext>
            </a:extLst>
          </p:cNvPr>
          <p:cNvSpPr>
            <a:spLocks noGrp="1"/>
          </p:cNvSpPr>
          <p:nvPr>
            <p:ph type="ftr" sz="quarter" idx="15"/>
          </p:nvPr>
        </p:nvSpPr>
        <p:spPr>
          <a:xfrm>
            <a:off x="4348163" y="6453188"/>
            <a:ext cx="3860800" cy="301625"/>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A850E62-8DDF-4E59-9CD5-82EB4AF7275A}"/>
              </a:ext>
            </a:extLst>
          </p:cNvPr>
          <p:cNvSpPr>
            <a:spLocks noGrp="1"/>
          </p:cNvSpPr>
          <p:nvPr>
            <p:ph type="sldNum" sz="quarter" idx="16"/>
          </p:nvPr>
        </p:nvSpPr>
        <p:spPr/>
        <p:txBody>
          <a:bodyPr/>
          <a:lstStyle>
            <a:lvl1pPr>
              <a:defRPr/>
            </a:lvl1pPr>
          </a:lstStyle>
          <a:p>
            <a:pPr>
              <a:defRPr/>
            </a:pPr>
            <a:fld id="{C0456070-48C4-466A-A475-F4168BC6F33B}" type="slidenum">
              <a:rPr lang="en-US"/>
              <a:pPr>
                <a:defRPr/>
              </a:pPr>
              <a:t>‹#›</a:t>
            </a:fld>
            <a:endParaRPr lang="en-US"/>
          </a:p>
        </p:txBody>
      </p:sp>
    </p:spTree>
    <p:extLst>
      <p:ext uri="{BB962C8B-B14F-4D97-AF65-F5344CB8AC3E}">
        <p14:creationId xmlns:p14="http://schemas.microsoft.com/office/powerpoint/2010/main" val="2016686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C79FD9-7D99-4F41-9B54-D6EA27399D92}"/>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B7F87259-E6C3-42C6-A397-83078B4C1F7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EFD752FE-A29E-4C47-89BC-B1BB97AF25BE}"/>
              </a:ext>
            </a:extLst>
          </p:cNvPr>
          <p:cNvSpPr/>
          <p:nvPr userDrawn="1"/>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7526CAF0-3DA8-4F52-A856-699DE4697F8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06FE72BF-1553-4BC5-A64F-C520E2335230}"/>
              </a:ext>
            </a:extLst>
          </p:cNvPr>
          <p:cNvSpPr>
            <a:spLocks noGrp="1"/>
          </p:cNvSpPr>
          <p:nvPr>
            <p:ph type="dt" sz="half" idx="15"/>
          </p:nvPr>
        </p:nvSpPr>
        <p:spPr/>
        <p:txBody>
          <a:bodyPr/>
          <a:lstStyle>
            <a:lvl1pPr>
              <a:defRPr/>
            </a:lvl1pPr>
          </a:lstStyle>
          <a:p>
            <a:pPr>
              <a:defRPr/>
            </a:pPr>
            <a:fld id="{F294AF96-2B07-483F-A1E9-B12CCB3C2329}" type="datetime2">
              <a:rPr lang="en-US"/>
              <a:pPr>
                <a:defRPr/>
              </a:pPr>
              <a:t>Friday, June 13, 2025</a:t>
            </a:fld>
            <a:endParaRPr lang="en-US"/>
          </a:p>
        </p:txBody>
      </p:sp>
      <p:sp>
        <p:nvSpPr>
          <p:cNvPr id="12" name="Slide Number Placeholder 8">
            <a:extLst>
              <a:ext uri="{FF2B5EF4-FFF2-40B4-BE49-F238E27FC236}">
                <a16:creationId xmlns:a16="http://schemas.microsoft.com/office/drawing/2014/main" id="{B316256C-93B7-4C87-A52B-345740B27BDB}"/>
              </a:ext>
            </a:extLst>
          </p:cNvPr>
          <p:cNvSpPr>
            <a:spLocks noGrp="1"/>
          </p:cNvSpPr>
          <p:nvPr>
            <p:ph type="sldNum" sz="quarter" idx="16"/>
          </p:nvPr>
        </p:nvSpPr>
        <p:spPr/>
        <p:txBody>
          <a:bodyPr/>
          <a:lstStyle>
            <a:lvl1pPr>
              <a:defRPr/>
            </a:lvl1pPr>
          </a:lstStyle>
          <a:p>
            <a:pPr>
              <a:defRPr/>
            </a:pPr>
            <a:fld id="{6CEF7A37-46D5-49CF-875A-D903FDC6F831}" type="slidenum">
              <a:rPr lang="en-US"/>
              <a:pPr>
                <a:defRPr/>
              </a:pPr>
              <a:t>‹#›</a:t>
            </a:fld>
            <a:endParaRPr lang="en-US"/>
          </a:p>
        </p:txBody>
      </p:sp>
    </p:spTree>
    <p:extLst>
      <p:ext uri="{BB962C8B-B14F-4D97-AF65-F5344CB8AC3E}">
        <p14:creationId xmlns:p14="http://schemas.microsoft.com/office/powerpoint/2010/main" val="116249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762001"/>
            <a:ext cx="5386917"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1"/>
            <a:ext cx="5592233" cy="26918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BE5D5D-D901-44E0-9A13-0B3D0CD3A7F6}"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458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D4289E-674A-43E8-814B-1D816EE1F55B}"/>
              </a:ext>
            </a:extLst>
          </p:cNvPr>
          <p:cNvSpPr/>
          <p:nvPr/>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a16="http://schemas.microsoft.com/office/drawing/2014/main" id="{9C2344B0-A977-42D3-8FFA-258BB46D1F68}"/>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DDE0B386-D389-4895-BEF8-F69F1BD977C2}"/>
              </a:ext>
            </a:extLst>
          </p:cNvPr>
          <p:cNvSpPr/>
          <p:nvPr userDrawn="1"/>
        </p:nvSpPr>
        <p:spPr>
          <a:xfrm>
            <a:off x="1588" y="0"/>
            <a:ext cx="12190412" cy="68214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301D0BEE-B380-43BD-B785-BF646F679463}"/>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762003"/>
            <a:ext cx="5386917"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3"/>
            <a:ext cx="5592233" cy="269186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AEB1C51F-31C5-4973-A5B4-AEB363633036}"/>
              </a:ext>
            </a:extLst>
          </p:cNvPr>
          <p:cNvSpPr>
            <a:spLocks noGrp="1"/>
          </p:cNvSpPr>
          <p:nvPr>
            <p:ph type="dt" sz="half" idx="15"/>
          </p:nvPr>
        </p:nvSpPr>
        <p:spPr/>
        <p:txBody>
          <a:bodyPr/>
          <a:lstStyle>
            <a:lvl1pPr>
              <a:defRPr/>
            </a:lvl1pPr>
          </a:lstStyle>
          <a:p>
            <a:pPr>
              <a:defRPr/>
            </a:pPr>
            <a:fld id="{9ABE5D5D-D901-44E0-9A13-0B3D0CD3A7F6}" type="datetime2">
              <a:rPr lang="en-US"/>
              <a:pPr>
                <a:defRPr/>
              </a:pPr>
              <a:t>Friday, June 13, 2025</a:t>
            </a:fld>
            <a:endParaRPr lang="en-US"/>
          </a:p>
        </p:txBody>
      </p:sp>
      <p:sp>
        <p:nvSpPr>
          <p:cNvPr id="12" name="Slide Number Placeholder 8">
            <a:extLst>
              <a:ext uri="{FF2B5EF4-FFF2-40B4-BE49-F238E27FC236}">
                <a16:creationId xmlns:a16="http://schemas.microsoft.com/office/drawing/2014/main" id="{A6D17853-4724-4597-89EE-D8BDCAED6F2D}"/>
              </a:ext>
            </a:extLst>
          </p:cNvPr>
          <p:cNvSpPr>
            <a:spLocks noGrp="1"/>
          </p:cNvSpPr>
          <p:nvPr>
            <p:ph type="sldNum" sz="quarter" idx="16"/>
          </p:nvPr>
        </p:nvSpPr>
        <p:spPr/>
        <p:txBody>
          <a:bodyPr/>
          <a:lstStyle>
            <a:lvl1pPr>
              <a:defRPr/>
            </a:lvl1pPr>
          </a:lstStyle>
          <a:p>
            <a:pPr>
              <a:defRPr/>
            </a:pPr>
            <a:fld id="{C7769FDD-CB55-40A2-8BE9-81F4493FAFA8}" type="slidenum">
              <a:rPr lang="en-US"/>
              <a:pPr>
                <a:defRPr/>
              </a:pPr>
              <a:t>‹#›</a:t>
            </a:fld>
            <a:endParaRPr lang="en-US"/>
          </a:p>
        </p:txBody>
      </p:sp>
    </p:spTree>
    <p:extLst>
      <p:ext uri="{BB962C8B-B14F-4D97-AF65-F5344CB8AC3E}">
        <p14:creationId xmlns:p14="http://schemas.microsoft.com/office/powerpoint/2010/main" val="32446446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2B387B-9C4E-40BD-8CBD-E906B4DED31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406401" y="152400"/>
            <a:ext cx="5384800" cy="990600"/>
          </a:xfrm>
        </p:spPr>
        <p:txBody>
          <a:bodyPr>
            <a:noAutofit/>
          </a:bodyPr>
          <a:lstStyle>
            <a:lvl1pPr algn="l">
              <a:defRPr sz="24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6401" y="1981203"/>
            <a:ext cx="5386917" cy="4144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3"/>
          </p:nvPr>
        </p:nvSpPr>
        <p:spPr>
          <a:xfrm>
            <a:off x="6398684" y="152403"/>
            <a:ext cx="5386917" cy="5897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A1F988-5F71-456D-A862-BE0B65C79CB9}"/>
              </a:ext>
            </a:extLst>
          </p:cNvPr>
          <p:cNvSpPr>
            <a:spLocks noGrp="1"/>
          </p:cNvSpPr>
          <p:nvPr>
            <p:ph type="dt" sz="half" idx="14"/>
          </p:nvPr>
        </p:nvSpPr>
        <p:spPr/>
        <p:txBody>
          <a:bodyPr/>
          <a:lstStyle>
            <a:lvl1pPr>
              <a:defRPr/>
            </a:lvl1pPr>
          </a:lstStyle>
          <a:p>
            <a:pPr>
              <a:defRPr/>
            </a:pPr>
            <a:fld id="{25B5D48B-D1D2-43E5-A247-6D5613CE9E98}" type="datetime2">
              <a:rPr lang="en-US"/>
              <a:pPr>
                <a:defRPr/>
              </a:pPr>
              <a:t>Friday, June 13, 2025</a:t>
            </a:fld>
            <a:endParaRPr lang="en-US"/>
          </a:p>
        </p:txBody>
      </p:sp>
      <p:sp>
        <p:nvSpPr>
          <p:cNvPr id="8" name="Footer Placeholder 7">
            <a:extLst>
              <a:ext uri="{FF2B5EF4-FFF2-40B4-BE49-F238E27FC236}">
                <a16:creationId xmlns:a16="http://schemas.microsoft.com/office/drawing/2014/main" id="{769F912D-EEFE-425C-A7DB-178DD557565E}"/>
              </a:ext>
            </a:extLst>
          </p:cNvPr>
          <p:cNvSpPr>
            <a:spLocks noGrp="1"/>
          </p:cNvSpPr>
          <p:nvPr>
            <p:ph type="ftr" sz="quarter" idx="15"/>
          </p:nvPr>
        </p:nvSpPr>
        <p:spPr>
          <a:xfrm>
            <a:off x="4348163" y="6453188"/>
            <a:ext cx="3860800" cy="3016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1D1CEE25-5230-4E46-A708-CF161DDB6172}"/>
              </a:ext>
            </a:extLst>
          </p:cNvPr>
          <p:cNvSpPr>
            <a:spLocks noGrp="1"/>
          </p:cNvSpPr>
          <p:nvPr>
            <p:ph type="sldNum" sz="quarter" idx="16"/>
          </p:nvPr>
        </p:nvSpPr>
        <p:spPr/>
        <p:txBody>
          <a:bodyPr/>
          <a:lstStyle>
            <a:lvl1pPr>
              <a:defRPr/>
            </a:lvl1pPr>
          </a:lstStyle>
          <a:p>
            <a:pPr>
              <a:defRPr/>
            </a:pPr>
            <a:fld id="{598A731A-5A7B-4446-A910-633F557D5C97}" type="slidenum">
              <a:rPr lang="en-US"/>
              <a:pPr>
                <a:defRPr/>
              </a:pPr>
              <a:t>‹#›</a:t>
            </a:fld>
            <a:endParaRPr lang="en-US"/>
          </a:p>
        </p:txBody>
      </p:sp>
    </p:spTree>
    <p:extLst>
      <p:ext uri="{BB962C8B-B14F-4D97-AF65-F5344CB8AC3E}">
        <p14:creationId xmlns:p14="http://schemas.microsoft.com/office/powerpoint/2010/main" val="29942472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382AAF-FF73-484C-8260-DE52B35FEA7A}"/>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4">
            <a:extLst>
              <a:ext uri="{FF2B5EF4-FFF2-40B4-BE49-F238E27FC236}">
                <a16:creationId xmlns:a16="http://schemas.microsoft.com/office/drawing/2014/main" id="{6BAA01B5-FE45-437D-A9B7-F8C230146065}"/>
              </a:ext>
            </a:extLst>
          </p:cNvPr>
          <p:cNvSpPr>
            <a:spLocks noGrp="1"/>
          </p:cNvSpPr>
          <p:nvPr>
            <p:ph type="dt" sz="half" idx="10"/>
          </p:nvPr>
        </p:nvSpPr>
        <p:spPr/>
        <p:txBody>
          <a:bodyPr/>
          <a:lstStyle>
            <a:lvl1pPr>
              <a:defRPr/>
            </a:lvl1pPr>
          </a:lstStyle>
          <a:p>
            <a:pPr>
              <a:defRPr/>
            </a:pPr>
            <a:fld id="{8760202A-3381-4EB8-8CC8-7CD7E47D4EAE}" type="datetime2">
              <a:rPr lang="en-US"/>
              <a:pPr>
                <a:defRPr/>
              </a:pPr>
              <a:t>Friday, June 13, 2025</a:t>
            </a:fld>
            <a:endParaRPr lang="en-US"/>
          </a:p>
        </p:txBody>
      </p:sp>
      <p:sp>
        <p:nvSpPr>
          <p:cNvPr id="7" name="Slide Number Placeholder 6">
            <a:extLst>
              <a:ext uri="{FF2B5EF4-FFF2-40B4-BE49-F238E27FC236}">
                <a16:creationId xmlns:a16="http://schemas.microsoft.com/office/drawing/2014/main" id="{160E5DDA-694F-4B7C-B4D5-8858AC033813}"/>
              </a:ext>
            </a:extLst>
          </p:cNvPr>
          <p:cNvSpPr>
            <a:spLocks noGrp="1"/>
          </p:cNvSpPr>
          <p:nvPr>
            <p:ph type="sldNum" sz="quarter" idx="11"/>
          </p:nvPr>
        </p:nvSpPr>
        <p:spPr/>
        <p:txBody>
          <a:bodyPr/>
          <a:lstStyle>
            <a:lvl1pPr>
              <a:defRPr/>
            </a:lvl1pPr>
          </a:lstStyle>
          <a:p>
            <a:pPr>
              <a:defRPr/>
            </a:pPr>
            <a:fld id="{D526E14A-68D6-455A-99C7-6269A536EE95}" type="slidenum">
              <a:rPr lang="en-US"/>
              <a:pPr>
                <a:defRPr/>
              </a:pPr>
              <a:t>‹#›</a:t>
            </a:fld>
            <a:endParaRPr lang="en-US"/>
          </a:p>
        </p:txBody>
      </p:sp>
    </p:spTree>
    <p:extLst>
      <p:ext uri="{BB962C8B-B14F-4D97-AF65-F5344CB8AC3E}">
        <p14:creationId xmlns:p14="http://schemas.microsoft.com/office/powerpoint/2010/main" val="96987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80482C-B587-4048-823B-F849D32DA25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61E05F9-E11E-439A-8A71-1D66CE595C54}"/>
              </a:ext>
            </a:extLst>
          </p:cNvPr>
          <p:cNvSpPr>
            <a:spLocks noGrp="1"/>
          </p:cNvSpPr>
          <p:nvPr>
            <p:ph type="dt" sz="half" idx="10"/>
          </p:nvPr>
        </p:nvSpPr>
        <p:spPr/>
        <p:txBody>
          <a:bodyPr/>
          <a:lstStyle>
            <a:lvl1pPr>
              <a:defRPr/>
            </a:lvl1pPr>
          </a:lstStyle>
          <a:p>
            <a:pPr>
              <a:defRPr/>
            </a:pPr>
            <a:fld id="{B6277938-4894-4136-AD3F-DFA688FA1C9D}" type="datetime2">
              <a:rPr lang="en-US"/>
              <a:pPr>
                <a:defRPr/>
              </a:pPr>
              <a:t>Friday, June 13, 2025</a:t>
            </a:fld>
            <a:endParaRPr lang="en-US"/>
          </a:p>
        </p:txBody>
      </p:sp>
      <p:sp>
        <p:nvSpPr>
          <p:cNvPr id="6" name="Slide Number Placeholder 5">
            <a:extLst>
              <a:ext uri="{FF2B5EF4-FFF2-40B4-BE49-F238E27FC236}">
                <a16:creationId xmlns:a16="http://schemas.microsoft.com/office/drawing/2014/main" id="{B05DB499-CB31-44A5-9475-2C41386F35E9}"/>
              </a:ext>
            </a:extLst>
          </p:cNvPr>
          <p:cNvSpPr>
            <a:spLocks noGrp="1"/>
          </p:cNvSpPr>
          <p:nvPr>
            <p:ph type="sldNum" sz="quarter" idx="11"/>
          </p:nvPr>
        </p:nvSpPr>
        <p:spPr/>
        <p:txBody>
          <a:bodyPr/>
          <a:lstStyle>
            <a:lvl1pPr>
              <a:defRPr/>
            </a:lvl1pPr>
          </a:lstStyle>
          <a:p>
            <a:pPr>
              <a:defRPr/>
            </a:pPr>
            <a:fld id="{DCD1ECC0-E8BE-4F19-8CF1-6026BEA98FC3}" type="slidenum">
              <a:rPr lang="en-US"/>
              <a:pPr>
                <a:defRPr/>
              </a:pPr>
              <a:t>‹#›</a:t>
            </a:fld>
            <a:endParaRPr lang="en-US"/>
          </a:p>
        </p:txBody>
      </p:sp>
    </p:spTree>
    <p:extLst>
      <p:ext uri="{BB962C8B-B14F-4D97-AF65-F5344CB8AC3E}">
        <p14:creationId xmlns:p14="http://schemas.microsoft.com/office/powerpoint/2010/main" val="2192987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000112-8B48-451A-A1B6-E6E81B5E371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AD1E099-3AD7-4507-8A6B-0D726800A2EC}"/>
              </a:ext>
            </a:extLst>
          </p:cNvPr>
          <p:cNvSpPr>
            <a:spLocks noGrp="1"/>
          </p:cNvSpPr>
          <p:nvPr>
            <p:ph type="dt" sz="half" idx="10"/>
          </p:nvPr>
        </p:nvSpPr>
        <p:spPr/>
        <p:txBody>
          <a:bodyPr/>
          <a:lstStyle>
            <a:lvl1pPr>
              <a:defRPr/>
            </a:lvl1pPr>
          </a:lstStyle>
          <a:p>
            <a:pPr>
              <a:defRPr/>
            </a:pPr>
            <a:fld id="{07A7393A-495D-4812-9D53-CFB2BBDAB03B}" type="datetime2">
              <a:rPr lang="en-US"/>
              <a:pPr>
                <a:defRPr/>
              </a:pPr>
              <a:t>Friday, June 13, 2025</a:t>
            </a:fld>
            <a:endParaRPr lang="en-US"/>
          </a:p>
        </p:txBody>
      </p:sp>
      <p:sp>
        <p:nvSpPr>
          <p:cNvPr id="6" name="Footer Placeholder 4">
            <a:extLst>
              <a:ext uri="{FF2B5EF4-FFF2-40B4-BE49-F238E27FC236}">
                <a16:creationId xmlns:a16="http://schemas.microsoft.com/office/drawing/2014/main" id="{2C29E875-6A87-41D5-8C09-5F829EC3594A}"/>
              </a:ext>
            </a:extLst>
          </p:cNvPr>
          <p:cNvSpPr>
            <a:spLocks noGrp="1"/>
          </p:cNvSpPr>
          <p:nvPr>
            <p:ph type="ftr" sz="quarter" idx="11"/>
          </p:nvPr>
        </p:nvSpPr>
        <p:spPr>
          <a:xfrm>
            <a:off x="4348163" y="6453188"/>
            <a:ext cx="3860800" cy="3016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A1B6AD-4180-4F2E-B880-880503BE1E0E}"/>
              </a:ext>
            </a:extLst>
          </p:cNvPr>
          <p:cNvSpPr>
            <a:spLocks noGrp="1"/>
          </p:cNvSpPr>
          <p:nvPr>
            <p:ph type="sldNum" sz="quarter" idx="12"/>
          </p:nvPr>
        </p:nvSpPr>
        <p:spPr/>
        <p:txBody>
          <a:bodyPr/>
          <a:lstStyle>
            <a:lvl1pPr>
              <a:defRPr/>
            </a:lvl1pPr>
          </a:lstStyle>
          <a:p>
            <a:pPr>
              <a:defRPr/>
            </a:pPr>
            <a:fld id="{B1859B42-78B5-40C7-96AF-311FA95D4CFB}" type="slidenum">
              <a:rPr lang="en-US"/>
              <a:pPr>
                <a:defRPr/>
              </a:pPr>
              <a:t>‹#›</a:t>
            </a:fld>
            <a:endParaRPr lang="en-US"/>
          </a:p>
        </p:txBody>
      </p:sp>
    </p:spTree>
    <p:extLst>
      <p:ext uri="{BB962C8B-B14F-4D97-AF65-F5344CB8AC3E}">
        <p14:creationId xmlns:p14="http://schemas.microsoft.com/office/powerpoint/2010/main" val="28889684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6B86EE-14DB-4D7D-B8CA-82B43E0D085C}"/>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87085" y="85056"/>
            <a:ext cx="12035245" cy="415687"/>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87085" y="566058"/>
            <a:ext cx="12035245" cy="5483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a:extLst>
              <a:ext uri="{FF2B5EF4-FFF2-40B4-BE49-F238E27FC236}">
                <a16:creationId xmlns:a16="http://schemas.microsoft.com/office/drawing/2014/main" id="{C128CCAC-C575-4B7F-8811-71ADD268F24D}"/>
              </a:ext>
            </a:extLst>
          </p:cNvPr>
          <p:cNvSpPr>
            <a:spLocks noGrp="1" noChangeArrowheads="1"/>
          </p:cNvSpPr>
          <p:nvPr>
            <p:ph type="sldNum" sz="quarter" idx="10"/>
          </p:nvPr>
        </p:nvSpPr>
        <p:spPr/>
        <p:txBody>
          <a:bodyPr/>
          <a:lstStyle>
            <a:lvl1pPr>
              <a:defRPr smtClean="0"/>
            </a:lvl1pPr>
          </a:lstStyle>
          <a:p>
            <a:pPr>
              <a:defRPr/>
            </a:pPr>
            <a:fld id="{72F09A13-118F-4DE5-911E-6FFE924F84F5}" type="slidenum">
              <a:rPr lang="en-US"/>
              <a:pPr>
                <a:defRPr/>
              </a:pPr>
              <a:t>‹#›</a:t>
            </a:fld>
            <a:endParaRPr lang="en-US"/>
          </a:p>
        </p:txBody>
      </p:sp>
      <p:sp>
        <p:nvSpPr>
          <p:cNvPr id="6" name="Date Placeholder 3">
            <a:extLst>
              <a:ext uri="{FF2B5EF4-FFF2-40B4-BE49-F238E27FC236}">
                <a16:creationId xmlns:a16="http://schemas.microsoft.com/office/drawing/2014/main" id="{DF24019A-E670-4D71-97CF-F784B982E250}"/>
              </a:ext>
            </a:extLst>
          </p:cNvPr>
          <p:cNvSpPr>
            <a:spLocks noGrp="1"/>
          </p:cNvSpPr>
          <p:nvPr>
            <p:ph type="dt" sz="half" idx="11"/>
          </p:nvPr>
        </p:nvSpPr>
        <p:spPr>
          <a:xfrm>
            <a:off x="69850" y="6399213"/>
            <a:ext cx="1458913" cy="365125"/>
          </a:xfrm>
        </p:spPr>
        <p:txBody>
          <a:bodyPr/>
          <a:lstStyle>
            <a:lvl1pPr>
              <a:defRPr/>
            </a:lvl1pPr>
          </a:lstStyle>
          <a:p>
            <a:pPr>
              <a:defRPr/>
            </a:pPr>
            <a:fld id="{EE514114-1B09-4F88-919C-314FA9E8340A}" type="datetime2">
              <a:rPr lang="en-US"/>
              <a:pPr>
                <a:defRPr/>
              </a:pPr>
              <a:t>Friday, June 13, 2025</a:t>
            </a:fld>
            <a:endParaRPr lang="en-US"/>
          </a:p>
        </p:txBody>
      </p:sp>
      <p:sp>
        <p:nvSpPr>
          <p:cNvPr id="7" name="Footer Placeholder 4">
            <a:extLst>
              <a:ext uri="{FF2B5EF4-FFF2-40B4-BE49-F238E27FC236}">
                <a16:creationId xmlns:a16="http://schemas.microsoft.com/office/drawing/2014/main" id="{5C9F2E7A-A1E6-4660-9D41-35767019DF05}"/>
              </a:ext>
            </a:extLst>
          </p:cNvPr>
          <p:cNvSpPr>
            <a:spLocks noGrp="1"/>
          </p:cNvSpPr>
          <p:nvPr>
            <p:ph type="ftr" sz="quarter" idx="12"/>
          </p:nvPr>
        </p:nvSpPr>
        <p:spPr>
          <a:xfrm>
            <a:off x="5364163" y="6416675"/>
            <a:ext cx="2662237" cy="365125"/>
          </a:xfrm>
          <a:prstGeom prst="rect">
            <a:avLst/>
          </a:prstGeom>
        </p:spPr>
        <p:txBody>
          <a:bodyPr anchor="ctr"/>
          <a:lstStyle>
            <a:lvl1pPr algn="ctr">
              <a:defRPr sz="1000" dirty="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3242789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BEB29-98CE-4CEA-8D85-0ECF6BB48CDD}"/>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2" name="Title 1"/>
          <p:cNvSpPr>
            <a:spLocks noGrp="1"/>
          </p:cNvSpPr>
          <p:nvPr>
            <p:ph type="title"/>
          </p:nvPr>
        </p:nvSpPr>
        <p:spPr>
          <a:xfrm>
            <a:off x="87085" y="85056"/>
            <a:ext cx="12035245" cy="415687"/>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87085" y="566058"/>
            <a:ext cx="12035245" cy="4552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3"/>
          </p:nvPr>
        </p:nvSpPr>
        <p:spPr>
          <a:xfrm>
            <a:off x="70475" y="5627802"/>
            <a:ext cx="12035245" cy="580530"/>
          </a:xfrm>
        </p:spPr>
        <p:txBody>
          <a:bodyPr>
            <a:noAutofit/>
          </a:bodyPr>
          <a:lstStyle>
            <a:lvl1pPr>
              <a:defRPr sz="1600"/>
            </a:lvl1pPr>
            <a:lvl2pPr>
              <a:defRPr sz="1600"/>
            </a:lvl2pPr>
          </a:lstStyle>
          <a:p>
            <a:pPr lvl="0"/>
            <a:r>
              <a:rPr lang="en-US"/>
              <a:t>Click to edit Master text styles</a:t>
            </a:r>
          </a:p>
          <a:p>
            <a:pPr lvl="1"/>
            <a:r>
              <a:rPr lang="en-US"/>
              <a:t>Second level</a:t>
            </a:r>
          </a:p>
        </p:txBody>
      </p:sp>
      <p:sp>
        <p:nvSpPr>
          <p:cNvPr id="6" name="Rectangle 6">
            <a:extLst>
              <a:ext uri="{FF2B5EF4-FFF2-40B4-BE49-F238E27FC236}">
                <a16:creationId xmlns:a16="http://schemas.microsoft.com/office/drawing/2014/main" id="{F46CC679-2401-499F-8827-FB1FBCBD7151}"/>
              </a:ext>
            </a:extLst>
          </p:cNvPr>
          <p:cNvSpPr>
            <a:spLocks noGrp="1" noChangeArrowheads="1"/>
          </p:cNvSpPr>
          <p:nvPr>
            <p:ph type="sldNum" sz="quarter" idx="14"/>
          </p:nvPr>
        </p:nvSpPr>
        <p:spPr/>
        <p:txBody>
          <a:bodyPr/>
          <a:lstStyle>
            <a:lvl1pPr>
              <a:defRPr smtClean="0"/>
            </a:lvl1pPr>
          </a:lstStyle>
          <a:p>
            <a:pPr>
              <a:defRPr/>
            </a:pPr>
            <a:fld id="{88EA1B91-7B3E-4B88-9DB3-5DCAEF938788}" type="slidenum">
              <a:rPr lang="en-US"/>
              <a:pPr>
                <a:defRPr/>
              </a:pPr>
              <a:t>‹#›</a:t>
            </a:fld>
            <a:endParaRPr lang="en-US"/>
          </a:p>
        </p:txBody>
      </p:sp>
      <p:sp>
        <p:nvSpPr>
          <p:cNvPr id="7" name="Date Placeholder 3">
            <a:extLst>
              <a:ext uri="{FF2B5EF4-FFF2-40B4-BE49-F238E27FC236}">
                <a16:creationId xmlns:a16="http://schemas.microsoft.com/office/drawing/2014/main" id="{6DEE3AB1-9B7E-4150-8289-194E5AF3D88D}"/>
              </a:ext>
            </a:extLst>
          </p:cNvPr>
          <p:cNvSpPr>
            <a:spLocks noGrp="1"/>
          </p:cNvSpPr>
          <p:nvPr>
            <p:ph type="dt" sz="half" idx="15"/>
          </p:nvPr>
        </p:nvSpPr>
        <p:spPr>
          <a:xfrm>
            <a:off x="69850" y="6399213"/>
            <a:ext cx="1458913" cy="365125"/>
          </a:xfrm>
        </p:spPr>
        <p:txBody>
          <a:bodyPr/>
          <a:lstStyle>
            <a:lvl1pPr>
              <a:defRPr/>
            </a:lvl1pPr>
          </a:lstStyle>
          <a:p>
            <a:pPr>
              <a:defRPr/>
            </a:pPr>
            <a:fld id="{EE514114-1B09-4F88-919C-314FA9E8340A}" type="datetime2">
              <a:rPr lang="en-US"/>
              <a:pPr>
                <a:defRPr/>
              </a:pPr>
              <a:t>Friday, June 13, 2025</a:t>
            </a:fld>
            <a:endParaRPr lang="en-US"/>
          </a:p>
        </p:txBody>
      </p:sp>
      <p:sp>
        <p:nvSpPr>
          <p:cNvPr id="8" name="Footer Placeholder 4">
            <a:extLst>
              <a:ext uri="{FF2B5EF4-FFF2-40B4-BE49-F238E27FC236}">
                <a16:creationId xmlns:a16="http://schemas.microsoft.com/office/drawing/2014/main" id="{C921603D-6A22-4481-8268-EED58401C836}"/>
              </a:ext>
            </a:extLst>
          </p:cNvPr>
          <p:cNvSpPr>
            <a:spLocks noGrp="1"/>
          </p:cNvSpPr>
          <p:nvPr>
            <p:ph type="ftr" sz="quarter" idx="16"/>
          </p:nvPr>
        </p:nvSpPr>
        <p:spPr>
          <a:xfrm>
            <a:off x="5364163" y="6416675"/>
            <a:ext cx="2662237" cy="365125"/>
          </a:xfrm>
          <a:prstGeom prst="rect">
            <a:avLst/>
          </a:prstGeom>
        </p:spPr>
        <p:txBody>
          <a:bodyPr anchor="ctr"/>
          <a:lstStyle>
            <a:lvl1pPr algn="ctr">
              <a:defRPr sz="1000" dirty="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2213792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566" y="52251"/>
            <a:ext cx="11991720" cy="492035"/>
          </a:xfrm>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117566" y="627018"/>
            <a:ext cx="562573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5921829" y="640082"/>
            <a:ext cx="618745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4D12C20-303A-4F7C-BC94-A8E4BA222B59}"/>
              </a:ext>
            </a:extLst>
          </p:cNvPr>
          <p:cNvSpPr>
            <a:spLocks noGrp="1"/>
          </p:cNvSpPr>
          <p:nvPr>
            <p:ph type="dt" sz="half" idx="14"/>
          </p:nvPr>
        </p:nvSpPr>
        <p:spPr/>
        <p:txBody>
          <a:bodyPr/>
          <a:lstStyle>
            <a:lvl1pPr>
              <a:defRPr/>
            </a:lvl1pPr>
          </a:lstStyle>
          <a:p>
            <a:pPr>
              <a:defRPr/>
            </a:pPr>
            <a:fld id="{EE514114-1B09-4F88-919C-314FA9E8340A}" type="datetime2">
              <a:rPr lang="en-US"/>
              <a:pPr>
                <a:defRPr/>
              </a:pPr>
              <a:t>Friday, June 13, 2025</a:t>
            </a:fld>
            <a:endParaRPr lang="en-US"/>
          </a:p>
        </p:txBody>
      </p:sp>
      <p:sp>
        <p:nvSpPr>
          <p:cNvPr id="6" name="Slide Number Placeholder 5">
            <a:extLst>
              <a:ext uri="{FF2B5EF4-FFF2-40B4-BE49-F238E27FC236}">
                <a16:creationId xmlns:a16="http://schemas.microsoft.com/office/drawing/2014/main" id="{78E21E3B-9A03-4D35-A7B7-18FB85DDA7A8}"/>
              </a:ext>
            </a:extLst>
          </p:cNvPr>
          <p:cNvSpPr>
            <a:spLocks noGrp="1"/>
          </p:cNvSpPr>
          <p:nvPr>
            <p:ph type="sldNum" sz="quarter" idx="15"/>
          </p:nvPr>
        </p:nvSpPr>
        <p:spPr/>
        <p:txBody>
          <a:bodyPr/>
          <a:lstStyle>
            <a:lvl1pPr>
              <a:defRPr/>
            </a:lvl1pPr>
          </a:lstStyle>
          <a:p>
            <a:pPr>
              <a:defRPr/>
            </a:pPr>
            <a:fld id="{FF61E246-62F1-4D01-BCCA-238E3396E11E}" type="slidenum">
              <a:rPr lang="en-US"/>
              <a:pPr>
                <a:defRPr/>
              </a:pPr>
              <a:t>‹#›</a:t>
            </a:fld>
            <a:endParaRPr lang="en-US"/>
          </a:p>
        </p:txBody>
      </p:sp>
    </p:spTree>
    <p:extLst>
      <p:ext uri="{BB962C8B-B14F-4D97-AF65-F5344CB8AC3E}">
        <p14:creationId xmlns:p14="http://schemas.microsoft.com/office/powerpoint/2010/main" val="851317778"/>
      </p:ext>
    </p:extLst>
  </p:cSld>
  <p:clrMapOvr>
    <a:masterClrMapping/>
  </p:clrMapOvr>
  <p:hf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4601"/>
            <a:ext cx="10363200" cy="762001"/>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117600" y="3429000"/>
            <a:ext cx="100584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D954176-2218-44F7-A8C8-063C415B30E3}"/>
              </a:ext>
            </a:extLst>
          </p:cNvPr>
          <p:cNvSpPr>
            <a:spLocks noGrp="1"/>
          </p:cNvSpPr>
          <p:nvPr>
            <p:ph type="dt" sz="half" idx="10"/>
          </p:nvPr>
        </p:nvSpPr>
        <p:spPr>
          <a:xfrm>
            <a:off x="0" y="6497638"/>
            <a:ext cx="3657600" cy="301625"/>
          </a:xfrm>
        </p:spPr>
        <p:txBody>
          <a:bodyPr/>
          <a:lstStyle>
            <a:lvl1pPr>
              <a:defRPr/>
            </a:lvl1pPr>
          </a:lstStyle>
          <a:p>
            <a:pPr>
              <a:defRPr/>
            </a:pPr>
            <a:fld id="{EE514114-1B09-4F88-919C-314FA9E8340A}" type="datetime2">
              <a:rPr lang="en-US"/>
              <a:pPr>
                <a:defRPr/>
              </a:pPr>
              <a:t>Friday, June 13, 2025</a:t>
            </a:fld>
            <a:endParaRPr lang="en-US"/>
          </a:p>
        </p:txBody>
      </p:sp>
      <p:sp>
        <p:nvSpPr>
          <p:cNvPr id="5" name="Footer Placeholder 4">
            <a:extLst>
              <a:ext uri="{FF2B5EF4-FFF2-40B4-BE49-F238E27FC236}">
                <a16:creationId xmlns:a16="http://schemas.microsoft.com/office/drawing/2014/main" id="{381E8776-630C-4317-BA56-FB2977866315}"/>
              </a:ext>
            </a:extLst>
          </p:cNvPr>
          <p:cNvSpPr>
            <a:spLocks noGrp="1"/>
          </p:cNvSpPr>
          <p:nvPr>
            <p:ph type="ftr" sz="quarter" idx="11"/>
          </p:nvPr>
        </p:nvSpPr>
        <p:spPr>
          <a:xfrm>
            <a:off x="5354638" y="6453188"/>
            <a:ext cx="2497137" cy="301625"/>
          </a:xfrm>
          <a:prstGeom prst="rect">
            <a:avLst/>
          </a:prstGeom>
        </p:spPr>
        <p:txBody>
          <a:bodyPr/>
          <a:lstStyle>
            <a:lvl1pPr algn="ctr">
              <a:defRPr>
                <a:solidFill>
                  <a:schemeClr val="bg1">
                    <a:lumMod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153F850-321C-436F-ADDD-70C5D17046A7}"/>
              </a:ext>
            </a:extLst>
          </p:cNvPr>
          <p:cNvSpPr>
            <a:spLocks noGrp="1"/>
          </p:cNvSpPr>
          <p:nvPr>
            <p:ph type="sldNum" sz="quarter" idx="12"/>
          </p:nvPr>
        </p:nvSpPr>
        <p:spPr/>
        <p:txBody>
          <a:bodyPr/>
          <a:lstStyle>
            <a:lvl1pPr>
              <a:defRPr/>
            </a:lvl1pPr>
          </a:lstStyle>
          <a:p>
            <a:pPr>
              <a:defRPr/>
            </a:pPr>
            <a:fld id="{B8A772E2-5AE5-4865-B575-968D2CE1092B}" type="slidenum">
              <a:rPr lang="en-US"/>
              <a:pPr>
                <a:defRPr/>
              </a:pPr>
              <a:t>‹#›</a:t>
            </a:fld>
            <a:endParaRPr lang="en-US"/>
          </a:p>
        </p:txBody>
      </p:sp>
    </p:spTree>
    <p:extLst>
      <p:ext uri="{BB962C8B-B14F-4D97-AF65-F5344CB8AC3E}">
        <p14:creationId xmlns:p14="http://schemas.microsoft.com/office/powerpoint/2010/main" val="1853856530"/>
      </p:ext>
    </p:extLst>
  </p:cSld>
  <p:clrMapOvr>
    <a:masterClrMapping/>
  </p:clrMapOvr>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tx"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8FB63-34E6-47E1-8D53-C4D46060E4EA}"/>
              </a:ext>
            </a:extLst>
          </p:cNvPr>
          <p:cNvSpPr>
            <a:spLocks noGrp="1"/>
          </p:cNvSpPr>
          <p:nvPr>
            <p:ph type="dt" sz="half" idx="10"/>
          </p:nvPr>
        </p:nvSpPr>
        <p:spPr>
          <a:xfrm>
            <a:off x="125413" y="6530975"/>
            <a:ext cx="1938337" cy="223838"/>
          </a:xfrm>
        </p:spPr>
        <p:txBody>
          <a:bodyPr/>
          <a:lstStyle>
            <a:lvl1pPr>
              <a:defRPr/>
            </a:lvl1pPr>
          </a:lstStyle>
          <a:p>
            <a:pPr>
              <a:defRPr/>
            </a:pPr>
            <a:fld id="{EE514114-1B09-4F88-919C-314FA9E8340A}" type="datetime2">
              <a:rPr lang="en-US"/>
              <a:pPr>
                <a:defRPr/>
              </a:pPr>
              <a:t>Friday, June 13, 2025</a:t>
            </a:fld>
            <a:endParaRPr lang="en-US"/>
          </a:p>
        </p:txBody>
      </p:sp>
      <p:sp>
        <p:nvSpPr>
          <p:cNvPr id="5" name="Slide Number Placeholder 5">
            <a:extLst>
              <a:ext uri="{FF2B5EF4-FFF2-40B4-BE49-F238E27FC236}">
                <a16:creationId xmlns:a16="http://schemas.microsoft.com/office/drawing/2014/main" id="{BE712803-7C54-4A46-9917-4EFC8B707A37}"/>
              </a:ext>
            </a:extLst>
          </p:cNvPr>
          <p:cNvSpPr>
            <a:spLocks noGrp="1"/>
          </p:cNvSpPr>
          <p:nvPr>
            <p:ph type="sldNum" sz="quarter" idx="11"/>
          </p:nvPr>
        </p:nvSpPr>
        <p:spPr/>
        <p:txBody>
          <a:bodyPr/>
          <a:lstStyle>
            <a:lvl1pPr>
              <a:defRPr/>
            </a:lvl1pPr>
          </a:lstStyle>
          <a:p>
            <a:pPr>
              <a:defRPr/>
            </a:pPr>
            <a:fld id="{6DC2EF90-7559-4D54-B182-A32EFFBFCAB4}" type="slidenum">
              <a:rPr lang="en-US"/>
              <a:pPr>
                <a:defRPr/>
              </a:pPr>
              <a:t>‹#›</a:t>
            </a:fld>
            <a:endParaRPr lang="en-US"/>
          </a:p>
        </p:txBody>
      </p:sp>
      <p:sp>
        <p:nvSpPr>
          <p:cNvPr id="6" name="Footer Placeholder 4">
            <a:extLst>
              <a:ext uri="{FF2B5EF4-FFF2-40B4-BE49-F238E27FC236}">
                <a16:creationId xmlns:a16="http://schemas.microsoft.com/office/drawing/2014/main" id="{FBAF2579-C5AD-49CD-8DDF-8CBF02D7A43D}"/>
              </a:ext>
            </a:extLst>
          </p:cNvPr>
          <p:cNvSpPr>
            <a:spLocks noGrp="1"/>
          </p:cNvSpPr>
          <p:nvPr>
            <p:ph type="ftr" sz="quarter" idx="12"/>
          </p:nvPr>
        </p:nvSpPr>
        <p:spPr>
          <a:xfrm>
            <a:off x="5354638" y="6505575"/>
            <a:ext cx="2497137" cy="249238"/>
          </a:xfrm>
          <a:prstGeom prst="rect">
            <a:avLst/>
          </a:prstGeom>
        </p:spPr>
        <p:txBody>
          <a:bodyPr/>
          <a:lstStyle>
            <a:lvl1pPr algn="ctr">
              <a:defRPr sz="1100">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179745396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1" y="152400"/>
            <a:ext cx="5384800" cy="990600"/>
          </a:xfrm>
        </p:spPr>
        <p:txBody>
          <a:bodyPr>
            <a:no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6401"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B5D48B-D1D2-43E5-A247-6D5613CE9E98}"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pic>
        <p:nvPicPr>
          <p:cNvPr id="11" name="Picture 8" descr="WHO-EN-whit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4617" y="6040438"/>
            <a:ext cx="294428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p:cNvSpPr>
            <a:spLocks noGrp="1"/>
          </p:cNvSpPr>
          <p:nvPr>
            <p:ph sz="half" idx="13"/>
          </p:nvPr>
        </p:nvSpPr>
        <p:spPr>
          <a:xfrm>
            <a:off x="6398683" y="152401"/>
            <a:ext cx="5386917" cy="589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3885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EC26B-9299-490B-B743-21E6155B6040}"/>
              </a:ext>
            </a:extLst>
          </p:cNvPr>
          <p:cNvSpPr>
            <a:spLocks noGrp="1"/>
          </p:cNvSpPr>
          <p:nvPr>
            <p:ph type="dt" sz="half" idx="10"/>
          </p:nvPr>
        </p:nvSpPr>
        <p:spPr>
          <a:xfrm>
            <a:off x="0" y="6530975"/>
            <a:ext cx="1773238" cy="322263"/>
          </a:xfrm>
        </p:spPr>
        <p:txBody>
          <a:bodyPr/>
          <a:lstStyle>
            <a:lvl1pPr>
              <a:defRPr/>
            </a:lvl1pPr>
          </a:lstStyle>
          <a:p>
            <a:pPr>
              <a:defRPr/>
            </a:pPr>
            <a:fld id="{EE514114-1B09-4F88-919C-314FA9E8340A}" type="datetime2">
              <a:rPr lang="en-US"/>
              <a:pPr>
                <a:defRPr/>
              </a:pPr>
              <a:t>Friday, June 13, 2025</a:t>
            </a:fld>
            <a:endParaRPr lang="en-US"/>
          </a:p>
        </p:txBody>
      </p:sp>
      <p:sp>
        <p:nvSpPr>
          <p:cNvPr id="3" name="Slide Number Placeholder 3">
            <a:extLst>
              <a:ext uri="{FF2B5EF4-FFF2-40B4-BE49-F238E27FC236}">
                <a16:creationId xmlns:a16="http://schemas.microsoft.com/office/drawing/2014/main" id="{C84462C9-07DE-42D9-BEB1-F82D6E901666}"/>
              </a:ext>
            </a:extLst>
          </p:cNvPr>
          <p:cNvSpPr>
            <a:spLocks noGrp="1"/>
          </p:cNvSpPr>
          <p:nvPr>
            <p:ph type="sldNum" sz="quarter" idx="11"/>
          </p:nvPr>
        </p:nvSpPr>
        <p:spPr/>
        <p:txBody>
          <a:bodyPr/>
          <a:lstStyle>
            <a:lvl1pPr>
              <a:defRPr/>
            </a:lvl1pPr>
          </a:lstStyle>
          <a:p>
            <a:pPr>
              <a:defRPr/>
            </a:pPr>
            <a:fld id="{C4AAF95C-2676-48C7-9844-6C314DC63D2F}" type="slidenum">
              <a:rPr lang="en-US"/>
              <a:pPr>
                <a:defRPr/>
              </a:pPr>
              <a:t>‹#›</a:t>
            </a:fld>
            <a:endParaRPr lang="en-US"/>
          </a:p>
        </p:txBody>
      </p:sp>
      <p:sp>
        <p:nvSpPr>
          <p:cNvPr id="4" name="Footer Placeholder 4">
            <a:extLst>
              <a:ext uri="{FF2B5EF4-FFF2-40B4-BE49-F238E27FC236}">
                <a16:creationId xmlns:a16="http://schemas.microsoft.com/office/drawing/2014/main" id="{91B54E55-4B59-48D0-A507-AC571312ED84}"/>
              </a:ext>
            </a:extLst>
          </p:cNvPr>
          <p:cNvSpPr>
            <a:spLocks noGrp="1"/>
          </p:cNvSpPr>
          <p:nvPr>
            <p:ph type="ftr" sz="quarter" idx="12"/>
          </p:nvPr>
        </p:nvSpPr>
        <p:spPr>
          <a:xfrm>
            <a:off x="5354638" y="6453188"/>
            <a:ext cx="2497137" cy="301625"/>
          </a:xfrm>
          <a:prstGeom prst="rect">
            <a:avLst/>
          </a:prstGeom>
        </p:spPr>
        <p:txBody>
          <a:bodyPr/>
          <a:lstStyle>
            <a:lvl1pPr algn="ctr">
              <a:defRPr>
                <a:solidFill>
                  <a:schemeClr val="bg1">
                    <a:lumMod val="75000"/>
                  </a:schemeClr>
                </a:solidFill>
              </a:defRPr>
            </a:lvl1pPr>
          </a:lstStyle>
          <a:p>
            <a:pPr>
              <a:defRPr/>
            </a:pPr>
            <a:endParaRPr lang="en-US"/>
          </a:p>
        </p:txBody>
      </p:sp>
    </p:spTree>
    <p:extLst>
      <p:ext uri="{BB962C8B-B14F-4D97-AF65-F5344CB8AC3E}">
        <p14:creationId xmlns:p14="http://schemas.microsoft.com/office/powerpoint/2010/main" val="2942931733"/>
      </p:ext>
    </p:extLst>
  </p:cSld>
  <p:clrMapOvr>
    <a:masterClrMapping/>
  </p:clrMapOvr>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DA25FE-DB24-4268-A433-85CCDF31A766}"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175365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399753" y="3714161"/>
            <a:ext cx="5486400" cy="2412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2DF3FB-89D9-46F5-A0C8-0400DCA08DC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8" name="Content Placeholder 2">
            <a:extLst>
              <a:ext uri="{FF2B5EF4-FFF2-40B4-BE49-F238E27FC236}">
                <a16:creationId xmlns:a16="http://schemas.microsoft.com/office/drawing/2014/main" id="{D4CE9372-DE50-428F-BE01-D127FD665532}"/>
              </a:ext>
            </a:extLst>
          </p:cNvPr>
          <p:cNvSpPr>
            <a:spLocks noGrp="1"/>
          </p:cNvSpPr>
          <p:nvPr>
            <p:ph sz="half" idx="13"/>
          </p:nvPr>
        </p:nvSpPr>
        <p:spPr>
          <a:xfrm>
            <a:off x="660400" y="11430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3386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197600" y="9906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4" name="Rectangle 3">
            <a:extLst>
              <a:ext uri="{FF2B5EF4-FFF2-40B4-BE49-F238E27FC236}">
                <a16:creationId xmlns:a16="http://schemas.microsoft.com/office/drawing/2014/main" id="{48230E48-494A-41F9-8D20-5EF18E2DC5CF}"/>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8" name="Content Placeholder 2">
            <a:extLst>
              <a:ext uri="{FF2B5EF4-FFF2-40B4-BE49-F238E27FC236}">
                <a16:creationId xmlns:a16="http://schemas.microsoft.com/office/drawing/2014/main" id="{3024BC6B-5F51-4F53-961E-AAEF5EA23801}"/>
              </a:ext>
            </a:extLst>
          </p:cNvPr>
          <p:cNvSpPr>
            <a:spLocks noGrp="1"/>
          </p:cNvSpPr>
          <p:nvPr>
            <p:ph sz="half" idx="13"/>
          </p:nvPr>
        </p:nvSpPr>
        <p:spPr>
          <a:xfrm>
            <a:off x="508000" y="3713367"/>
            <a:ext cx="5486400" cy="2412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62161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0" y="796558"/>
            <a:ext cx="5486400"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8" name="Content Placeholder 2">
            <a:extLst>
              <a:ext uri="{FF2B5EF4-FFF2-40B4-BE49-F238E27FC236}">
                <a16:creationId xmlns:a16="http://schemas.microsoft.com/office/drawing/2014/main" id="{34EA82A0-1845-4801-840D-57B2BAF866F0}"/>
              </a:ext>
            </a:extLst>
          </p:cNvPr>
          <p:cNvSpPr>
            <a:spLocks noGrp="1"/>
          </p:cNvSpPr>
          <p:nvPr>
            <p:ph sz="half" idx="13"/>
          </p:nvPr>
        </p:nvSpPr>
        <p:spPr>
          <a:xfrm>
            <a:off x="5599521" y="796558"/>
            <a:ext cx="3030718"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62DB10FF-3568-4CAA-9CAA-42246EE54BB4}"/>
              </a:ext>
            </a:extLst>
          </p:cNvPr>
          <p:cNvSpPr>
            <a:spLocks noGrp="1"/>
          </p:cNvSpPr>
          <p:nvPr>
            <p:ph sz="half" idx="14"/>
          </p:nvPr>
        </p:nvSpPr>
        <p:spPr>
          <a:xfrm>
            <a:off x="8856482" y="796558"/>
            <a:ext cx="3030718" cy="52648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03877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609600"/>
          </a:xfrm>
        </p:spPr>
        <p:txBody>
          <a:bodyPr>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2179F64A-6BAB-4ED6-9DF0-758C65C9DF9A}"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E0DEB248-8BA6-4D7E-A04F-189A47981716}"/>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31826417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609600" y="1111252"/>
            <a:ext cx="10972800" cy="63976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981201"/>
            <a:ext cx="538903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ECD14-C166-49BC-9EB5-3FE0E6E8A471}"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6" name="Rectangle 15">
            <a:extLst>
              <a:ext uri="{FF2B5EF4-FFF2-40B4-BE49-F238E27FC236}">
                <a16:creationId xmlns:a16="http://schemas.microsoft.com/office/drawing/2014/main" id="{B9C35794-D1EA-4784-8ED8-0F42ADAFD327}"/>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9530776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762001"/>
            <a:ext cx="5389033"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BFBBBE-4747-4617-A010-5C1F16CF6445}"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A4E8FCB1-3B8C-4B7E-A629-57A43E8F762C}"/>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1501253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0"/>
            <a:ext cx="5592233" cy="27607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FFE056FD-1C4E-4974-A2AA-A4639DD64FB7}"/>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20944890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2" y="152400"/>
            <a:ext cx="11218332"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4442883" y="762001"/>
            <a:ext cx="3405717"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33401" y="3429000"/>
            <a:ext cx="11252201" cy="27607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533401" y="762001"/>
            <a:ext cx="3632200"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8305800" y="762001"/>
            <a:ext cx="34798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4212B14A-72F4-40B8-9A36-504B3DC35E31}"/>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270235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844360" y="6612830"/>
            <a:ext cx="1605815" cy="226714"/>
          </a:xfrm>
        </p:spPr>
        <p:txBody>
          <a:bodyPr/>
          <a:lstStyle/>
          <a:p>
            <a:fld id="{315937BF-FFBD-4814-8FFA-AB927C0A8A59}" type="datetimeFigureOut">
              <a:rPr lang="en-US" smtClean="0"/>
              <a:t>6/13/25</a:t>
            </a:fld>
            <a:endParaRPr lang="en-US"/>
          </a:p>
        </p:txBody>
      </p:sp>
      <p:sp>
        <p:nvSpPr>
          <p:cNvPr id="6" name="Footer Placeholder 5"/>
          <p:cNvSpPr>
            <a:spLocks noGrp="1"/>
          </p:cNvSpPr>
          <p:nvPr>
            <p:ph type="ftr" sz="quarter" idx="11"/>
          </p:nvPr>
        </p:nvSpPr>
        <p:spPr>
          <a:xfrm>
            <a:off x="4645662" y="6582868"/>
            <a:ext cx="2900676" cy="226714"/>
          </a:xfrm>
        </p:spPr>
        <p:txBody>
          <a:bodyPr/>
          <a:lstStyle/>
          <a:p>
            <a:endParaRPr lang="en-US" dirty="0"/>
          </a:p>
        </p:txBody>
      </p:sp>
      <p:sp>
        <p:nvSpPr>
          <p:cNvPr id="7" name="Slide Number Placeholder 6"/>
          <p:cNvSpPr>
            <a:spLocks noGrp="1"/>
          </p:cNvSpPr>
          <p:nvPr>
            <p:ph type="sldNum" sz="quarter" idx="12"/>
          </p:nvPr>
        </p:nvSpPr>
        <p:spPr>
          <a:xfrm>
            <a:off x="11582400" y="6582868"/>
            <a:ext cx="511663" cy="226714"/>
          </a:xfrm>
        </p:spPr>
        <p:txBody>
          <a:bodyPr/>
          <a:lstStyle/>
          <a:p>
            <a:fld id="{8D23028D-5E24-49E9-B235-EBC8B7A3E80F}" type="slidenum">
              <a:rPr lang="en-US" smtClean="0"/>
              <a:t>‹#›</a:t>
            </a:fld>
            <a:endParaRPr lang="en-US"/>
          </a:p>
        </p:txBody>
      </p:sp>
      <p:sp>
        <p:nvSpPr>
          <p:cNvPr id="14" name="Rectangle 13">
            <a:extLst>
              <a:ext uri="{FF2B5EF4-FFF2-40B4-BE49-F238E27FC236}">
                <a16:creationId xmlns:a16="http://schemas.microsoft.com/office/drawing/2014/main" id="{F5015284-326A-4F4D-ACF7-2B54D4B59591}"/>
              </a:ext>
            </a:extLst>
          </p:cNvPr>
          <p:cNvSpPr/>
          <p:nvPr userDrawn="1"/>
        </p:nvSpPr>
        <p:spPr>
          <a:xfrm>
            <a:off x="-21389" y="0"/>
            <a:ext cx="12213390" cy="6858000"/>
          </a:xfrm>
          <a:prstGeom prst="rect">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86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60202A-3381-4EB8-8CC8-7CD7E47D4EAE}"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12236457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3400"/>
            </a:lvl1pPr>
          </a:lstStyle>
          <a:p>
            <a:r>
              <a:rPr lang="en-US"/>
              <a:t>Click to edit Master title style</a:t>
            </a:r>
          </a:p>
        </p:txBody>
      </p:sp>
      <p:sp>
        <p:nvSpPr>
          <p:cNvPr id="4" name="Content Placeholder 3"/>
          <p:cNvSpPr>
            <a:spLocks noGrp="1"/>
          </p:cNvSpPr>
          <p:nvPr>
            <p:ph sz="half" idx="2"/>
          </p:nvPr>
        </p:nvSpPr>
        <p:spPr>
          <a:xfrm>
            <a:off x="609600" y="762001"/>
            <a:ext cx="5386917"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429001"/>
            <a:ext cx="5592233" cy="26918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BE5D5D-D901-44E0-9A13-0B3D0CD3A7F6}"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4" name="Content Placeholder 5"/>
          <p:cNvSpPr>
            <a:spLocks noGrp="1"/>
          </p:cNvSpPr>
          <p:nvPr>
            <p:ph sz="quarter" idx="14"/>
          </p:nvPr>
        </p:nvSpPr>
        <p:spPr>
          <a:xfrm>
            <a:off x="6197600" y="762001"/>
            <a:ext cx="5588000" cy="259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71F89546-7598-4AE7-904A-C0CC89D91716}"/>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25637443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1" y="152400"/>
            <a:ext cx="5384800" cy="990600"/>
          </a:xfrm>
        </p:spPr>
        <p:txBody>
          <a:bodyPr>
            <a:no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1" y="1981201"/>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3"/>
          <p:cNvSpPr>
            <a:spLocks noGrp="1"/>
          </p:cNvSpPr>
          <p:nvPr>
            <p:ph sz="half" idx="13"/>
          </p:nvPr>
        </p:nvSpPr>
        <p:spPr>
          <a:xfrm>
            <a:off x="6398683" y="152401"/>
            <a:ext cx="5386917" cy="589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8CE0D729-0A8C-4B9C-A770-D6857F3CE6EA}"/>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20087354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60202A-3381-4EB8-8CC8-7CD7E47D4EAE}"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A3AB16F4-F719-4851-B4D0-5EA2AD05287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38711228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77938-4894-4136-AD3F-DFA688FA1C9D}" type="datetime2">
              <a:rPr lang="en-US" smtClean="0"/>
              <a:t>Friday, June 13,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
        <p:nvSpPr>
          <p:cNvPr id="13" name="Rectangle 12">
            <a:extLst>
              <a:ext uri="{FF2B5EF4-FFF2-40B4-BE49-F238E27FC236}">
                <a16:creationId xmlns:a16="http://schemas.microsoft.com/office/drawing/2014/main" id="{9B781BBF-24A0-43E2-8ACA-7F6F7C1631AF}"/>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32418779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5058" name="Rectangle 2"/>
          <p:cNvSpPr>
            <a:spLocks noGrp="1" noChangeArrowheads="1"/>
          </p:cNvSpPr>
          <p:nvPr>
            <p:ph type="ctrTitle" sz="quarter"/>
          </p:nvPr>
        </p:nvSpPr>
        <p:spPr>
          <a:xfrm>
            <a:off x="914400" y="1692276"/>
            <a:ext cx="10363200" cy="1736725"/>
          </a:xfrm>
        </p:spPr>
        <p:txBody>
          <a:bodyPr anchor="b"/>
          <a:lstStyle>
            <a:lvl1pPr>
              <a:defRPr sz="4400"/>
            </a:lvl1pPr>
          </a:lstStyle>
          <a:p>
            <a:r>
              <a:rPr lang="en-US"/>
              <a:t>Click to edit Master title style</a:t>
            </a:r>
            <a:endParaRPr lang="en-US" dirty="0"/>
          </a:p>
        </p:txBody>
      </p:sp>
      <p:sp>
        <p:nvSpPr>
          <p:cNvPr id="45059" name="Rectangle 3"/>
          <p:cNvSpPr>
            <a:spLocks noGrp="1" noChangeArrowheads="1"/>
          </p:cNvSpPr>
          <p:nvPr>
            <p:ph type="subTitle" sz="quarter" idx="1"/>
          </p:nvPr>
        </p:nvSpPr>
        <p:spPr>
          <a:xfrm>
            <a:off x="1828800" y="3886200"/>
            <a:ext cx="8534400" cy="990600"/>
          </a:xfrm>
        </p:spPr>
        <p:txBody>
          <a:bodyPr/>
          <a:lstStyle>
            <a:lvl1pPr marL="0" indent="0" algn="ctr">
              <a:buFont typeface="Wingdings" pitchFamily="2" charset="2"/>
              <a:buNone/>
              <a:defRPr/>
            </a:lvl1pPr>
          </a:lstStyle>
          <a:p>
            <a:r>
              <a:rPr lang="en-US"/>
              <a:t>Click to edit Master subtitle style</a:t>
            </a:r>
            <a:endParaRPr lang="en-US" dirty="0"/>
          </a:p>
        </p:txBody>
      </p:sp>
      <p:sp>
        <p:nvSpPr>
          <p:cNvPr id="3" name="Rectangle 2"/>
          <p:cNvSpPr/>
          <p:nvPr userDrawn="1"/>
        </p:nvSpPr>
        <p:spPr>
          <a:xfrm>
            <a:off x="0" y="0"/>
            <a:ext cx="12192000" cy="6858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CA130C5-F9FC-4761-927E-2CEFC6BEA2CA}"/>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6" name="Date Placeholder 6">
            <a:extLst>
              <a:ext uri="{FF2B5EF4-FFF2-40B4-BE49-F238E27FC236}">
                <a16:creationId xmlns:a16="http://schemas.microsoft.com/office/drawing/2014/main" id="{4B2E7155-ACD7-459C-8B5E-28F0857AA714}"/>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extLst>
      <p:ext uri="{BB962C8B-B14F-4D97-AF65-F5344CB8AC3E}">
        <p14:creationId xmlns:p14="http://schemas.microsoft.com/office/powerpoint/2010/main" val="1095838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ounded Rectangle 3"/>
          <p:cNvSpPr/>
          <p:nvPr/>
        </p:nvSpPr>
        <p:spPr bwMode="auto">
          <a:xfrm>
            <a:off x="0" y="1069975"/>
            <a:ext cx="12192000" cy="192088"/>
          </a:xfrm>
          <a:prstGeom prst="roundRect">
            <a:avLst/>
          </a:prstGeom>
          <a:solidFill>
            <a:schemeClr val="accent3"/>
          </a:solidFill>
          <a:ln w="9525" cap="flat" cmpd="sng" algn="ctr">
            <a:solidFill>
              <a:schemeClr val="accent3"/>
            </a:solidFill>
            <a:prstDash val="solid"/>
            <a:round/>
            <a:headEnd type="none" w="med" len="med"/>
            <a:tailEnd type="none" w="med" len="med"/>
          </a:ln>
          <a:effectLst/>
        </p:spPr>
        <p:txBody>
          <a:bodyPr lIns="80147" tIns="40074" rIns="80147" bIns="40074"/>
          <a:lstStyle/>
          <a:p>
            <a:pPr defTabSz="914179">
              <a:defRPr/>
            </a:pPr>
            <a:endParaRPr lang="en-US" sz="1800">
              <a:cs typeface="+mn-cs"/>
            </a:endParaRPr>
          </a:p>
        </p:txBody>
      </p:sp>
      <p:cxnSp>
        <p:nvCxnSpPr>
          <p:cNvPr id="5" name="Straight Connector 4"/>
          <p:cNvCxnSpPr>
            <a:stCxn id="5" idx="1"/>
          </p:cNvCxnSpPr>
          <p:nvPr/>
        </p:nvCxnSpPr>
        <p:spPr bwMode="auto">
          <a:xfrm rot="10800000" flipH="1" flipV="1">
            <a:off x="0" y="1166813"/>
            <a:ext cx="12192000" cy="11112"/>
          </a:xfrm>
          <a:prstGeom prst="line">
            <a:avLst/>
          </a:prstGeom>
          <a:ln>
            <a:solidFill>
              <a:srgbClr val="1E7FB8"/>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0" y="1226000"/>
            <a:ext cx="12192000" cy="5017636"/>
          </a:xfrm>
        </p:spPr>
        <p:txBody>
          <a:bodyPr/>
          <a:lstStyle>
            <a:lvl4pPr>
              <a:defRPr/>
            </a:lvl4pPr>
            <a:lvl5pPr marL="184308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p:cNvSpPr/>
          <p:nvPr/>
        </p:nvSpPr>
        <p:spPr bwMode="auto">
          <a:xfrm>
            <a:off x="0" y="1"/>
            <a:ext cx="12192000" cy="12620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0" name="Rectangle 2"/>
          <p:cNvSpPr>
            <a:spLocks noGrp="1" noChangeArrowheads="1"/>
          </p:cNvSpPr>
          <p:nvPr>
            <p:ph type="title"/>
          </p:nvPr>
        </p:nvSpPr>
        <p:spPr bwMode="auto">
          <a:xfrm>
            <a:off x="0" y="57152"/>
            <a:ext cx="11988800" cy="820736"/>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b="1"/>
            </a:lvl1pPr>
          </a:lstStyle>
          <a:p>
            <a:pPr lvl="0"/>
            <a:r>
              <a:rPr lang="en-US"/>
              <a:t>Click to edit Master title style</a:t>
            </a:r>
            <a:endParaRPr lang="en-US" dirty="0"/>
          </a:p>
        </p:txBody>
      </p:sp>
      <p:sp>
        <p:nvSpPr>
          <p:cNvPr id="6" name="Rectangle 11"/>
          <p:cNvSpPr>
            <a:spLocks noChangeArrowheads="1"/>
          </p:cNvSpPr>
          <p:nvPr/>
        </p:nvSpPr>
        <p:spPr bwMode="auto">
          <a:xfrm>
            <a:off x="0" y="1"/>
            <a:ext cx="12192000" cy="6843713"/>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47" tIns="40074" rIns="80147" bIns="40074"/>
          <a:lstStyle/>
          <a:p>
            <a:pPr defTabSz="912813"/>
            <a:endParaRPr lang="en-US" sz="1800"/>
          </a:p>
        </p:txBody>
      </p:sp>
      <p:sp>
        <p:nvSpPr>
          <p:cNvPr id="12" name="Rectangle 11">
            <a:extLst>
              <a:ext uri="{FF2B5EF4-FFF2-40B4-BE49-F238E27FC236}">
                <a16:creationId xmlns:a16="http://schemas.microsoft.com/office/drawing/2014/main" id="{A665C6EE-59AC-49CF-BE4B-C7AD9EE779EF}"/>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9" name="Slide Number Placeholder 5">
            <a:extLst>
              <a:ext uri="{FF2B5EF4-FFF2-40B4-BE49-F238E27FC236}">
                <a16:creationId xmlns:a16="http://schemas.microsoft.com/office/drawing/2014/main" id="{E05525F1-9630-4A52-A77D-DDF26CAD00EC}"/>
              </a:ext>
            </a:extLst>
          </p:cNvPr>
          <p:cNvSpPr>
            <a:spLocks noGrp="1"/>
          </p:cNvSpPr>
          <p:nvPr>
            <p:ph type="sldNum" sz="quarter" idx="12"/>
          </p:nvPr>
        </p:nvSpPr>
        <p:spPr>
          <a:xfrm>
            <a:off x="9256074" y="6435724"/>
            <a:ext cx="2844800" cy="365125"/>
          </a:xfrm>
        </p:spPr>
        <p:txBody>
          <a:bodyPr/>
          <a:lstStyle/>
          <a:p>
            <a:fld id="{EDAED2F0-FE46-4240-B9CD-38EFCE339481}" type="slidenum">
              <a:rPr lang="en-US" smtClean="0"/>
              <a:t>‹#›</a:t>
            </a:fld>
            <a:endParaRPr lang="en-US"/>
          </a:p>
        </p:txBody>
      </p:sp>
      <p:sp>
        <p:nvSpPr>
          <p:cNvPr id="11" name="Date Placeholder 3">
            <a:extLst>
              <a:ext uri="{FF2B5EF4-FFF2-40B4-BE49-F238E27FC236}">
                <a16:creationId xmlns:a16="http://schemas.microsoft.com/office/drawing/2014/main" id="{26089BAC-14EA-4A2F-B831-8AC46B595767}"/>
              </a:ext>
            </a:extLst>
          </p:cNvPr>
          <p:cNvSpPr>
            <a:spLocks noGrp="1"/>
          </p:cNvSpPr>
          <p:nvPr>
            <p:ph type="dt" sz="half" idx="10"/>
          </p:nvPr>
        </p:nvSpPr>
        <p:spPr>
          <a:xfrm>
            <a:off x="1576253" y="6662057"/>
            <a:ext cx="1559972" cy="106324"/>
          </a:xfrm>
        </p:spPr>
        <p:txBody>
          <a:bodyPr/>
          <a:lstStyle>
            <a:lvl1pPr>
              <a:defRPr sz="1050"/>
            </a:lvl1pPr>
          </a:lstStyle>
          <a:p>
            <a:fld id="{EE514114-1B09-4F88-919C-314FA9E8340A}" type="datetime2">
              <a:rPr lang="en-US" smtClean="0"/>
              <a:pPr/>
              <a:t>Friday, June 13, 2025</a:t>
            </a:fld>
            <a:endParaRPr lang="en-US"/>
          </a:p>
        </p:txBody>
      </p:sp>
      <p:sp>
        <p:nvSpPr>
          <p:cNvPr id="13" name="Footer Placeholder 4">
            <a:extLst>
              <a:ext uri="{FF2B5EF4-FFF2-40B4-BE49-F238E27FC236}">
                <a16:creationId xmlns:a16="http://schemas.microsoft.com/office/drawing/2014/main" id="{49C480E3-9FF5-431F-8C36-235CE3C97DEC}"/>
              </a:ext>
            </a:extLst>
          </p:cNvPr>
          <p:cNvSpPr>
            <a:spLocks noGrp="1"/>
          </p:cNvSpPr>
          <p:nvPr>
            <p:ph type="ftr" sz="quarter" idx="11"/>
          </p:nvPr>
        </p:nvSpPr>
        <p:spPr>
          <a:xfrm>
            <a:off x="4363563" y="6403256"/>
            <a:ext cx="3860800" cy="365125"/>
          </a:xfrm>
        </p:spPr>
        <p:txBody>
          <a:bodyPr/>
          <a:lstStyle/>
          <a:p>
            <a:endParaRPr lang="en-US" dirty="0"/>
          </a:p>
        </p:txBody>
      </p:sp>
      <p:sp>
        <p:nvSpPr>
          <p:cNvPr id="14" name="Rectangle 13">
            <a:extLst>
              <a:ext uri="{FF2B5EF4-FFF2-40B4-BE49-F238E27FC236}">
                <a16:creationId xmlns:a16="http://schemas.microsoft.com/office/drawing/2014/main" id="{E27DFE64-1491-4E2A-8ADE-3C5B7738C02F}"/>
              </a:ext>
            </a:extLst>
          </p:cNvPr>
          <p:cNvSpPr/>
          <p:nvPr userDrawn="1"/>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306118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39CB-5371-4433-A38A-CE6CDC3E3FEC}"/>
              </a:ext>
            </a:extLst>
          </p:cNvPr>
          <p:cNvSpPr>
            <a:spLocks noGrp="1"/>
          </p:cNvSpPr>
          <p:nvPr>
            <p:ph type="title"/>
          </p:nvPr>
        </p:nvSpPr>
        <p:spPr>
          <a:xfrm>
            <a:off x="150829" y="228600"/>
            <a:ext cx="11792932" cy="365125"/>
          </a:xfrm>
        </p:spPr>
        <p:txBody>
          <a:bodyPr/>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F4C3279D-AAB4-452F-B1BF-8D6A1E3480BF}"/>
              </a:ext>
            </a:extLst>
          </p:cNvPr>
          <p:cNvSpPr>
            <a:spLocks noGrp="1"/>
          </p:cNvSpPr>
          <p:nvPr>
            <p:ph type="body" idx="1"/>
          </p:nvPr>
        </p:nvSpPr>
        <p:spPr>
          <a:xfrm>
            <a:off x="150829" y="822325"/>
            <a:ext cx="11792932" cy="52673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AAB13-D1AD-47B2-94FB-8B371FE2954E}"/>
              </a:ext>
            </a:extLst>
          </p:cNvPr>
          <p:cNvSpPr>
            <a:spLocks noGrp="1"/>
          </p:cNvSpPr>
          <p:nvPr>
            <p:ph type="dt" sz="half" idx="10"/>
          </p:nvPr>
        </p:nvSpPr>
        <p:spPr/>
        <p:txBody>
          <a:bodyPr/>
          <a:lstStyle/>
          <a:p>
            <a:fld id="{EE514114-1B09-4F88-919C-314FA9E8340A}" type="datetime2">
              <a:rPr lang="en-US" smtClean="0"/>
              <a:t>Friday, June 13, 2025</a:t>
            </a:fld>
            <a:endParaRPr lang="en-US"/>
          </a:p>
        </p:txBody>
      </p:sp>
      <p:sp>
        <p:nvSpPr>
          <p:cNvPr id="5" name="Footer Placeholder 4">
            <a:extLst>
              <a:ext uri="{FF2B5EF4-FFF2-40B4-BE49-F238E27FC236}">
                <a16:creationId xmlns:a16="http://schemas.microsoft.com/office/drawing/2014/main" id="{C0B22761-AAED-4646-8240-A8C81B2E2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A45B7-55DD-4FA0-82FC-31CF1A7A06BB}"/>
              </a:ext>
            </a:extLst>
          </p:cNvPr>
          <p:cNvSpPr>
            <a:spLocks noGrp="1"/>
          </p:cNvSpPr>
          <p:nvPr>
            <p:ph type="sldNum" sz="quarter" idx="12"/>
          </p:nvPr>
        </p:nvSpPr>
        <p:spPr/>
        <p:txBody>
          <a:bodyPr/>
          <a:lstStyle/>
          <a:p>
            <a:fld id="{EDAED2F0-FE46-4240-B9CD-38EFCE339481}" type="slidenum">
              <a:rPr lang="en-US" smtClean="0"/>
              <a:t>‹#›</a:t>
            </a:fld>
            <a:endParaRPr lang="en-US"/>
          </a:p>
        </p:txBody>
      </p:sp>
      <p:sp>
        <p:nvSpPr>
          <p:cNvPr id="8" name="Rectangle 7">
            <a:extLst>
              <a:ext uri="{FF2B5EF4-FFF2-40B4-BE49-F238E27FC236}">
                <a16:creationId xmlns:a16="http://schemas.microsoft.com/office/drawing/2014/main" id="{95942DBE-0960-4434-AB35-7EB8657ECEE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40873339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374151"/>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81425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70412" y="1612847"/>
            <a:ext cx="5386917"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814252"/>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54181" y="1612847"/>
            <a:ext cx="5389033"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6" name="Rectangle 15">
            <a:extLst>
              <a:ext uri="{FF2B5EF4-FFF2-40B4-BE49-F238E27FC236}">
                <a16:creationId xmlns:a16="http://schemas.microsoft.com/office/drawing/2014/main" id="{24CF7BFA-A4C0-4447-B000-C6884D6A4C5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6">
            <a:extLst>
              <a:ext uri="{FF2B5EF4-FFF2-40B4-BE49-F238E27FC236}">
                <a16:creationId xmlns:a16="http://schemas.microsoft.com/office/drawing/2014/main" id="{6DBC05D4-82F2-4791-9640-833AC25D4027}"/>
              </a:ext>
            </a:extLst>
          </p:cNvPr>
          <p:cNvSpPr>
            <a:spLocks noGrp="1"/>
          </p:cNvSpPr>
          <p:nvPr>
            <p:ph type="dt" sz="half" idx="10"/>
          </p:nvPr>
        </p:nvSpPr>
        <p:spPr>
          <a:xfrm>
            <a:off x="1643952" y="6609324"/>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3939392553"/>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514114-1B09-4F88-919C-314FA9E8340A}"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3D03EFED-9BA5-473E-98EF-AC19C2E8C4D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325020132"/>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514114-1B09-4F88-919C-314FA9E8340A}"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75E0CFA7-5E3D-4D80-8FCA-50B063C08960}"/>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26407159"/>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77938-4894-4136-AD3F-DFA688FA1C9D}" type="datetime2">
              <a:rPr lang="en-US" smtClean="0"/>
              <a:t>Friday, June 13,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15697090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142133"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579488" y="3316858"/>
            <a:ext cx="5386917"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200402"/>
            <a:ext cx="5592233"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514114-1B09-4F88-919C-314FA9E8340A}"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7"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ontent Placeholder 5"/>
          <p:cNvSpPr>
            <a:spLocks noGrp="1"/>
          </p:cNvSpPr>
          <p:nvPr>
            <p:ph sz="quarter" idx="15"/>
          </p:nvPr>
        </p:nvSpPr>
        <p:spPr>
          <a:xfrm>
            <a:off x="3399369"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6BC4B3E7-0DFC-45D3-A577-D5A93216ACD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933916766"/>
      </p:ext>
    </p:extLst>
  </p:cSld>
  <p:clrMapOvr>
    <a:masterClrMapping/>
  </p:clrMapOvr>
  <p:hf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642" y="76200"/>
            <a:ext cx="11483092"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242762" y="3248543"/>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0" y="3200402"/>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514114-1B09-4F88-919C-314FA9E8340A}"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268641"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ontent Placeholder 5"/>
          <p:cNvSpPr>
            <a:spLocks noGrp="1"/>
          </p:cNvSpPr>
          <p:nvPr>
            <p:ph sz="quarter" idx="15"/>
          </p:nvPr>
        </p:nvSpPr>
        <p:spPr>
          <a:xfrm>
            <a:off x="3036764"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6BC4B3E7-0DFC-45D3-A577-D5A93216ACD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ontent Placeholder 3">
            <a:extLst>
              <a:ext uri="{FF2B5EF4-FFF2-40B4-BE49-F238E27FC236}">
                <a16:creationId xmlns:a16="http://schemas.microsoft.com/office/drawing/2014/main" id="{D2172A3F-51C2-4461-B565-C2ED81C73EC1}"/>
              </a:ext>
            </a:extLst>
          </p:cNvPr>
          <p:cNvSpPr>
            <a:spLocks noGrp="1"/>
          </p:cNvSpPr>
          <p:nvPr>
            <p:ph sz="half" idx="17"/>
          </p:nvPr>
        </p:nvSpPr>
        <p:spPr>
          <a:xfrm>
            <a:off x="3106845" y="3269564"/>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a:extLst>
              <a:ext uri="{FF2B5EF4-FFF2-40B4-BE49-F238E27FC236}">
                <a16:creationId xmlns:a16="http://schemas.microsoft.com/office/drawing/2014/main" id="{20B3D2C0-7C45-4543-9B4B-36C2128669F7}"/>
              </a:ext>
            </a:extLst>
          </p:cNvPr>
          <p:cNvSpPr>
            <a:spLocks noGrp="1"/>
          </p:cNvSpPr>
          <p:nvPr>
            <p:ph sz="quarter" idx="18"/>
          </p:nvPr>
        </p:nvSpPr>
        <p:spPr>
          <a:xfrm>
            <a:off x="9057450" y="3221427"/>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156141553"/>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3"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DA25FE-DB24-4268-A433-85CCDF31A766}"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41280130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514114-1B09-4F88-919C-314FA9E8340A}"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4207395690"/>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514114-1B09-4F88-919C-314FA9E8340A}"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755328418"/>
      </p:ext>
    </p:extLst>
  </p:cSld>
  <p:clrMapOvr>
    <a:masterClrMapping/>
  </p:clrMapOvr>
  <p:hf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96219" y="590823"/>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6054" y="626850"/>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514114-1B09-4F88-919C-314FA9E8340A}"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3348799" y="590824"/>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309464" y="3224325"/>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6319299" y="3244203"/>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3362044" y="3224326"/>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9147036" y="630158"/>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9160281" y="3247511"/>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815305827"/>
      </p:ext>
    </p:extLst>
  </p:cSld>
  <p:clrMapOvr>
    <a:masterClrMapping/>
  </p:clrMapOvr>
  <p:hf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590823"/>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EE514114-1B09-4F88-919C-314FA9E8340A}"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2490346" y="582976"/>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38225" y="3224325"/>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5077499" y="3244203"/>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2509840" y="3197770"/>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7468783"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7520863" y="324182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a:extLst>
              <a:ext uri="{FF2B5EF4-FFF2-40B4-BE49-F238E27FC236}">
                <a16:creationId xmlns:a16="http://schemas.microsoft.com/office/drawing/2014/main" id="{18D7E96C-C250-4A95-B668-2176DF3B0C6B}"/>
              </a:ext>
            </a:extLst>
          </p:cNvPr>
          <p:cNvSpPr>
            <a:spLocks noGrp="1"/>
          </p:cNvSpPr>
          <p:nvPr>
            <p:ph sz="half" idx="19"/>
          </p:nvPr>
        </p:nvSpPr>
        <p:spPr>
          <a:xfrm>
            <a:off x="9831768" y="633474"/>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a:extLst>
              <a:ext uri="{FF2B5EF4-FFF2-40B4-BE49-F238E27FC236}">
                <a16:creationId xmlns:a16="http://schemas.microsoft.com/office/drawing/2014/main" id="{02A3485C-91BE-46F9-8AAA-54408076DFA8}"/>
              </a:ext>
            </a:extLst>
          </p:cNvPr>
          <p:cNvSpPr>
            <a:spLocks noGrp="1"/>
          </p:cNvSpPr>
          <p:nvPr>
            <p:ph sz="half" idx="20"/>
          </p:nvPr>
        </p:nvSpPr>
        <p:spPr>
          <a:xfrm>
            <a:off x="9845013" y="3250827"/>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217455269"/>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4144" y="6549407"/>
            <a:ext cx="3633453" cy="249385"/>
          </a:xfrm>
        </p:spPr>
        <p:txBody>
          <a:bodyPr/>
          <a:lstStyle/>
          <a:p>
            <a:fld id="{EE514114-1B09-4F88-919C-314FA9E8340A}" type="datetime2">
              <a:rPr lang="en-US" smtClean="0"/>
              <a:t>Friday, June 13, 2025</a:t>
            </a:fld>
            <a:endParaRPr lang="en-US"/>
          </a:p>
        </p:txBody>
      </p:sp>
      <p:sp>
        <p:nvSpPr>
          <p:cNvPr id="6" name="Footer Placeholder 5"/>
          <p:cNvSpPr>
            <a:spLocks noGrp="1"/>
          </p:cNvSpPr>
          <p:nvPr>
            <p:ph type="ftr" sz="quarter" idx="11"/>
          </p:nvPr>
        </p:nvSpPr>
        <p:spPr>
          <a:xfrm>
            <a:off x="4348481" y="6549407"/>
            <a:ext cx="3860800" cy="204934"/>
          </a:xfrm>
          <a:prstGeom prst="rect">
            <a:avLst/>
          </a:prstGeom>
        </p:spPr>
        <p:txBody>
          <a:bodyPr/>
          <a:lstStyle>
            <a:lvl1pPr algn="ctr">
              <a:defRPr sz="1000">
                <a:solidFill>
                  <a:schemeClr val="bg1">
                    <a:lumMod val="75000"/>
                  </a:schemeClr>
                </a:solidFill>
              </a:defRPr>
            </a:lvl1p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1"/>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093566A6-CED6-458D-BFF9-9E03C06943AC}"/>
              </a:ext>
            </a:extLst>
          </p:cNvPr>
          <p:cNvSpPr>
            <a:spLocks noGrp="1"/>
          </p:cNvSpPr>
          <p:nvPr>
            <p:ph sz="half" idx="14"/>
          </p:nvPr>
        </p:nvSpPr>
        <p:spPr>
          <a:xfrm>
            <a:off x="4437028" y="3376263"/>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60529732"/>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33528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152400" y="535652"/>
            <a:ext cx="5842000" cy="559051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5" name="Rectangle 14">
            <a:extLst>
              <a:ext uri="{FF2B5EF4-FFF2-40B4-BE49-F238E27FC236}">
                <a16:creationId xmlns:a16="http://schemas.microsoft.com/office/drawing/2014/main" id="{D5AFCE2D-5FA4-431C-A846-C6A43CC58CD1}"/>
              </a:ext>
            </a:extLst>
          </p:cNvPr>
          <p:cNvSpPr/>
          <p:nvPr/>
        </p:nvSpPr>
        <p:spPr>
          <a:xfrm>
            <a:off x="0" y="41672"/>
            <a:ext cx="12192000"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6">
            <a:extLst>
              <a:ext uri="{FF2B5EF4-FFF2-40B4-BE49-F238E27FC236}">
                <a16:creationId xmlns:a16="http://schemas.microsoft.com/office/drawing/2014/main" id="{7D2150BA-A337-4AD1-BD8F-97CCF2A1DAD0}"/>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22977819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61406"/>
          </a:xfrm>
        </p:spPr>
        <p:txBody>
          <a:bodyPr>
            <a:normAutofit/>
          </a:bodyPr>
          <a:lstStyle>
            <a:lvl1pPr algn="l">
              <a:defRPr sz="1800"/>
            </a:lvl1pPr>
          </a:lstStyle>
          <a:p>
            <a:r>
              <a:rPr lang="en-US"/>
              <a:t>Click to edit Master title style</a:t>
            </a:r>
          </a:p>
        </p:txBody>
      </p:sp>
      <p:sp>
        <p:nvSpPr>
          <p:cNvPr id="3" name="Content Placeholder 2"/>
          <p:cNvSpPr>
            <a:spLocks noGrp="1"/>
          </p:cNvSpPr>
          <p:nvPr>
            <p:ph sz="half" idx="1"/>
          </p:nvPr>
        </p:nvSpPr>
        <p:spPr>
          <a:xfrm>
            <a:off x="6096000" y="561778"/>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11961180-9722-47E0-9070-7F567C67BA8C}"/>
              </a:ext>
            </a:extLst>
          </p:cNvPr>
          <p:cNvSpPr/>
          <p:nvPr/>
        </p:nvSpPr>
        <p:spPr>
          <a:xfrm>
            <a:off x="61495" y="76937"/>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dirty="0"/>
          </a:p>
        </p:txBody>
      </p:sp>
      <p:sp>
        <p:nvSpPr>
          <p:cNvPr id="15" name="Rectangle 14">
            <a:extLst>
              <a:ext uri="{FF2B5EF4-FFF2-40B4-BE49-F238E27FC236}">
                <a16:creationId xmlns:a16="http://schemas.microsoft.com/office/drawing/2014/main" id="{9CC3363F-6116-410F-A361-2DA84B134FB3}"/>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8" name="Date Placeholder 6">
            <a:extLst>
              <a:ext uri="{FF2B5EF4-FFF2-40B4-BE49-F238E27FC236}">
                <a16:creationId xmlns:a16="http://schemas.microsoft.com/office/drawing/2014/main" id="{A1D83250-8A46-4E69-A592-FE6F8B8BF307}"/>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21593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7393A-495D-4812-9D53-CFB2BBDAB03B}" type="datetime2">
              <a:rPr lang="en-US" smtClean="0"/>
              <a:t>Friday, June 13,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4521968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243" y="152400"/>
            <a:ext cx="11860923" cy="491926"/>
          </a:xfrm>
        </p:spPr>
        <p:txBody>
          <a:bodyPr>
            <a:normAutofit/>
          </a:bodyPr>
          <a:lstStyle>
            <a:lvl1pPr algn="l">
              <a:defRPr sz="1800"/>
            </a:lvl1pPr>
          </a:lstStyle>
          <a:p>
            <a:r>
              <a:rPr lang="en-US"/>
              <a:t>Click to edit Master title style</a:t>
            </a:r>
            <a:endParaRPr lang="en-US" dirty="0"/>
          </a:p>
        </p:txBody>
      </p:sp>
      <p:sp>
        <p:nvSpPr>
          <p:cNvPr id="5" name="Date Placeholder 4"/>
          <p:cNvSpPr>
            <a:spLocks noGrp="1"/>
          </p:cNvSpPr>
          <p:nvPr>
            <p:ph type="dt" sz="half" idx="10"/>
          </p:nvPr>
        </p:nvSpPr>
        <p:spPr>
          <a:xfrm>
            <a:off x="2037806" y="6635931"/>
            <a:ext cx="1619791" cy="162861"/>
          </a:xfrm>
        </p:spPr>
        <p:txBody>
          <a:bodyPr/>
          <a:lstStyle/>
          <a:p>
            <a:fld id="{EE514114-1B09-4F88-919C-314FA9E8340A}"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498069CA-F1F6-4C39-AA1C-654950A45F41}"/>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5">
            <a:extLst>
              <a:ext uri="{FF2B5EF4-FFF2-40B4-BE49-F238E27FC236}">
                <a16:creationId xmlns:a16="http://schemas.microsoft.com/office/drawing/2014/main" id="{7AC67A37-D4CF-4C15-89EE-718B5B848BEC}"/>
              </a:ext>
            </a:extLst>
          </p:cNvPr>
          <p:cNvSpPr>
            <a:spLocks noGrp="1"/>
          </p:cNvSpPr>
          <p:nvPr>
            <p:ph sz="quarter" idx="4"/>
          </p:nvPr>
        </p:nvSpPr>
        <p:spPr>
          <a:xfrm>
            <a:off x="203269" y="751558"/>
            <a:ext cx="11860923" cy="52225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244147055"/>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2734"/>
            <a:ext cx="10972800" cy="450409"/>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72716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1440953"/>
            <a:ext cx="5386917"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72716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1440953"/>
            <a:ext cx="5389033"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ECD14-C166-49BC-9EB5-3FE0E6E8A471}"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5" name="Rectangle 14">
            <a:extLst>
              <a:ext uri="{FF2B5EF4-FFF2-40B4-BE49-F238E27FC236}">
                <a16:creationId xmlns:a16="http://schemas.microsoft.com/office/drawing/2014/main" id="{4AFF07FC-8AA6-45CF-8773-5411B3786FF5}"/>
              </a:ext>
            </a:extLst>
          </p:cNvPr>
          <p:cNvSpPr/>
          <p:nvPr/>
        </p:nvSpPr>
        <p:spPr>
          <a:xfrm>
            <a:off x="32086" y="26128"/>
            <a:ext cx="12127831" cy="6795779"/>
          </a:xfrm>
          <a:prstGeom prst="rect">
            <a:avLst/>
          </a:prstGeom>
          <a:no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A1C37054-5265-4397-9BD4-2FA53965DA6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7CC24007-D12F-4856-859F-5F5A6B44D920}"/>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36395211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BFBBBE-4747-4617-A010-5C1F16CF6445}" type="datetime2">
              <a:rPr lang="en-US" smtClean="0"/>
              <a:t>Friday, June 13, 2025</a:t>
            </a:fld>
            <a:endParaRPr lang="en-US"/>
          </a:p>
        </p:txBody>
      </p:sp>
      <p:sp>
        <p:nvSpPr>
          <p:cNvPr id="8" name="Footer Placeholder 7"/>
          <p:cNvSpPr>
            <a:spLocks noGrp="1"/>
          </p:cNvSpPr>
          <p:nvPr>
            <p:ph type="ftr" sz="quarter" idx="11"/>
          </p:nvPr>
        </p:nvSpPr>
        <p:spPr>
          <a:xfrm>
            <a:off x="4348481" y="6452585"/>
            <a:ext cx="3860800" cy="301756"/>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BC6080C5-5997-4E5F-B650-059253FE48EF}"/>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12933377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976846" y="6549407"/>
            <a:ext cx="1680751" cy="249385"/>
          </a:xfrm>
        </p:spPr>
        <p:txBody>
          <a:bodyPr/>
          <a:lstStyle/>
          <a:p>
            <a:fld id="{F294AF96-2B07-483F-A1E9-B12CCB3C2329}"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BE4329EB-1EF5-47E9-B087-BCA878114FA4}"/>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D70C29E-8793-4AA7-B0C9-2666A820C608}"/>
              </a:ext>
            </a:extLst>
          </p:cNvPr>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A30311B2-8C6D-4DF0-8011-CC79DCE3CBB2}"/>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22936202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762003"/>
            <a:ext cx="5386917"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3"/>
            <a:ext cx="5592233" cy="269186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950720" y="6549407"/>
            <a:ext cx="1706877" cy="249385"/>
          </a:xfrm>
        </p:spPr>
        <p:txBody>
          <a:bodyPr/>
          <a:lstStyle/>
          <a:p>
            <a:fld id="{9ABE5D5D-D901-44E0-9A13-0B3D0CD3A7F6}" type="datetime2">
              <a:rPr lang="en-US" smtClean="0"/>
              <a:t>Friday, June 13, 2025</a:t>
            </a:fld>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5CA0051-5E3B-4C13-A8C7-C7696D579FD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F127866-57EA-4924-8113-DAAFE6514344}"/>
              </a:ext>
            </a:extLst>
          </p:cNvPr>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9E64EBE1-F26E-4E7A-B832-E53B9851F6D5}"/>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4863417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1" y="152400"/>
            <a:ext cx="5384800" cy="990600"/>
          </a:xfrm>
        </p:spPr>
        <p:txBody>
          <a:bodyPr>
            <a:noAutofit/>
          </a:bodyPr>
          <a:lstStyle>
            <a:lvl1pPr algn="l">
              <a:defRPr sz="24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6401" y="1981203"/>
            <a:ext cx="5386917" cy="4144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B5D48B-D1D2-43E5-A247-6D5613CE9E98}" type="datetime2">
              <a:rPr lang="en-US" smtClean="0"/>
              <a:t>Friday, June 13, 2025</a:t>
            </a:fld>
            <a:endParaRPr lang="en-US"/>
          </a:p>
        </p:txBody>
      </p:sp>
      <p:sp>
        <p:nvSpPr>
          <p:cNvPr id="8" name="Footer Placeholder 7"/>
          <p:cNvSpPr>
            <a:spLocks noGrp="1"/>
          </p:cNvSpPr>
          <p:nvPr>
            <p:ph type="ftr" sz="quarter" idx="11"/>
          </p:nvPr>
        </p:nvSpPr>
        <p:spPr>
          <a:xfrm>
            <a:off x="4348481" y="6452585"/>
            <a:ext cx="3860800" cy="301756"/>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a:p>
        </p:txBody>
      </p:sp>
      <p:sp>
        <p:nvSpPr>
          <p:cNvPr id="13" name="Content Placeholder 3"/>
          <p:cNvSpPr>
            <a:spLocks noGrp="1"/>
          </p:cNvSpPr>
          <p:nvPr>
            <p:ph sz="half" idx="13"/>
          </p:nvPr>
        </p:nvSpPr>
        <p:spPr>
          <a:xfrm>
            <a:off x="6398684" y="152403"/>
            <a:ext cx="5386917" cy="5897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647AA89C-2DC8-42B6-AC86-C348305B1293}"/>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7214752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002971" y="6584950"/>
            <a:ext cx="1654626" cy="213842"/>
          </a:xfrm>
        </p:spPr>
        <p:txBody>
          <a:bodyPr/>
          <a:lstStyle/>
          <a:p>
            <a:fld id="{8760202A-3381-4EB8-8CC8-7CD7E47D4EAE}" type="datetime2">
              <a:rPr lang="en-US" smtClean="0"/>
              <a:t>Friday, June 13, 2025</a:t>
            </a:fld>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4" name="Rectangle 13">
            <a:extLst>
              <a:ext uri="{FF2B5EF4-FFF2-40B4-BE49-F238E27FC236}">
                <a16:creationId xmlns:a16="http://schemas.microsoft.com/office/drawing/2014/main" id="{3BE42D3D-AECE-4476-BDD6-5750E7FE479D}"/>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32892481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046514" y="6653349"/>
            <a:ext cx="1611083" cy="145443"/>
          </a:xfrm>
        </p:spPr>
        <p:txBody>
          <a:bodyPr/>
          <a:lstStyle/>
          <a:p>
            <a:fld id="{B6277938-4894-4136-AD3F-DFA688FA1C9D}" type="datetime2">
              <a:rPr lang="en-US" smtClean="0"/>
              <a:t>Friday, June 13, 2025</a:t>
            </a:fld>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
        <p:nvSpPr>
          <p:cNvPr id="13" name="Rectangle 12">
            <a:extLst>
              <a:ext uri="{FF2B5EF4-FFF2-40B4-BE49-F238E27FC236}">
                <a16:creationId xmlns:a16="http://schemas.microsoft.com/office/drawing/2014/main" id="{047C7EE6-2C81-4B78-8D7D-0B67C459956C}"/>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36171549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7393A-495D-4812-9D53-CFB2BBDAB03B}" type="datetime2">
              <a:rPr lang="en-US" smtClean="0"/>
              <a:t>Friday, June 13, 2025</a:t>
            </a:fld>
            <a:endParaRPr lang="en-US"/>
          </a:p>
        </p:txBody>
      </p:sp>
      <p:sp>
        <p:nvSpPr>
          <p:cNvPr id="5" name="Footer Placeholder 4"/>
          <p:cNvSpPr>
            <a:spLocks noGrp="1"/>
          </p:cNvSpPr>
          <p:nvPr>
            <p:ph type="ftr" sz="quarter" idx="11"/>
          </p:nvPr>
        </p:nvSpPr>
        <p:spPr>
          <a:xfrm>
            <a:off x="4348481" y="6452585"/>
            <a:ext cx="3860800" cy="30175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
        <p:nvSpPr>
          <p:cNvPr id="10" name="Rectangle 9">
            <a:extLst>
              <a:ext uri="{FF2B5EF4-FFF2-40B4-BE49-F238E27FC236}">
                <a16:creationId xmlns:a16="http://schemas.microsoft.com/office/drawing/2014/main" id="{BE5FD0CA-D979-45D2-AFA1-4EF74D743FCA}"/>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14927756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085" y="85056"/>
            <a:ext cx="12035245" cy="415687"/>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87085" y="566058"/>
            <a:ext cx="12035245" cy="5483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EA4F5366-F021-C440-B975-9BD644C7DDA9}" type="slidenum">
              <a:rPr lang="en-US" smtClean="0"/>
              <a:pPr/>
              <a:t>‹#›</a:t>
            </a:fld>
            <a:endParaRPr lang="en-US"/>
          </a:p>
        </p:txBody>
      </p:sp>
      <p:sp>
        <p:nvSpPr>
          <p:cNvPr id="8" name="Rectangle 7">
            <a:extLst>
              <a:ext uri="{FF2B5EF4-FFF2-40B4-BE49-F238E27FC236}">
                <a16:creationId xmlns:a16="http://schemas.microsoft.com/office/drawing/2014/main" id="{89D7B728-6B20-4C58-BE0F-F313B811104B}"/>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9" name="Footer Placeholder 4">
            <a:extLst>
              <a:ext uri="{FF2B5EF4-FFF2-40B4-BE49-F238E27FC236}">
                <a16:creationId xmlns:a16="http://schemas.microsoft.com/office/drawing/2014/main" id="{40D528AA-B540-41E0-9B95-294D87ADE490}"/>
              </a:ext>
            </a:extLst>
          </p:cNvPr>
          <p:cNvSpPr>
            <a:spLocks noGrp="1"/>
          </p:cNvSpPr>
          <p:nvPr>
            <p:ph type="ftr" sz="quarter" idx="11"/>
          </p:nvPr>
        </p:nvSpPr>
        <p:spPr>
          <a:xfrm>
            <a:off x="5363852" y="6415937"/>
            <a:ext cx="2662548" cy="365125"/>
          </a:xfrm>
          <a:prstGeom prst="rect">
            <a:avLst/>
          </a:prstGeom>
        </p:spPr>
        <p:txBody>
          <a:bodyPr anchor="ctr"/>
          <a:lstStyle>
            <a:lvl1pPr algn="ctr">
              <a:defRPr sz="1000">
                <a:solidFill>
                  <a:schemeClr val="bg1">
                    <a:lumMod val="75000"/>
                  </a:schemeClr>
                </a:solidFill>
              </a:defRPr>
            </a:lvl1pPr>
          </a:lstStyle>
          <a:p>
            <a:endParaRPr lang="en-US" dirty="0"/>
          </a:p>
        </p:txBody>
      </p:sp>
      <p:sp>
        <p:nvSpPr>
          <p:cNvPr id="10" name="Date Placeholder 6">
            <a:extLst>
              <a:ext uri="{FF2B5EF4-FFF2-40B4-BE49-F238E27FC236}">
                <a16:creationId xmlns:a16="http://schemas.microsoft.com/office/drawing/2014/main" id="{D62793AE-4F0B-4168-AB19-9491C45564AC}"/>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2764333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0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85800" y="1811457"/>
            <a:ext cx="6324600" cy="2660115"/>
          </a:xfrm>
        </p:spPr>
        <p:txBody>
          <a:bodyPr/>
          <a:lstStyle>
            <a:lvl1pPr marL="457200" indent="-457200">
              <a:buFont typeface="+mj-lt"/>
              <a:buAutoNum type="alphaUcPeriod"/>
              <a:defRPr sz="24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5937BF-FFBD-4814-8FFA-AB927C0A8A59}"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3028D-5E24-49E9-B235-EBC8B7A3E80F}" type="slidenum">
              <a:rPr lang="en-US" smtClean="0"/>
              <a:t>‹#›</a:t>
            </a:fld>
            <a:endParaRPr lang="en-US"/>
          </a:p>
        </p:txBody>
      </p:sp>
      <p:sp>
        <p:nvSpPr>
          <p:cNvPr id="13" name="Content Placeholder 5"/>
          <p:cNvSpPr>
            <a:spLocks noGrp="1"/>
          </p:cNvSpPr>
          <p:nvPr>
            <p:ph sz="quarter" idx="13" hasCustomPrompt="1"/>
          </p:nvPr>
        </p:nvSpPr>
        <p:spPr>
          <a:xfrm>
            <a:off x="152400" y="51333"/>
            <a:ext cx="11963400" cy="1472667"/>
          </a:xfrm>
        </p:spPr>
        <p:txBody>
          <a:bodyPr/>
          <a:lstStyle>
            <a:lvl1pPr>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5"/>
          <p:cNvSpPr>
            <a:spLocks noGrp="1"/>
          </p:cNvSpPr>
          <p:nvPr>
            <p:ph sz="quarter" idx="14"/>
          </p:nvPr>
        </p:nvSpPr>
        <p:spPr>
          <a:xfrm>
            <a:off x="7086600" y="1524001"/>
            <a:ext cx="4876800" cy="30479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5"/>
          </p:nvPr>
        </p:nvSpPr>
        <p:spPr>
          <a:xfrm>
            <a:off x="152399" y="4572000"/>
            <a:ext cx="11811001" cy="1600200"/>
          </a:xfr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7486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085" y="85056"/>
            <a:ext cx="12035245" cy="415687"/>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87085" y="566058"/>
            <a:ext cx="12035245" cy="4552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EA4F5366-F021-C440-B975-9BD644C7DDA9}" type="slidenum">
              <a:rPr lang="en-US" smtClean="0"/>
              <a:pPr/>
              <a:t>‹#›</a:t>
            </a:fld>
            <a:endParaRPr lang="en-US"/>
          </a:p>
        </p:txBody>
      </p:sp>
      <p:sp>
        <p:nvSpPr>
          <p:cNvPr id="8" name="Rectangle 7">
            <a:extLst>
              <a:ext uri="{FF2B5EF4-FFF2-40B4-BE49-F238E27FC236}">
                <a16:creationId xmlns:a16="http://schemas.microsoft.com/office/drawing/2014/main" id="{89D7B728-6B20-4C58-BE0F-F313B811104B}"/>
              </a:ext>
            </a:extLst>
          </p:cNvPr>
          <p:cNvSpPr/>
          <p:nvPr userDrawn="1"/>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9" name="Footer Placeholder 4">
            <a:extLst>
              <a:ext uri="{FF2B5EF4-FFF2-40B4-BE49-F238E27FC236}">
                <a16:creationId xmlns:a16="http://schemas.microsoft.com/office/drawing/2014/main" id="{40D528AA-B540-41E0-9B95-294D87ADE490}"/>
              </a:ext>
            </a:extLst>
          </p:cNvPr>
          <p:cNvSpPr>
            <a:spLocks noGrp="1"/>
          </p:cNvSpPr>
          <p:nvPr>
            <p:ph type="ftr" sz="quarter" idx="11"/>
          </p:nvPr>
        </p:nvSpPr>
        <p:spPr>
          <a:xfrm>
            <a:off x="5363852" y="6415937"/>
            <a:ext cx="2662548" cy="365125"/>
          </a:xfrm>
          <a:prstGeom prst="rect">
            <a:avLst/>
          </a:prstGeom>
        </p:spPr>
        <p:txBody>
          <a:bodyPr anchor="ctr"/>
          <a:lstStyle>
            <a:lvl1pPr algn="ctr">
              <a:defRPr sz="1000">
                <a:solidFill>
                  <a:schemeClr val="bg1">
                    <a:lumMod val="75000"/>
                  </a:schemeClr>
                </a:solidFill>
              </a:defRPr>
            </a:lvl1pPr>
          </a:lstStyle>
          <a:p>
            <a:endParaRPr lang="en-US" dirty="0"/>
          </a:p>
        </p:txBody>
      </p:sp>
      <p:sp>
        <p:nvSpPr>
          <p:cNvPr id="10" name="Content Placeholder 2">
            <a:extLst>
              <a:ext uri="{FF2B5EF4-FFF2-40B4-BE49-F238E27FC236}">
                <a16:creationId xmlns:a16="http://schemas.microsoft.com/office/drawing/2014/main" id="{243BC349-5ABC-4747-B5EC-DBF24B6760D9}"/>
              </a:ext>
            </a:extLst>
          </p:cNvPr>
          <p:cNvSpPr>
            <a:spLocks noGrp="1"/>
          </p:cNvSpPr>
          <p:nvPr>
            <p:ph idx="13"/>
          </p:nvPr>
        </p:nvSpPr>
        <p:spPr>
          <a:xfrm>
            <a:off x="70475" y="5627802"/>
            <a:ext cx="12035245" cy="580530"/>
          </a:xfrm>
        </p:spPr>
        <p:txBody>
          <a:bodyPr>
            <a:noAutofit/>
          </a:bodyPr>
          <a:lstStyle>
            <a:lvl1pPr>
              <a:defRPr sz="1600"/>
            </a:lvl1pPr>
            <a:lvl2pPr>
              <a:defRPr sz="1600"/>
            </a:lvl2pPr>
          </a:lstStyle>
          <a:p>
            <a:pPr lvl="0"/>
            <a:r>
              <a:rPr lang="en-US"/>
              <a:t>Click to edit Master text styles</a:t>
            </a:r>
          </a:p>
          <a:p>
            <a:pPr lvl="1"/>
            <a:r>
              <a:rPr lang="en-US"/>
              <a:t>Second level</a:t>
            </a:r>
          </a:p>
        </p:txBody>
      </p:sp>
      <p:sp>
        <p:nvSpPr>
          <p:cNvPr id="11" name="Date Placeholder 6">
            <a:extLst>
              <a:ext uri="{FF2B5EF4-FFF2-40B4-BE49-F238E27FC236}">
                <a16:creationId xmlns:a16="http://schemas.microsoft.com/office/drawing/2014/main" id="{56779EFA-1719-4037-B6E0-A84D87D5A1DF}"/>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26446531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C75B-2F55-4B78-B3FA-3347841F4F23}"/>
              </a:ext>
            </a:extLst>
          </p:cNvPr>
          <p:cNvSpPr>
            <a:spLocks noGrp="1"/>
          </p:cNvSpPr>
          <p:nvPr>
            <p:ph type="title"/>
          </p:nvPr>
        </p:nvSpPr>
        <p:spPr>
          <a:xfrm>
            <a:off x="117566" y="52251"/>
            <a:ext cx="11991720" cy="492035"/>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46CB8F-0A6B-46B5-888F-12DCAE2E58E9}"/>
              </a:ext>
            </a:extLst>
          </p:cNvPr>
          <p:cNvSpPr>
            <a:spLocks noGrp="1"/>
          </p:cNvSpPr>
          <p:nvPr>
            <p:ph type="body" idx="1"/>
          </p:nvPr>
        </p:nvSpPr>
        <p:spPr>
          <a:xfrm>
            <a:off x="117566" y="627018"/>
            <a:ext cx="562573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B9D6A-420F-4E28-8643-038C510F3423}"/>
              </a:ext>
            </a:extLst>
          </p:cNvPr>
          <p:cNvSpPr>
            <a:spLocks noGrp="1"/>
          </p:cNvSpPr>
          <p:nvPr>
            <p:ph type="dt" sz="half" idx="10"/>
          </p:nvPr>
        </p:nvSpPr>
        <p:spPr>
          <a:xfrm>
            <a:off x="2063931" y="6549407"/>
            <a:ext cx="1593666" cy="249385"/>
          </a:xfrm>
        </p:spPr>
        <p:txBody>
          <a:bodyPr/>
          <a:lstStyle/>
          <a:p>
            <a:fld id="{EE514114-1B09-4F88-919C-314FA9E8340A}" type="datetime2">
              <a:rPr lang="en-US" smtClean="0"/>
              <a:t>Friday, June 13, 2025</a:t>
            </a:fld>
            <a:endParaRPr lang="en-US"/>
          </a:p>
        </p:txBody>
      </p:sp>
      <p:sp>
        <p:nvSpPr>
          <p:cNvPr id="6" name="Slide Number Placeholder 5">
            <a:extLst>
              <a:ext uri="{FF2B5EF4-FFF2-40B4-BE49-F238E27FC236}">
                <a16:creationId xmlns:a16="http://schemas.microsoft.com/office/drawing/2014/main" id="{E53A7057-EAA3-4C3A-BF2B-77054E8EC0C7}"/>
              </a:ext>
            </a:extLst>
          </p:cNvPr>
          <p:cNvSpPr>
            <a:spLocks noGrp="1"/>
          </p:cNvSpPr>
          <p:nvPr>
            <p:ph type="sldNum" sz="quarter" idx="12"/>
          </p:nvPr>
        </p:nvSpPr>
        <p:spPr/>
        <p:txBody>
          <a:bodyPr/>
          <a:lstStyle/>
          <a:p>
            <a:fld id="{EDAED2F0-FE46-4240-B9CD-38EFCE339481}" type="slidenum">
              <a:rPr lang="en-US" smtClean="0"/>
              <a:t>‹#›</a:t>
            </a:fld>
            <a:endParaRPr lang="en-US"/>
          </a:p>
        </p:txBody>
      </p:sp>
      <p:sp>
        <p:nvSpPr>
          <p:cNvPr id="8" name="Text Placeholder 2">
            <a:extLst>
              <a:ext uri="{FF2B5EF4-FFF2-40B4-BE49-F238E27FC236}">
                <a16:creationId xmlns:a16="http://schemas.microsoft.com/office/drawing/2014/main" id="{E821508E-B23C-408A-A069-24BF1CA9369A}"/>
              </a:ext>
            </a:extLst>
          </p:cNvPr>
          <p:cNvSpPr>
            <a:spLocks noGrp="1"/>
          </p:cNvSpPr>
          <p:nvPr>
            <p:ph type="body" idx="13"/>
          </p:nvPr>
        </p:nvSpPr>
        <p:spPr>
          <a:xfrm>
            <a:off x="5921829" y="640082"/>
            <a:ext cx="618745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5353168"/>
      </p:ext>
    </p:extLst>
  </p:cSld>
  <p:clrMapOvr>
    <a:masterClrMapping/>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4601"/>
            <a:ext cx="10363200" cy="762001"/>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117600" y="3429000"/>
            <a:ext cx="100584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5354425" y="6452585"/>
            <a:ext cx="2498103" cy="301756"/>
          </a:xfrm>
          <a:prstGeom prst="rect">
            <a:avLst/>
          </a:prstGeom>
        </p:spPr>
        <p:txBody>
          <a:bodyPr/>
          <a:lstStyle>
            <a:lvl1pPr algn="ct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p>
            <a:fld id="{EDAED2F0-FE46-4240-B9CD-38EFCE339481}" type="slidenum">
              <a:rPr lang="en-US" smtClean="0"/>
              <a:t>‹#›</a:t>
            </a:fld>
            <a:endParaRPr lang="en-US"/>
          </a:p>
        </p:txBody>
      </p:sp>
      <p:sp>
        <p:nvSpPr>
          <p:cNvPr id="7" name="Date Placeholder 6">
            <a:extLst>
              <a:ext uri="{FF2B5EF4-FFF2-40B4-BE49-F238E27FC236}">
                <a16:creationId xmlns:a16="http://schemas.microsoft.com/office/drawing/2014/main" id="{6DF5AB3D-6C6A-4B08-AFAC-32E4B6F6373E}"/>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custDataLst>
      <p:tags r:id="rId1"/>
    </p:custDataLst>
    <p:extLst>
      <p:ext uri="{BB962C8B-B14F-4D97-AF65-F5344CB8AC3E}">
        <p14:creationId xmlns:p14="http://schemas.microsoft.com/office/powerpoint/2010/main" val="2670371709"/>
      </p:ext>
    </p:extLst>
  </p:cSld>
  <p:clrMapOvr>
    <a:masterClrMapping/>
  </p:clrMapOvr>
  <p:hf hd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tx" preserve="1">
  <p:cSld name="1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AE45-96E2-480B-B1E9-ED994B2F0560}"/>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D083799-3FD8-4833-983C-EBAEF53251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CC78B0-C9BC-4F56-910B-0EFB2DC0C3E4}"/>
              </a:ext>
            </a:extLst>
          </p:cNvPr>
          <p:cNvSpPr>
            <a:spLocks noGrp="1"/>
          </p:cNvSpPr>
          <p:nvPr>
            <p:ph type="sldNum" sz="quarter" idx="12"/>
          </p:nvPr>
        </p:nvSpPr>
        <p:spPr/>
        <p:txBody>
          <a:bodyPr/>
          <a:lstStyle/>
          <a:p>
            <a:fld id="{EDAED2F0-FE46-4240-B9CD-38EFCE339481}" type="slidenum">
              <a:rPr lang="en-US" smtClean="0"/>
              <a:t>‹#›</a:t>
            </a:fld>
            <a:endParaRPr lang="en-US"/>
          </a:p>
        </p:txBody>
      </p:sp>
      <p:sp>
        <p:nvSpPr>
          <p:cNvPr id="7" name="Footer Placeholder 4">
            <a:extLst>
              <a:ext uri="{FF2B5EF4-FFF2-40B4-BE49-F238E27FC236}">
                <a16:creationId xmlns:a16="http://schemas.microsoft.com/office/drawing/2014/main" id="{7BF006B0-9F1C-4DCB-A730-FDE88D81B852}"/>
              </a:ext>
            </a:extLst>
          </p:cNvPr>
          <p:cNvSpPr>
            <a:spLocks noGrp="1"/>
          </p:cNvSpPr>
          <p:nvPr>
            <p:ph type="ftr" sz="quarter" idx="11"/>
          </p:nvPr>
        </p:nvSpPr>
        <p:spPr>
          <a:xfrm>
            <a:off x="5354425" y="6504955"/>
            <a:ext cx="2498103" cy="249386"/>
          </a:xfrm>
          <a:prstGeom prst="rect">
            <a:avLst/>
          </a:prstGeom>
        </p:spPr>
        <p:txBody>
          <a:bodyPr/>
          <a:lstStyle>
            <a:lvl1pPr algn="ctr">
              <a:defRPr sz="1100">
                <a:solidFill>
                  <a:schemeClr val="bg1">
                    <a:lumMod val="75000"/>
                  </a:schemeClr>
                </a:solidFill>
              </a:defRPr>
            </a:lvl1pPr>
          </a:lstStyle>
          <a:p>
            <a:endParaRPr lang="en-US"/>
          </a:p>
        </p:txBody>
      </p:sp>
      <p:sp>
        <p:nvSpPr>
          <p:cNvPr id="8" name="Date Placeholder 6">
            <a:extLst>
              <a:ext uri="{FF2B5EF4-FFF2-40B4-BE49-F238E27FC236}">
                <a16:creationId xmlns:a16="http://schemas.microsoft.com/office/drawing/2014/main" id="{F4FE7C77-086A-408E-9FCE-0F7D167AABE6}"/>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extLst>
      <p:ext uri="{BB962C8B-B14F-4D97-AF65-F5344CB8AC3E}">
        <p14:creationId xmlns:p14="http://schemas.microsoft.com/office/powerpoint/2010/main" val="2886246414"/>
      </p:ext>
    </p:extLst>
  </p:cSld>
  <p:clrMapOvr>
    <a:masterClrMapping/>
  </p:clrMapOvr>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AED2F0-FE46-4240-B9CD-38EFCE339481}" type="slidenum">
              <a:rPr lang="en-US" smtClean="0"/>
              <a:t>‹#›</a:t>
            </a:fld>
            <a:endParaRPr lang="en-US"/>
          </a:p>
        </p:txBody>
      </p:sp>
      <p:sp>
        <p:nvSpPr>
          <p:cNvPr id="5" name="Footer Placeholder 4">
            <a:extLst>
              <a:ext uri="{FF2B5EF4-FFF2-40B4-BE49-F238E27FC236}">
                <a16:creationId xmlns:a16="http://schemas.microsoft.com/office/drawing/2014/main" id="{D87A23C8-A457-4459-BA8D-5A38923D9259}"/>
              </a:ext>
            </a:extLst>
          </p:cNvPr>
          <p:cNvSpPr>
            <a:spLocks noGrp="1"/>
          </p:cNvSpPr>
          <p:nvPr>
            <p:ph type="ftr" sz="quarter" idx="11"/>
          </p:nvPr>
        </p:nvSpPr>
        <p:spPr>
          <a:xfrm>
            <a:off x="5354425" y="6452585"/>
            <a:ext cx="2498103" cy="301756"/>
          </a:xfrm>
          <a:prstGeom prst="rect">
            <a:avLst/>
          </a:prstGeom>
        </p:spPr>
        <p:txBody>
          <a:bodyPr/>
          <a:lstStyle>
            <a:lvl1pPr algn="ctr">
              <a:defRPr>
                <a:solidFill>
                  <a:schemeClr val="bg1">
                    <a:lumMod val="75000"/>
                  </a:schemeClr>
                </a:solidFill>
              </a:defRPr>
            </a:lvl1pPr>
          </a:lstStyle>
          <a:p>
            <a:endParaRPr lang="en-US"/>
          </a:p>
        </p:txBody>
      </p:sp>
      <p:sp>
        <p:nvSpPr>
          <p:cNvPr id="6" name="Date Placeholder 6">
            <a:extLst>
              <a:ext uri="{FF2B5EF4-FFF2-40B4-BE49-F238E27FC236}">
                <a16:creationId xmlns:a16="http://schemas.microsoft.com/office/drawing/2014/main" id="{18394ACB-83FA-4AA4-8045-212C48E92CF1}"/>
              </a:ext>
            </a:extLst>
          </p:cNvPr>
          <p:cNvSpPr>
            <a:spLocks noGrp="1"/>
          </p:cNvSpPr>
          <p:nvPr>
            <p:ph type="dt" sz="half" idx="10"/>
          </p:nvPr>
        </p:nvSpPr>
        <p:spPr>
          <a:xfrm>
            <a:off x="1643952" y="6591906"/>
            <a:ext cx="1943037" cy="206104"/>
          </a:xfrm>
        </p:spPr>
        <p:txBody>
          <a:bodyPr/>
          <a:lstStyle/>
          <a:p>
            <a:fld id="{25B5D48B-D1D2-43E5-A247-6D5613CE9E98}" type="datetime2">
              <a:rPr lang="en-US" smtClean="0"/>
              <a:t>Friday, June 13, 2025</a:t>
            </a:fld>
            <a:endParaRPr lang="en-US"/>
          </a:p>
        </p:txBody>
      </p:sp>
    </p:spTree>
    <p:extLst>
      <p:ext uri="{BB962C8B-B14F-4D97-AF65-F5344CB8AC3E}">
        <p14:creationId xmlns:p14="http://schemas.microsoft.com/office/powerpoint/2010/main" val="187682634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304800"/>
          </a:xfrm>
        </p:spPr>
        <p:txBody>
          <a:bodyPr>
            <a:normAutofit/>
          </a:bodyPr>
          <a:lstStyle>
            <a:lvl1pPr>
              <a:defRPr sz="3400"/>
            </a:lvl1pPr>
          </a:lstStyle>
          <a:p>
            <a:r>
              <a:rPr lang="en-US" dirty="0"/>
              <a:t>Click to edit Master title style</a:t>
            </a:r>
          </a:p>
        </p:txBody>
      </p:sp>
      <p:sp>
        <p:nvSpPr>
          <p:cNvPr id="4" name="Content Placeholder 3"/>
          <p:cNvSpPr>
            <a:spLocks noGrp="1"/>
          </p:cNvSpPr>
          <p:nvPr>
            <p:ph sz="half" idx="2"/>
          </p:nvPr>
        </p:nvSpPr>
        <p:spPr>
          <a:xfrm>
            <a:off x="609600" y="3429001"/>
            <a:ext cx="5386917"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762001"/>
            <a:ext cx="5389033" cy="5364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5937BF-FFBD-4814-8FFA-AB927C0A8A59}"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3028D-5E24-49E9-B235-EBC8B7A3E80F}" type="slidenum">
              <a:rPr lang="en-US" smtClean="0"/>
              <a:t>‹#›</a:t>
            </a:fld>
            <a:endParaRPr lang="en-US"/>
          </a:p>
        </p:txBody>
      </p:sp>
      <p:sp>
        <p:nvSpPr>
          <p:cNvPr id="13" name="Content Placeholder 5"/>
          <p:cNvSpPr>
            <a:spLocks noGrp="1"/>
          </p:cNvSpPr>
          <p:nvPr>
            <p:ph sz="quarter" idx="13"/>
          </p:nvPr>
        </p:nvSpPr>
        <p:spPr>
          <a:xfrm>
            <a:off x="605367" y="762001"/>
            <a:ext cx="5389033" cy="2590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259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937BF-FFBD-4814-8FFA-AB927C0A8A59}" type="datetimeFigureOut">
              <a:rPr lang="en-US" smtClean="0"/>
              <a:t>6/13/25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3028D-5E24-49E9-B235-EBC8B7A3E80F}" type="slidenum">
              <a:rPr lang="en-US" smtClean="0"/>
              <a:t>‹#›</a:t>
            </a:fld>
            <a:endParaRPr lang="en-US"/>
          </a:p>
        </p:txBody>
      </p:sp>
      <p:sp>
        <p:nvSpPr>
          <p:cNvPr id="10" name="Rectangle 9">
            <a:extLst>
              <a:ext uri="{FF2B5EF4-FFF2-40B4-BE49-F238E27FC236}">
                <a16:creationId xmlns:a16="http://schemas.microsoft.com/office/drawing/2014/main" id="{CA385CBE-6DA8-43A0-A02B-AC293DDB205A}"/>
              </a:ext>
            </a:extLst>
          </p:cNvPr>
          <p:cNvSpPr/>
          <p:nvPr userDrawn="1"/>
        </p:nvSpPr>
        <p:spPr>
          <a:xfrm>
            <a:off x="-21389" y="0"/>
            <a:ext cx="12213390" cy="6858000"/>
          </a:xfrm>
          <a:prstGeom prst="rect">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487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5" y="1114071"/>
            <a:ext cx="12192000" cy="4857163"/>
          </a:xfrm>
        </p:spPr>
        <p:txBody>
          <a:bodyPr/>
          <a:lstStyle>
            <a:lvl4pPr>
              <a:defRPr/>
            </a:lvl4pPr>
            <a:lvl5pPr marL="184308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0" y="57151"/>
            <a:ext cx="11988800" cy="1012825"/>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7351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5058" name="Rectangle 2"/>
          <p:cNvSpPr>
            <a:spLocks noGrp="1" noChangeArrowheads="1"/>
          </p:cNvSpPr>
          <p:nvPr>
            <p:ph type="ctrTitle" sz="quarter"/>
          </p:nvPr>
        </p:nvSpPr>
        <p:spPr>
          <a:xfrm>
            <a:off x="914400" y="1692276"/>
            <a:ext cx="10363200" cy="1736725"/>
          </a:xfrm>
          <a:prstGeom prst="rect">
            <a:avLst/>
          </a:prstGeom>
          <a:ln>
            <a:noFill/>
          </a:ln>
        </p:spPr>
        <p:txBody>
          <a:bodyPr anchor="b"/>
          <a:lstStyle>
            <a:lvl1pPr>
              <a:defRPr sz="4400"/>
            </a:lvl1pPr>
          </a:lstStyle>
          <a:p>
            <a:r>
              <a:rPr lang="en-US"/>
              <a:t>Click to edit Master title style</a:t>
            </a:r>
            <a:endParaRPr lang="en-US" dirty="0"/>
          </a:p>
        </p:txBody>
      </p:sp>
      <p:sp>
        <p:nvSpPr>
          <p:cNvPr id="45059" name="Rectangle 3"/>
          <p:cNvSpPr>
            <a:spLocks noGrp="1" noChangeArrowheads="1"/>
          </p:cNvSpPr>
          <p:nvPr>
            <p:ph type="subTitle" sz="quarter" idx="1"/>
          </p:nvPr>
        </p:nvSpPr>
        <p:spPr>
          <a:xfrm>
            <a:off x="1828800" y="3886200"/>
            <a:ext cx="8534400" cy="990600"/>
          </a:xfrm>
          <a:prstGeom prst="rect">
            <a:avLst/>
          </a:prstGeom>
        </p:spPr>
        <p:txBody>
          <a:bodyPr/>
          <a:lstStyle>
            <a:lvl1pPr marL="0" indent="0" algn="ctr">
              <a:buFont typeface="Wingdings" pitchFamily="2" charset="2"/>
              <a:buNone/>
              <a:defRPr/>
            </a:lvl1pPr>
          </a:lstStyle>
          <a:p>
            <a:r>
              <a:rPr lang="en-US"/>
              <a:t>Click to edit Master subtitle style</a:t>
            </a:r>
            <a:endParaRPr lang="en-US" dirty="0"/>
          </a:p>
        </p:txBody>
      </p:sp>
      <p:sp>
        <p:nvSpPr>
          <p:cNvPr id="5" name="Rectangle 4">
            <a:extLst>
              <a:ext uri="{FF2B5EF4-FFF2-40B4-BE49-F238E27FC236}">
                <a16:creationId xmlns:a16="http://schemas.microsoft.com/office/drawing/2014/main" id="{4A1A418D-AAD5-4D62-B8C9-B0B1525D0CCF}"/>
              </a:ext>
            </a:extLst>
          </p:cNvPr>
          <p:cNvSpPr/>
          <p:nvPr userDrawn="1"/>
        </p:nvSpPr>
        <p:spPr bwMode="auto">
          <a:xfrm>
            <a:off x="21770" y="1194502"/>
            <a:ext cx="12213390"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2" name="Rectangle 11">
            <a:extLst>
              <a:ext uri="{FF2B5EF4-FFF2-40B4-BE49-F238E27FC236}">
                <a16:creationId xmlns:a16="http://schemas.microsoft.com/office/drawing/2014/main" id="{3B52F20E-572F-47C1-928E-A4B216974A2C}"/>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4257197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41" y="1"/>
            <a:ext cx="12175959" cy="1250730"/>
          </a:xfrm>
          <a:prstGeom prst="rect">
            <a:avLst/>
          </a:prstGeom>
        </p:spPr>
        <p:txBody>
          <a:bodyPr>
            <a:normAutofit/>
          </a:bodyPr>
          <a:lstStyle>
            <a:lvl1pPr>
              <a:defRPr sz="2400"/>
            </a:lvl1pPr>
          </a:lstStyle>
          <a:p>
            <a:r>
              <a:rPr lang="en-US"/>
              <a:t>Click to edit Master title style</a:t>
            </a:r>
          </a:p>
        </p:txBody>
      </p:sp>
      <p:sp>
        <p:nvSpPr>
          <p:cNvPr id="17" name="Content Placeholder 2">
            <a:extLst>
              <a:ext uri="{FF2B5EF4-FFF2-40B4-BE49-F238E27FC236}">
                <a16:creationId xmlns:a16="http://schemas.microsoft.com/office/drawing/2014/main" id="{42B67A8A-4384-482E-A3B8-9E8EF6640F70}"/>
              </a:ext>
            </a:extLst>
          </p:cNvPr>
          <p:cNvSpPr>
            <a:spLocks noGrp="1"/>
          </p:cNvSpPr>
          <p:nvPr>
            <p:ph sz="half" idx="13"/>
          </p:nvPr>
        </p:nvSpPr>
        <p:spPr>
          <a:xfrm>
            <a:off x="5329084" y="1337980"/>
            <a:ext cx="6784067" cy="531845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D3FC69E1-2241-4E78-9614-31328457F4D5}"/>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723398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32085" y="1575333"/>
            <a:ext cx="5606715" cy="2896239"/>
          </a:xfrm>
          <a:prstGeom prst="rect">
            <a:avLst/>
          </a:prstGeom>
        </p:spPr>
        <p:txBody>
          <a:bodyPr/>
          <a:lstStyle>
            <a:lvl1pPr marL="457200" indent="-457200">
              <a:buFont typeface="+mj-lt"/>
              <a:buAutoNum type="alphaUcPeriod"/>
              <a:defRPr sz="24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5"/>
          <p:cNvSpPr>
            <a:spLocks noGrp="1"/>
          </p:cNvSpPr>
          <p:nvPr>
            <p:ph sz="quarter" idx="13" hasCustomPrompt="1"/>
          </p:nvPr>
        </p:nvSpPr>
        <p:spPr>
          <a:xfrm>
            <a:off x="0" y="51333"/>
            <a:ext cx="12115800" cy="1472667"/>
          </a:xfrm>
          <a:prstGeom prst="rect">
            <a:avLst/>
          </a:prstGeo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4" name="Content Placeholder 5"/>
          <p:cNvSpPr>
            <a:spLocks noGrp="1"/>
          </p:cNvSpPr>
          <p:nvPr>
            <p:ph sz="quarter" idx="14"/>
          </p:nvPr>
        </p:nvSpPr>
        <p:spPr>
          <a:xfrm>
            <a:off x="7086600" y="1524001"/>
            <a:ext cx="4876800" cy="304799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32085" y="4571999"/>
            <a:ext cx="12083715" cy="1600201"/>
          </a:xfrm>
          <a:prstGeom prst="rect">
            <a:avLst/>
          </a:prstGeo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99AB74A-14B4-43FF-A76B-B911F0946EBA}"/>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7915F17-36FD-4F08-9069-036D5E6804D6}"/>
              </a:ext>
            </a:extLst>
          </p:cNvPr>
          <p:cNvPicPr>
            <a:picLocks noChangeAspect="1"/>
          </p:cNvPicPr>
          <p:nvPr userDrawn="1"/>
        </p:nvPicPr>
        <p:blipFill>
          <a:blip r:embed="rId3"/>
          <a:stretch>
            <a:fillRect/>
          </a:stretch>
        </p:blipFill>
        <p:spPr>
          <a:xfrm>
            <a:off x="220662" y="6198920"/>
            <a:ext cx="904875" cy="581025"/>
          </a:xfrm>
          <a:prstGeom prst="rect">
            <a:avLst/>
          </a:prstGeom>
        </p:spPr>
      </p:pic>
      <p:sp>
        <p:nvSpPr>
          <p:cNvPr id="24" name="Rectangle 23">
            <a:extLst>
              <a:ext uri="{FF2B5EF4-FFF2-40B4-BE49-F238E27FC236}">
                <a16:creationId xmlns:a16="http://schemas.microsoft.com/office/drawing/2014/main" id="{F3A76F0A-9C59-4083-BDFD-D976B63D5904}"/>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custDataLst>
      <p:tags r:id="rId1"/>
    </p:custDataLst>
    <p:extLst>
      <p:ext uri="{BB962C8B-B14F-4D97-AF65-F5344CB8AC3E}">
        <p14:creationId xmlns:p14="http://schemas.microsoft.com/office/powerpoint/2010/main" val="58021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315937BF-FFBD-4814-8FFA-AB927C0A8A59}" type="datetimeFigureOut">
              <a:rPr lang="en-US" smtClean="0"/>
              <a:t>6/13/25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D23028D-5E24-49E9-B235-EBC8B7A3E80F}" type="slidenum">
              <a:rPr lang="en-US" smtClean="0"/>
              <a:t>‹#›</a:t>
            </a:fld>
            <a:endParaRPr lang="en-US"/>
          </a:p>
        </p:txBody>
      </p:sp>
    </p:spTree>
    <p:extLst>
      <p:ext uri="{BB962C8B-B14F-4D97-AF65-F5344CB8AC3E}">
        <p14:creationId xmlns:p14="http://schemas.microsoft.com/office/powerpoint/2010/main" val="422999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85800" y="1975316"/>
            <a:ext cx="4419600" cy="2113618"/>
          </a:xfrm>
          <a:prstGeom prst="rect">
            <a:avLst/>
          </a:prstGeom>
        </p:spPr>
        <p:txBody>
          <a:bodyPr/>
          <a:lstStyle>
            <a:lvl1pPr marL="457200" indent="-457200">
              <a:buFont typeface="+mj-lt"/>
              <a:buAutoNum type="alphaUcPeriod"/>
              <a:defRPr sz="24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pic>
        <p:nvPicPr>
          <p:cNvPr id="11" name="Picture 8" descr="WHO-EN-white-H"/>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74617" y="6120865"/>
            <a:ext cx="2944283" cy="6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5"/>
          <p:cNvSpPr>
            <a:spLocks noGrp="1"/>
          </p:cNvSpPr>
          <p:nvPr>
            <p:ph sz="quarter" idx="13" hasCustomPrompt="1"/>
          </p:nvPr>
        </p:nvSpPr>
        <p:spPr>
          <a:xfrm>
            <a:off x="0" y="51333"/>
            <a:ext cx="11963400" cy="482067"/>
          </a:xfrm>
          <a:prstGeom prst="rect">
            <a:avLst/>
          </a:prstGeo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4" name="Content Placeholder 5"/>
          <p:cNvSpPr>
            <a:spLocks noGrp="1"/>
          </p:cNvSpPr>
          <p:nvPr>
            <p:ph sz="quarter" idx="14"/>
          </p:nvPr>
        </p:nvSpPr>
        <p:spPr>
          <a:xfrm>
            <a:off x="7086600" y="1387363"/>
            <a:ext cx="4876800" cy="304799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32085" y="4571999"/>
            <a:ext cx="12083715" cy="1600201"/>
          </a:xfrm>
          <a:prstGeom prst="rect">
            <a:avLst/>
          </a:prstGeo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E5CCDBDF-FA0A-4616-B080-B77670B55666}"/>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1AFB047-AA33-4DBC-8CD8-0698D100DDF5}"/>
              </a:ext>
            </a:extLst>
          </p:cNvPr>
          <p:cNvSpPr/>
          <p:nvPr userDrawn="1"/>
        </p:nvSpPr>
        <p:spPr>
          <a:xfrm>
            <a:off x="16041" y="31739"/>
            <a:ext cx="12173841" cy="6821904"/>
          </a:xfrm>
          <a:prstGeom prst="rect">
            <a:avLst/>
          </a:prstGeom>
          <a:noFill/>
          <a:ln w="38100">
            <a:solidFill>
              <a:srgbClr val="0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6E1E716-4099-4C78-943F-40532D3F59B8}"/>
              </a:ext>
            </a:extLst>
          </p:cNvPr>
          <p:cNvPicPr>
            <a:picLocks noChangeAspect="1"/>
          </p:cNvPicPr>
          <p:nvPr userDrawn="1"/>
        </p:nvPicPr>
        <p:blipFill>
          <a:blip r:embed="rId4"/>
          <a:stretch>
            <a:fillRect/>
          </a:stretch>
        </p:blipFill>
        <p:spPr>
          <a:xfrm>
            <a:off x="220662" y="6198920"/>
            <a:ext cx="904875" cy="581025"/>
          </a:xfrm>
          <a:prstGeom prst="rect">
            <a:avLst/>
          </a:prstGeom>
        </p:spPr>
      </p:pic>
      <p:sp>
        <p:nvSpPr>
          <p:cNvPr id="23" name="Rectangle 22">
            <a:extLst>
              <a:ext uri="{FF2B5EF4-FFF2-40B4-BE49-F238E27FC236}">
                <a16:creationId xmlns:a16="http://schemas.microsoft.com/office/drawing/2014/main" id="{A498A919-33AE-4AF2-B18C-AC3336F1DD72}"/>
              </a:ext>
            </a:extLst>
          </p:cNvPr>
          <p:cNvSpPr/>
          <p:nvPr userDrawn="1"/>
        </p:nvSpPr>
        <p:spPr bwMode="auto">
          <a:xfrm flipV="1">
            <a:off x="32085" y="121552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custDataLst>
      <p:tags r:id="rId1"/>
    </p:custDataLst>
    <p:extLst>
      <p:ext uri="{BB962C8B-B14F-4D97-AF65-F5344CB8AC3E}">
        <p14:creationId xmlns:p14="http://schemas.microsoft.com/office/powerpoint/2010/main" val="2822957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083" y="1310062"/>
            <a:ext cx="12127831" cy="48161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dirty="0"/>
          </a:p>
        </p:txBody>
      </p:sp>
      <p:pic>
        <p:nvPicPr>
          <p:cNvPr id="9" name="Picture 8"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4617" y="6040438"/>
            <a:ext cx="294428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B2D5BF6-63E4-4BBC-A7EC-654C2EEAA245}"/>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CB2A762-8EBD-4B9A-B0CD-B0DF758D6793}"/>
              </a:ext>
            </a:extLst>
          </p:cNvPr>
          <p:cNvPicPr>
            <a:picLocks noChangeAspect="1"/>
          </p:cNvPicPr>
          <p:nvPr userDrawn="1"/>
        </p:nvPicPr>
        <p:blipFill>
          <a:blip r:embed="rId3"/>
          <a:stretch>
            <a:fillRect/>
          </a:stretch>
        </p:blipFill>
        <p:spPr>
          <a:xfrm>
            <a:off x="220662" y="6198920"/>
            <a:ext cx="904875" cy="581025"/>
          </a:xfrm>
          <a:prstGeom prst="rect">
            <a:avLst/>
          </a:prstGeom>
        </p:spPr>
      </p:pic>
      <p:sp>
        <p:nvSpPr>
          <p:cNvPr id="16" name="Rectangle 15">
            <a:extLst>
              <a:ext uri="{FF2B5EF4-FFF2-40B4-BE49-F238E27FC236}">
                <a16:creationId xmlns:a16="http://schemas.microsoft.com/office/drawing/2014/main" id="{180B5C9C-9D11-4FC4-9BE0-075F6FECAB9B}"/>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7" name="Title 1">
            <a:extLst>
              <a:ext uri="{FF2B5EF4-FFF2-40B4-BE49-F238E27FC236}">
                <a16:creationId xmlns:a16="http://schemas.microsoft.com/office/drawing/2014/main" id="{04FC07F2-66D1-433B-900B-42BCD6610898}"/>
              </a:ext>
            </a:extLst>
          </p:cNvPr>
          <p:cNvSpPr>
            <a:spLocks noGrp="1"/>
          </p:cNvSpPr>
          <p:nvPr>
            <p:ph type="title"/>
          </p:nvPr>
        </p:nvSpPr>
        <p:spPr>
          <a:xfrm>
            <a:off x="-16041" y="36095"/>
            <a:ext cx="12127831"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2613033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71752"/>
            <a:ext cx="3048000" cy="48544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2"/>
          <p:cNvSpPr>
            <a:spLocks noGrp="1"/>
          </p:cNvSpPr>
          <p:nvPr>
            <p:ph sz="half" idx="13"/>
          </p:nvPr>
        </p:nvSpPr>
        <p:spPr>
          <a:xfrm>
            <a:off x="3810000" y="1271752"/>
            <a:ext cx="4584700" cy="48544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half" idx="14"/>
          </p:nvPr>
        </p:nvSpPr>
        <p:spPr>
          <a:xfrm>
            <a:off x="8610600" y="1271752"/>
            <a:ext cx="3048000" cy="48242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9718B368-A3EF-4500-A736-7F8DCD7D5766}"/>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B2B644A-B25C-44E8-B547-CE51B3B119E2}"/>
              </a:ext>
            </a:extLst>
          </p:cNvPr>
          <p:cNvPicPr>
            <a:picLocks noChangeAspect="1"/>
          </p:cNvPicPr>
          <p:nvPr userDrawn="1"/>
        </p:nvPicPr>
        <p:blipFill>
          <a:blip r:embed="rId2"/>
          <a:stretch>
            <a:fillRect/>
          </a:stretch>
        </p:blipFill>
        <p:spPr>
          <a:xfrm>
            <a:off x="220662" y="6198920"/>
            <a:ext cx="904875" cy="581025"/>
          </a:xfrm>
          <a:prstGeom prst="rect">
            <a:avLst/>
          </a:prstGeom>
        </p:spPr>
      </p:pic>
      <p:sp>
        <p:nvSpPr>
          <p:cNvPr id="4" name="Rectangle 3">
            <a:extLst>
              <a:ext uri="{FF2B5EF4-FFF2-40B4-BE49-F238E27FC236}">
                <a16:creationId xmlns:a16="http://schemas.microsoft.com/office/drawing/2014/main" id="{24781953-E619-43B8-A2D9-16A45E6103D7}"/>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8" name="Title 1">
            <a:extLst>
              <a:ext uri="{FF2B5EF4-FFF2-40B4-BE49-F238E27FC236}">
                <a16:creationId xmlns:a16="http://schemas.microsoft.com/office/drawing/2014/main" id="{4389A72F-27DD-4378-831E-BA769EBC1009}"/>
              </a:ext>
            </a:extLst>
          </p:cNvPr>
          <p:cNvSpPr>
            <a:spLocks noGrp="1"/>
          </p:cNvSpPr>
          <p:nvPr>
            <p:ph type="title"/>
          </p:nvPr>
        </p:nvSpPr>
        <p:spPr>
          <a:xfrm>
            <a:off x="-16041" y="36095"/>
            <a:ext cx="12127831"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1132220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313712"/>
            <a:ext cx="12111790" cy="4812451"/>
          </a:xfrm>
          <a:prstGeom prst="rect">
            <a:avLst/>
          </a:prstGeom>
        </p:spPr>
        <p:txBody>
          <a:bodyPr/>
          <a:lstStyle>
            <a:lvl1pPr>
              <a:defRPr sz="2800"/>
            </a:lvl1pPr>
            <a:lvl2pPr>
              <a:defRPr sz="2400"/>
            </a:lvl2pPr>
            <a:lvl3pPr>
              <a:defRPr sz="2000"/>
            </a:lvl3pPr>
            <a:lvl4pPr>
              <a:defRPr sz="1800"/>
            </a:lvl4pPr>
            <a:lvl5pPr marL="1843087" indent="0">
              <a:buNone/>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7B5B6BC8-BED3-43D9-A459-18D4522E3B48}" type="datetime2">
              <a:rPr lang="en-US" smtClean="0"/>
              <a:t>Friday, June 13,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dirty="0"/>
          </a:p>
        </p:txBody>
      </p:sp>
      <p:sp>
        <p:nvSpPr>
          <p:cNvPr id="13" name="Rectangle 12">
            <a:extLst>
              <a:ext uri="{FF2B5EF4-FFF2-40B4-BE49-F238E27FC236}">
                <a16:creationId xmlns:a16="http://schemas.microsoft.com/office/drawing/2014/main" id="{EAA4AF1E-C157-4903-8E18-B1B1946247F9}"/>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B1CE282-FD61-4F7D-A6D3-C729BC002A98}"/>
              </a:ext>
            </a:extLst>
          </p:cNvPr>
          <p:cNvPicPr>
            <a:picLocks noChangeAspect="1"/>
          </p:cNvPicPr>
          <p:nvPr userDrawn="1"/>
        </p:nvPicPr>
        <p:blipFill>
          <a:blip r:embed="rId2"/>
          <a:stretch>
            <a:fillRect/>
          </a:stretch>
        </p:blipFill>
        <p:spPr>
          <a:xfrm>
            <a:off x="220662" y="6198920"/>
            <a:ext cx="904875" cy="581025"/>
          </a:xfrm>
          <a:prstGeom prst="rect">
            <a:avLst/>
          </a:prstGeom>
        </p:spPr>
      </p:pic>
      <p:sp>
        <p:nvSpPr>
          <p:cNvPr id="16" name="Rectangle 15">
            <a:extLst>
              <a:ext uri="{FF2B5EF4-FFF2-40B4-BE49-F238E27FC236}">
                <a16:creationId xmlns:a16="http://schemas.microsoft.com/office/drawing/2014/main" id="{90166D7F-C1D3-48EE-A717-4C9474337B26}"/>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7" name="Title 1">
            <a:extLst>
              <a:ext uri="{FF2B5EF4-FFF2-40B4-BE49-F238E27FC236}">
                <a16:creationId xmlns:a16="http://schemas.microsoft.com/office/drawing/2014/main" id="{7E58E06D-BE30-47DB-99BA-973ADB1BBFEE}"/>
              </a:ext>
            </a:extLst>
          </p:cNvPr>
          <p:cNvSpPr>
            <a:spLocks noGrp="1"/>
          </p:cNvSpPr>
          <p:nvPr>
            <p:ph type="title"/>
          </p:nvPr>
        </p:nvSpPr>
        <p:spPr>
          <a:xfrm>
            <a:off x="-16041" y="36095"/>
            <a:ext cx="12127831"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2274263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Bar - Photo/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9A222-B54D-F741-BC73-D4E0AB581BF4}"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Title 1"/>
          <p:cNvSpPr>
            <a:spLocks noGrp="1"/>
          </p:cNvSpPr>
          <p:nvPr>
            <p:ph type="title"/>
          </p:nvPr>
        </p:nvSpPr>
        <p:spPr>
          <a:xfrm>
            <a:off x="32085" y="0"/>
            <a:ext cx="12159915" cy="1180314"/>
          </a:xfrm>
          <a:prstGeom prst="rect">
            <a:avLst/>
          </a:prstGeom>
        </p:spPr>
        <p:txBody>
          <a:bodyPr/>
          <a:lstStyle>
            <a:lvl1pPr algn="ctr">
              <a:defRPr b="0">
                <a:solidFill>
                  <a:srgbClr val="336600"/>
                </a:solidFill>
              </a:defRPr>
            </a:lvl1pPr>
          </a:lstStyle>
          <a:p>
            <a:r>
              <a:rPr lang="en-US"/>
              <a:t>Click to edit Master title style</a:t>
            </a:r>
            <a:endParaRPr lang="en-US" dirty="0"/>
          </a:p>
        </p:txBody>
      </p:sp>
      <p:sp>
        <p:nvSpPr>
          <p:cNvPr id="9" name="Content Placeholder 2"/>
          <p:cNvSpPr>
            <a:spLocks noGrp="1"/>
          </p:cNvSpPr>
          <p:nvPr>
            <p:ph idx="13"/>
          </p:nvPr>
        </p:nvSpPr>
        <p:spPr>
          <a:xfrm>
            <a:off x="4960883" y="1317471"/>
            <a:ext cx="7104993" cy="470652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6C0C22CD-21D9-47CB-B656-A169B8943219}"/>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B98142-6848-4085-B145-5552B117DEC1}"/>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2" name="Content Placeholder 2">
            <a:extLst>
              <a:ext uri="{FF2B5EF4-FFF2-40B4-BE49-F238E27FC236}">
                <a16:creationId xmlns:a16="http://schemas.microsoft.com/office/drawing/2014/main" id="{5D17E553-C323-454E-8BDC-6724FBE86D56}"/>
              </a:ext>
            </a:extLst>
          </p:cNvPr>
          <p:cNvSpPr>
            <a:spLocks noGrp="1"/>
          </p:cNvSpPr>
          <p:nvPr>
            <p:ph idx="14"/>
          </p:nvPr>
        </p:nvSpPr>
        <p:spPr>
          <a:xfrm>
            <a:off x="32086" y="1248893"/>
            <a:ext cx="4760632" cy="22786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3D5EC932-D356-4339-86FE-3C513457D3C4}"/>
              </a:ext>
            </a:extLst>
          </p:cNvPr>
          <p:cNvSpPr>
            <a:spLocks noGrp="1"/>
          </p:cNvSpPr>
          <p:nvPr>
            <p:ph idx="15"/>
          </p:nvPr>
        </p:nvSpPr>
        <p:spPr>
          <a:xfrm>
            <a:off x="37345" y="3618969"/>
            <a:ext cx="4760632" cy="240503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412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Bar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6954C-30F8-4E92-8F4A-5EBC051D1C21}"/>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Date Placeholder 2"/>
          <p:cNvSpPr>
            <a:spLocks noGrp="1"/>
          </p:cNvSpPr>
          <p:nvPr>
            <p:ph type="dt" sz="half" idx="10"/>
          </p:nvPr>
        </p:nvSpPr>
        <p:spPr/>
        <p:txBody>
          <a:bodyPr/>
          <a:lstStyle/>
          <a:p>
            <a:fld id="{4299A222-B54D-F741-BC73-D4E0AB581BF4}"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Content Placeholder 2"/>
          <p:cNvSpPr>
            <a:spLocks noGrp="1"/>
          </p:cNvSpPr>
          <p:nvPr>
            <p:ph idx="1"/>
          </p:nvPr>
        </p:nvSpPr>
        <p:spPr>
          <a:xfrm>
            <a:off x="1927317" y="1466069"/>
            <a:ext cx="9655083" cy="466009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DE94139-4B6C-41FC-ADB3-836DC9DF66A0}"/>
              </a:ext>
            </a:extLst>
          </p:cNvPr>
          <p:cNvPicPr>
            <a:picLocks noChangeAspect="1"/>
          </p:cNvPicPr>
          <p:nvPr userDrawn="1"/>
        </p:nvPicPr>
        <p:blipFill>
          <a:blip r:embed="rId2"/>
          <a:stretch>
            <a:fillRect/>
          </a:stretch>
        </p:blipFill>
        <p:spPr>
          <a:xfrm>
            <a:off x="9331343" y="6174595"/>
            <a:ext cx="1064319" cy="683405"/>
          </a:xfrm>
          <a:prstGeom prst="rect">
            <a:avLst/>
          </a:prstGeom>
        </p:spPr>
      </p:pic>
      <p:sp>
        <p:nvSpPr>
          <p:cNvPr id="11" name="Title 1">
            <a:extLst>
              <a:ext uri="{FF2B5EF4-FFF2-40B4-BE49-F238E27FC236}">
                <a16:creationId xmlns:a16="http://schemas.microsoft.com/office/drawing/2014/main" id="{283625F4-B7F3-4CC6-9B5E-88650E56B945}"/>
              </a:ext>
            </a:extLst>
          </p:cNvPr>
          <p:cNvSpPr>
            <a:spLocks noGrp="1"/>
          </p:cNvSpPr>
          <p:nvPr>
            <p:ph type="title"/>
          </p:nvPr>
        </p:nvSpPr>
        <p:spPr>
          <a:xfrm>
            <a:off x="1659467" y="36095"/>
            <a:ext cx="10452323"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3944314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Bar - Photo/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9A222-B54D-F741-BC73-D4E0AB581BF4}"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11" name="Content Placeholder 2"/>
          <p:cNvSpPr>
            <a:spLocks noGrp="1"/>
          </p:cNvSpPr>
          <p:nvPr>
            <p:ph idx="13"/>
          </p:nvPr>
        </p:nvSpPr>
        <p:spPr>
          <a:xfrm>
            <a:off x="1626531" y="1424152"/>
            <a:ext cx="4795290" cy="459581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4173845F-26E7-443E-A22E-C57EA2E0E4B1}"/>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0CDF97-FE1F-4101-A740-4C6D0B27B350}"/>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4" name="Content Placeholder 2">
            <a:extLst>
              <a:ext uri="{FF2B5EF4-FFF2-40B4-BE49-F238E27FC236}">
                <a16:creationId xmlns:a16="http://schemas.microsoft.com/office/drawing/2014/main" id="{B6514C28-3B08-4F39-8A10-A319D713C4B8}"/>
              </a:ext>
            </a:extLst>
          </p:cNvPr>
          <p:cNvSpPr>
            <a:spLocks noGrp="1"/>
          </p:cNvSpPr>
          <p:nvPr>
            <p:ph idx="14"/>
          </p:nvPr>
        </p:nvSpPr>
        <p:spPr>
          <a:xfrm>
            <a:off x="7275823" y="1439922"/>
            <a:ext cx="4795290" cy="459581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1FEC9456-BE01-4627-A1CB-5A652DACA5A9}"/>
              </a:ext>
            </a:extLst>
          </p:cNvPr>
          <p:cNvSpPr>
            <a:spLocks noGrp="1"/>
          </p:cNvSpPr>
          <p:nvPr>
            <p:ph type="title"/>
          </p:nvPr>
        </p:nvSpPr>
        <p:spPr>
          <a:xfrm>
            <a:off x="1442047" y="36095"/>
            <a:ext cx="10669743"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776573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B5B664C-21B4-4035-AE67-21F52E76101B}"/>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0" name="Title 1">
            <a:extLst>
              <a:ext uri="{FF2B5EF4-FFF2-40B4-BE49-F238E27FC236}">
                <a16:creationId xmlns:a16="http://schemas.microsoft.com/office/drawing/2014/main" id="{EBE4B3DD-4149-46DA-A904-401A642593FE}"/>
              </a:ext>
            </a:extLst>
          </p:cNvPr>
          <p:cNvSpPr>
            <a:spLocks noGrp="1"/>
          </p:cNvSpPr>
          <p:nvPr>
            <p:ph type="title"/>
          </p:nvPr>
        </p:nvSpPr>
        <p:spPr>
          <a:xfrm>
            <a:off x="-16041" y="36095"/>
            <a:ext cx="12127831"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1950049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9A222-B54D-F741-BC73-D4E0AB581BF4}" type="datetimeFigureOut">
              <a:rPr lang="en-US" smtClean="0"/>
              <a:t>6/13/25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Rectangle 6">
            <a:extLst>
              <a:ext uri="{FF2B5EF4-FFF2-40B4-BE49-F238E27FC236}">
                <a16:creationId xmlns:a16="http://schemas.microsoft.com/office/drawing/2014/main" id="{A1ED11FE-7B32-4230-962E-5592A24466BF}"/>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Title 1">
            <a:extLst>
              <a:ext uri="{FF2B5EF4-FFF2-40B4-BE49-F238E27FC236}">
                <a16:creationId xmlns:a16="http://schemas.microsoft.com/office/drawing/2014/main" id="{FA97C716-2BC9-4672-8BD6-3667EB18369F}"/>
              </a:ext>
            </a:extLst>
          </p:cNvPr>
          <p:cNvSpPr>
            <a:spLocks noGrp="1"/>
          </p:cNvSpPr>
          <p:nvPr>
            <p:ph type="title"/>
          </p:nvPr>
        </p:nvSpPr>
        <p:spPr>
          <a:xfrm>
            <a:off x="-16041" y="36095"/>
            <a:ext cx="12127831"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3921867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142133" cy="304800"/>
          </a:xfrm>
          <a:prstGeom prst="rect">
            <a:avLst/>
          </a:prstGeom>
          <a:ln>
            <a:noFill/>
          </a:ln>
        </p:spPr>
        <p:txBody>
          <a:bodyPr>
            <a:noAutofit/>
          </a:bodyPr>
          <a:lstStyle>
            <a:lvl1pPr>
              <a:defRPr sz="2800"/>
            </a:lvl1pPr>
          </a:lstStyle>
          <a:p>
            <a:r>
              <a:rPr lang="en-US" dirty="0"/>
              <a:t>Click to edit Master title style</a:t>
            </a:r>
          </a:p>
        </p:txBody>
      </p:sp>
      <p:sp>
        <p:nvSpPr>
          <p:cNvPr id="4" name="Content Placeholder 3"/>
          <p:cNvSpPr>
            <a:spLocks noGrp="1"/>
          </p:cNvSpPr>
          <p:nvPr>
            <p:ph sz="half" idx="2"/>
          </p:nvPr>
        </p:nvSpPr>
        <p:spPr>
          <a:xfrm>
            <a:off x="579488" y="3983418"/>
            <a:ext cx="5386917" cy="194441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529852" y="3983419"/>
            <a:ext cx="5255749" cy="194441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5"/>
          <p:cNvSpPr>
            <a:spLocks noGrp="1"/>
          </p:cNvSpPr>
          <p:nvPr>
            <p:ph sz="quarter" idx="13"/>
          </p:nvPr>
        </p:nvSpPr>
        <p:spPr>
          <a:xfrm>
            <a:off x="605367" y="1290140"/>
            <a:ext cx="2849033" cy="259079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1290140"/>
            <a:ext cx="2717800" cy="2590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userDrawn="1"/>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3399367" y="1290139"/>
            <a:ext cx="2849033" cy="259079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1290139"/>
            <a:ext cx="2717800" cy="2590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a:extLst>
              <a:ext uri="{FF2B5EF4-FFF2-40B4-BE49-F238E27FC236}">
                <a16:creationId xmlns:a16="http://schemas.microsoft.com/office/drawing/2014/main" id="{2BD2CD76-2E7A-4D75-B585-37FB5A112FA8}"/>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EAD036-CCBF-4A2F-AF54-3853E81EFECA}"/>
              </a:ext>
            </a:extLst>
          </p:cNvPr>
          <p:cNvSpPr/>
          <p:nvPr userDrawn="1"/>
        </p:nvSpPr>
        <p:spPr>
          <a:xfrm>
            <a:off x="16041" y="49157"/>
            <a:ext cx="12173841" cy="6821904"/>
          </a:xfrm>
          <a:prstGeom prst="rect">
            <a:avLst/>
          </a:prstGeom>
          <a:noFill/>
          <a:ln w="38100">
            <a:solidFill>
              <a:srgbClr val="0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7EE34AE-D18D-4232-B38E-8C3BCBDEB19B}"/>
              </a:ext>
            </a:extLst>
          </p:cNvPr>
          <p:cNvPicPr>
            <a:picLocks noChangeAspect="1"/>
          </p:cNvPicPr>
          <p:nvPr userDrawn="1"/>
        </p:nvPicPr>
        <p:blipFill>
          <a:blip r:embed="rId2"/>
          <a:stretch>
            <a:fillRect/>
          </a:stretch>
        </p:blipFill>
        <p:spPr>
          <a:xfrm>
            <a:off x="220662" y="6198920"/>
            <a:ext cx="904875" cy="581025"/>
          </a:xfrm>
          <a:prstGeom prst="rect">
            <a:avLst/>
          </a:prstGeom>
        </p:spPr>
      </p:pic>
      <p:sp>
        <p:nvSpPr>
          <p:cNvPr id="24" name="Rectangle 23">
            <a:extLst>
              <a:ext uri="{FF2B5EF4-FFF2-40B4-BE49-F238E27FC236}">
                <a16:creationId xmlns:a16="http://schemas.microsoft.com/office/drawing/2014/main" id="{698CFB15-2592-4931-BDFF-E8ECA8935513}"/>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181365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5058" name="Rectangle 2"/>
          <p:cNvSpPr>
            <a:spLocks noGrp="1" noChangeArrowheads="1"/>
          </p:cNvSpPr>
          <p:nvPr>
            <p:ph type="ctrTitle" sz="quarter"/>
          </p:nvPr>
        </p:nvSpPr>
        <p:spPr>
          <a:xfrm>
            <a:off x="914400" y="1692276"/>
            <a:ext cx="10363200" cy="1736725"/>
          </a:xfrm>
        </p:spPr>
        <p:txBody>
          <a:bodyPr anchor="b"/>
          <a:lstStyle>
            <a:lvl1pPr>
              <a:defRPr sz="4400"/>
            </a:lvl1pPr>
          </a:lstStyle>
          <a:p>
            <a:r>
              <a:rPr lang="en-US"/>
              <a:t>Click to edit Master title style</a:t>
            </a:r>
            <a:endParaRPr lang="en-US" dirty="0"/>
          </a:p>
        </p:txBody>
      </p:sp>
      <p:sp>
        <p:nvSpPr>
          <p:cNvPr id="45059" name="Rectangle 3"/>
          <p:cNvSpPr>
            <a:spLocks noGrp="1" noChangeArrowheads="1"/>
          </p:cNvSpPr>
          <p:nvPr>
            <p:ph type="subTitle" sz="quarter" idx="1"/>
          </p:nvPr>
        </p:nvSpPr>
        <p:spPr>
          <a:xfrm>
            <a:off x="1828800" y="3886200"/>
            <a:ext cx="8534400" cy="990600"/>
          </a:xfrm>
        </p:spPr>
        <p:txBody>
          <a:bodyPr/>
          <a:lstStyle>
            <a:lvl1pPr marL="0" indent="0" algn="ctr">
              <a:buFont typeface="Wingdings" pitchFamily="2"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561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084" y="1349806"/>
            <a:ext cx="5962317" cy="466813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3429001"/>
            <a:ext cx="5592233" cy="269186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8"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4617" y="6120865"/>
            <a:ext cx="2944283" cy="6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5"/>
          <p:cNvSpPr>
            <a:spLocks noGrp="1"/>
          </p:cNvSpPr>
          <p:nvPr>
            <p:ph sz="quarter" idx="14"/>
          </p:nvPr>
        </p:nvSpPr>
        <p:spPr>
          <a:xfrm>
            <a:off x="6197600" y="1395523"/>
            <a:ext cx="5588000" cy="195727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1AA39E14-49DF-47D3-AD01-CE673D3AA0C5}"/>
              </a:ext>
            </a:extLst>
          </p:cNvPr>
          <p:cNvPicPr>
            <a:picLocks noChangeAspect="1"/>
          </p:cNvPicPr>
          <p:nvPr userDrawn="1"/>
        </p:nvPicPr>
        <p:blipFill>
          <a:blip r:embed="rId3"/>
          <a:stretch>
            <a:fillRect/>
          </a:stretch>
        </p:blipFill>
        <p:spPr>
          <a:xfrm>
            <a:off x="220662" y="6198920"/>
            <a:ext cx="904875" cy="581025"/>
          </a:xfrm>
          <a:prstGeom prst="rect">
            <a:avLst/>
          </a:prstGeom>
        </p:spPr>
      </p:pic>
      <p:sp>
        <p:nvSpPr>
          <p:cNvPr id="18" name="Rectangle 17">
            <a:extLst>
              <a:ext uri="{FF2B5EF4-FFF2-40B4-BE49-F238E27FC236}">
                <a16:creationId xmlns:a16="http://schemas.microsoft.com/office/drawing/2014/main" id="{D6A0BA9E-6FCA-4B4E-9C57-DDCFD8AB52F8}"/>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6" name="Rectangle 15">
            <a:extLst>
              <a:ext uri="{FF2B5EF4-FFF2-40B4-BE49-F238E27FC236}">
                <a16:creationId xmlns:a16="http://schemas.microsoft.com/office/drawing/2014/main" id="{6CAF5011-6DDE-4AF8-ADFA-64954A88841B}"/>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46E662E3-C59D-54B2-7851-8915D167405F}"/>
              </a:ext>
            </a:extLst>
          </p:cNvPr>
          <p:cNvSpPr>
            <a:spLocks noGrp="1"/>
          </p:cNvSpPr>
          <p:nvPr>
            <p:ph type="title"/>
          </p:nvPr>
        </p:nvSpPr>
        <p:spPr>
          <a:xfrm>
            <a:off x="1" y="-1"/>
            <a:ext cx="12174828" cy="124981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71321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85" y="1219200"/>
            <a:ext cx="627412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738" y="1981202"/>
            <a:ext cx="6274121" cy="40403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4617" y="6040438"/>
            <a:ext cx="294428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F7CD68D-C111-464B-9D36-943A38F1C8F8}"/>
              </a:ext>
            </a:extLst>
          </p:cNvPr>
          <p:cNvPicPr>
            <a:picLocks noChangeAspect="1"/>
          </p:cNvPicPr>
          <p:nvPr userDrawn="1"/>
        </p:nvPicPr>
        <p:blipFill>
          <a:blip r:embed="rId3"/>
          <a:stretch>
            <a:fillRect/>
          </a:stretch>
        </p:blipFill>
        <p:spPr>
          <a:xfrm>
            <a:off x="220662" y="6177900"/>
            <a:ext cx="904875" cy="581025"/>
          </a:xfrm>
          <a:prstGeom prst="rect">
            <a:avLst/>
          </a:prstGeom>
        </p:spPr>
      </p:pic>
      <p:sp>
        <p:nvSpPr>
          <p:cNvPr id="18" name="Rectangle 17">
            <a:extLst>
              <a:ext uri="{FF2B5EF4-FFF2-40B4-BE49-F238E27FC236}">
                <a16:creationId xmlns:a16="http://schemas.microsoft.com/office/drawing/2014/main" id="{5D74F342-8818-485C-91D6-E2ADD518C7B7}"/>
              </a:ext>
            </a:extLst>
          </p:cNvPr>
          <p:cNvSpPr/>
          <p:nvPr userDrawn="1"/>
        </p:nvSpPr>
        <p:spPr bwMode="auto">
          <a:xfrm flipV="1">
            <a:off x="32086" y="1219198"/>
            <a:ext cx="6274122" cy="52553"/>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3" name="Content Placeholder 3"/>
          <p:cNvSpPr>
            <a:spLocks noGrp="1"/>
          </p:cNvSpPr>
          <p:nvPr>
            <p:ph sz="half" idx="13"/>
          </p:nvPr>
        </p:nvSpPr>
        <p:spPr>
          <a:xfrm>
            <a:off x="6356644" y="36095"/>
            <a:ext cx="5803270" cy="6013870"/>
          </a:xfrm>
          <a:prstGeom prst="rect">
            <a:avLst/>
          </a:prstGeom>
          <a:solidFill>
            <a:schemeClr val="bg1"/>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943FC803-4DF6-48A6-974D-482CB3C4B009}"/>
              </a:ext>
            </a:extLst>
          </p:cNvPr>
          <p:cNvSpPr>
            <a:spLocks noGrp="1"/>
          </p:cNvSpPr>
          <p:nvPr>
            <p:ph type="title"/>
          </p:nvPr>
        </p:nvSpPr>
        <p:spPr>
          <a:xfrm>
            <a:off x="-16041" y="36095"/>
            <a:ext cx="6322249" cy="1147978"/>
          </a:xfrm>
          <a:prstGeom prst="rect">
            <a:avLst/>
          </a:prstGeom>
          <a:ln>
            <a:noFill/>
          </a:ln>
        </p:spPr>
        <p:txBody>
          <a:bodyPr>
            <a:normAutofit/>
          </a:bodyPr>
          <a:lstStyle>
            <a:lvl1pPr>
              <a:defRPr sz="3400" b="0"/>
            </a:lvl1pPr>
          </a:lstStyle>
          <a:p>
            <a:r>
              <a:rPr lang="en-US" dirty="0"/>
              <a:t>Click to edit Master title style</a:t>
            </a:r>
          </a:p>
        </p:txBody>
      </p:sp>
    </p:spTree>
    <p:extLst>
      <p:ext uri="{BB962C8B-B14F-4D97-AF65-F5344CB8AC3E}">
        <p14:creationId xmlns:p14="http://schemas.microsoft.com/office/powerpoint/2010/main" val="4273690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1" y="3581401"/>
            <a:ext cx="10363924" cy="2188077"/>
          </a:xfrm>
          <a:prstGeom prst="rect">
            <a:avLst/>
          </a:prstGeom>
        </p:spPr>
        <p:txBody>
          <a:bodyPr anchor="t"/>
          <a:lstStyle>
            <a:lvl1pPr algn="l">
              <a:defRPr sz="3500" b="1" cap="all"/>
            </a:lvl1pPr>
          </a:lstStyle>
          <a:p>
            <a:r>
              <a:rPr lang="en-US"/>
              <a:t>Click to edit Master title style</a:t>
            </a:r>
            <a:endParaRPr lang="en-US" dirty="0"/>
          </a:p>
        </p:txBody>
      </p:sp>
      <p:sp>
        <p:nvSpPr>
          <p:cNvPr id="3" name="Text Placeholder 2"/>
          <p:cNvSpPr>
            <a:spLocks noGrp="1"/>
          </p:cNvSpPr>
          <p:nvPr>
            <p:ph type="body" idx="1"/>
          </p:nvPr>
        </p:nvSpPr>
        <p:spPr>
          <a:xfrm>
            <a:off x="962911" y="2133600"/>
            <a:ext cx="10363924" cy="1447800"/>
          </a:xfrm>
          <a:prstGeom prst="rect">
            <a:avLst/>
          </a:prstGeom>
        </p:spPr>
        <p:txBody>
          <a:bodyPr anchor="b"/>
          <a:lstStyle>
            <a:lvl1pPr marL="0" indent="0">
              <a:buNone/>
              <a:defRPr sz="3600"/>
            </a:lvl1pPr>
            <a:lvl2pPr marL="400596" indent="0">
              <a:buNone/>
              <a:defRPr sz="1600"/>
            </a:lvl2pPr>
            <a:lvl3pPr marL="801188" indent="0">
              <a:buNone/>
              <a:defRPr sz="1400"/>
            </a:lvl3pPr>
            <a:lvl4pPr marL="1201783" indent="0">
              <a:buNone/>
              <a:defRPr sz="1200"/>
            </a:lvl4pPr>
            <a:lvl5pPr marL="1602377" indent="0">
              <a:buNone/>
              <a:defRPr sz="1200"/>
            </a:lvl5pPr>
            <a:lvl6pPr marL="2002973" indent="0">
              <a:buNone/>
              <a:defRPr sz="1200"/>
            </a:lvl6pPr>
            <a:lvl7pPr marL="2403567" indent="0">
              <a:buNone/>
              <a:defRPr sz="1200"/>
            </a:lvl7pPr>
            <a:lvl8pPr marL="2804161" indent="0">
              <a:buNone/>
              <a:defRPr sz="1200"/>
            </a:lvl8pPr>
            <a:lvl9pPr marL="3204755" indent="0">
              <a:buNone/>
              <a:defRPr sz="1200"/>
            </a:lvl9pPr>
          </a:lstStyle>
          <a:p>
            <a:pPr lvl="0"/>
            <a:r>
              <a:rPr lang="en-US"/>
              <a:t>Edit Master text styles</a:t>
            </a:r>
          </a:p>
        </p:txBody>
      </p:sp>
      <p:sp>
        <p:nvSpPr>
          <p:cNvPr id="4" name="Rectangle 3"/>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5" name="Rectangle 4"/>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6" name="Rectangle 5"/>
          <p:cNvSpPr/>
          <p:nvPr userDrawn="1"/>
        </p:nvSpPr>
        <p:spPr bwMode="auto">
          <a:xfrm>
            <a:off x="51517" y="0"/>
            <a:ext cx="12343684" cy="69961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7" name="Rectangle 6">
            <a:extLst>
              <a:ext uri="{FF2B5EF4-FFF2-40B4-BE49-F238E27FC236}">
                <a16:creationId xmlns:a16="http://schemas.microsoft.com/office/drawing/2014/main" id="{5BF8A3AB-C582-444F-9140-7A9C238835DD}"/>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005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74828" cy="1249817"/>
          </a:xfrm>
          <a:prstGeom prst="rect">
            <a:avLst/>
          </a:prstGeom>
        </p:spPr>
        <p:txBody>
          <a:bodyPr/>
          <a:lstStyle/>
          <a:p>
            <a:r>
              <a:rPr lang="en-US"/>
              <a:t>Click to edit Master title style</a:t>
            </a:r>
          </a:p>
        </p:txBody>
      </p:sp>
      <p:sp>
        <p:nvSpPr>
          <p:cNvPr id="5" name="Rectangle 4"/>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Content Placeholder 2"/>
          <p:cNvSpPr>
            <a:spLocks noGrp="1"/>
          </p:cNvSpPr>
          <p:nvPr>
            <p:ph sz="half" idx="1"/>
          </p:nvPr>
        </p:nvSpPr>
        <p:spPr>
          <a:xfrm>
            <a:off x="590057" y="1380816"/>
            <a:ext cx="5440788" cy="4611835"/>
          </a:xfrm>
          <a:prstGeom prst="rect">
            <a:avLst/>
          </a:prstGeo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4601" y="1380816"/>
            <a:ext cx="5440788" cy="4611835"/>
          </a:xfrm>
          <a:prstGeom prst="rect">
            <a:avLst/>
          </a:prstGeo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Rectangle 7"/>
          <p:cNvSpPr/>
          <p:nvPr userDrawn="1"/>
        </p:nvSpPr>
        <p:spPr bwMode="auto">
          <a:xfrm>
            <a:off x="0" y="1"/>
            <a:ext cx="12395200" cy="6944597"/>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9" name="Rectangle 8">
            <a:extLst>
              <a:ext uri="{FF2B5EF4-FFF2-40B4-BE49-F238E27FC236}">
                <a16:creationId xmlns:a16="http://schemas.microsoft.com/office/drawing/2014/main" id="{AB096337-434A-4594-AA8F-1D8F99277A57}"/>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672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3200" y="1363190"/>
            <a:ext cx="5793255" cy="392968"/>
          </a:xfrm>
          <a:prstGeom prst="rect">
            <a:avLst/>
          </a:prstGeom>
        </p:spPr>
        <p:txBody>
          <a:bodyPr anchor="b"/>
          <a:lstStyle>
            <a:lvl1pPr marL="0" indent="0">
              <a:buNone/>
              <a:defRPr sz="2100" b="1"/>
            </a:lvl1pPr>
            <a:lvl2pPr marL="400596" indent="0">
              <a:buNone/>
              <a:defRPr sz="1800" b="1"/>
            </a:lvl2pPr>
            <a:lvl3pPr marL="801188" indent="0">
              <a:buNone/>
              <a:defRPr sz="1600" b="1"/>
            </a:lvl3pPr>
            <a:lvl4pPr marL="1201783" indent="0">
              <a:buNone/>
              <a:defRPr sz="1400" b="1"/>
            </a:lvl4pPr>
            <a:lvl5pPr marL="1602377" indent="0">
              <a:buNone/>
              <a:defRPr sz="1400" b="1"/>
            </a:lvl5pPr>
            <a:lvl6pPr marL="2002973" indent="0">
              <a:buNone/>
              <a:defRPr sz="1400" b="1"/>
            </a:lvl6pPr>
            <a:lvl7pPr marL="2403567" indent="0">
              <a:buNone/>
              <a:defRPr sz="1400" b="1"/>
            </a:lvl7pPr>
            <a:lvl8pPr marL="2804161" indent="0">
              <a:buNone/>
              <a:defRPr sz="1400" b="1"/>
            </a:lvl8pPr>
            <a:lvl9pPr marL="3204755" indent="0">
              <a:buNone/>
              <a:defRPr sz="1400" b="1"/>
            </a:lvl9pPr>
          </a:lstStyle>
          <a:p>
            <a:pPr lvl="0"/>
            <a:r>
              <a:rPr lang="en-US" dirty="0"/>
              <a:t>Edit Master text styles</a:t>
            </a:r>
          </a:p>
        </p:txBody>
      </p:sp>
      <p:sp>
        <p:nvSpPr>
          <p:cNvPr id="5" name="Text Placeholder 4"/>
          <p:cNvSpPr>
            <a:spLocks noGrp="1"/>
          </p:cNvSpPr>
          <p:nvPr>
            <p:ph type="body" sz="quarter" idx="3"/>
          </p:nvPr>
        </p:nvSpPr>
        <p:spPr>
          <a:xfrm>
            <a:off x="6193742" y="1363190"/>
            <a:ext cx="5793254" cy="392968"/>
          </a:xfrm>
          <a:prstGeom prst="rect">
            <a:avLst/>
          </a:prstGeom>
        </p:spPr>
        <p:txBody>
          <a:bodyPr anchor="b"/>
          <a:lstStyle>
            <a:lvl1pPr marL="0" indent="0">
              <a:buNone/>
              <a:defRPr sz="2100" b="1"/>
            </a:lvl1pPr>
            <a:lvl2pPr marL="400596" indent="0">
              <a:buNone/>
              <a:defRPr sz="1800" b="1"/>
            </a:lvl2pPr>
            <a:lvl3pPr marL="801188" indent="0">
              <a:buNone/>
              <a:defRPr sz="1600" b="1"/>
            </a:lvl3pPr>
            <a:lvl4pPr marL="1201783" indent="0">
              <a:buNone/>
              <a:defRPr sz="1400" b="1"/>
            </a:lvl4pPr>
            <a:lvl5pPr marL="1602377" indent="0">
              <a:buNone/>
              <a:defRPr sz="1400" b="1"/>
            </a:lvl5pPr>
            <a:lvl6pPr marL="2002973" indent="0">
              <a:buNone/>
              <a:defRPr sz="1400" b="1"/>
            </a:lvl6pPr>
            <a:lvl7pPr marL="2403567" indent="0">
              <a:buNone/>
              <a:defRPr sz="1400" b="1"/>
            </a:lvl7pPr>
            <a:lvl8pPr marL="2804161" indent="0">
              <a:buNone/>
              <a:defRPr sz="1400" b="1"/>
            </a:lvl8pPr>
            <a:lvl9pPr marL="3204755" indent="0">
              <a:buNone/>
              <a:defRPr sz="1400" b="1"/>
            </a:lvl9pPr>
          </a:lstStyle>
          <a:p>
            <a:pPr lvl="0"/>
            <a:r>
              <a:rPr lang="en-US"/>
              <a:t>Edit Master text styles</a:t>
            </a:r>
          </a:p>
        </p:txBody>
      </p:sp>
      <p:sp>
        <p:nvSpPr>
          <p:cNvPr id="4" name="Content Placeholder 3"/>
          <p:cNvSpPr>
            <a:spLocks noGrp="1"/>
          </p:cNvSpPr>
          <p:nvPr>
            <p:ph sz="half" idx="2"/>
          </p:nvPr>
        </p:nvSpPr>
        <p:spPr>
          <a:xfrm>
            <a:off x="201146" y="1850206"/>
            <a:ext cx="5793255" cy="4169595"/>
          </a:xfrm>
          <a:prstGeom prst="rect">
            <a:avLst/>
          </a:prstGeom>
        </p:spPr>
        <p:txBody>
          <a:bodyPr/>
          <a:lstStyle>
            <a:lvl1pPr marL="341313" indent="-341313">
              <a:buClr>
                <a:srgbClr val="006600"/>
              </a:buClr>
              <a:buFont typeface="Arial" panose="020B0604020202020204" pitchFamily="34" charset="0"/>
              <a:buChar char="•"/>
              <a:defRPr sz="2000"/>
            </a:lvl1pPr>
            <a:lvl2pPr marL="804863" indent="-280988">
              <a:buClr>
                <a:srgbClr val="006600"/>
              </a:buClr>
              <a:buFont typeface="Arial" panose="020B0604020202020204" pitchFamily="34" charset="0"/>
              <a:buChar char="•"/>
              <a:defRPr sz="1800"/>
            </a:lvl2pPr>
            <a:lvl3pPr marL="1255713" indent="-269875">
              <a:buClr>
                <a:srgbClr val="006600"/>
              </a:buClr>
              <a:buFont typeface="Arial" panose="020B0604020202020204" pitchFamily="34" charset="0"/>
              <a:buChar char="•"/>
              <a:defRPr sz="1600"/>
            </a:lvl3pPr>
            <a:lvl4pPr marL="1663700" indent="-225425">
              <a:buClr>
                <a:srgbClr val="006600"/>
              </a:buClr>
              <a:buFont typeface="Arial" panose="020B0604020202020204" pitchFamily="34" charset="0"/>
              <a:buChar char="•"/>
              <a:defRPr sz="1400"/>
            </a:lvl4pPr>
            <a:lvl5pPr marL="1987550" indent="-144463">
              <a:buClr>
                <a:srgbClr val="006600"/>
              </a:buClr>
              <a:buFont typeface="Arial" panose="020B0604020202020204" pitchFamily="34" charset="0"/>
              <a:buChar cha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741" y="1850206"/>
            <a:ext cx="5793254" cy="4169595"/>
          </a:xfrm>
          <a:prstGeom prst="rect">
            <a:avLst/>
          </a:prstGeom>
        </p:spPr>
        <p:txBody>
          <a:bodyPr/>
          <a:lstStyle>
            <a:lvl1pPr marL="341313" indent="-341313">
              <a:buClr>
                <a:srgbClr val="006600"/>
              </a:buClr>
              <a:buFont typeface="Arial" panose="020B0604020202020204" pitchFamily="34" charset="0"/>
              <a:buChar char="•"/>
              <a:defRPr sz="2000"/>
            </a:lvl1pPr>
            <a:lvl2pPr marL="804863" indent="-280988">
              <a:buClr>
                <a:srgbClr val="006600"/>
              </a:buClr>
              <a:buFont typeface="Arial" panose="020B0604020202020204" pitchFamily="34" charset="0"/>
              <a:buChar char="•"/>
              <a:defRPr sz="1800"/>
            </a:lvl2pPr>
            <a:lvl3pPr marL="1255713" indent="-269875">
              <a:buClr>
                <a:srgbClr val="006600"/>
              </a:buClr>
              <a:buFont typeface="Arial" panose="020B0604020202020204" pitchFamily="34" charset="0"/>
              <a:buChar char="•"/>
              <a:defRPr sz="1600"/>
            </a:lvl3pPr>
            <a:lvl4pPr marL="1663700" indent="-225425">
              <a:buClr>
                <a:srgbClr val="006600"/>
              </a:buClr>
              <a:buFont typeface="Arial" panose="020B0604020202020204" pitchFamily="34" charset="0"/>
              <a:buChar char="•"/>
              <a:defRPr sz="1400"/>
            </a:lvl4pPr>
            <a:lvl5pPr marL="1987550" indent="-144463">
              <a:buClr>
                <a:srgbClr val="006600"/>
              </a:buClr>
              <a:buFont typeface="Arial" panose="020B0604020202020204" pitchFamily="34" charset="0"/>
              <a:buChar cha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2" name="Rectangle 11">
            <a:extLst>
              <a:ext uri="{FF2B5EF4-FFF2-40B4-BE49-F238E27FC236}">
                <a16:creationId xmlns:a16="http://schemas.microsoft.com/office/drawing/2014/main" id="{E868D846-4993-455D-ADDA-1DEFDFD4E535}"/>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1" name="Rectangle 10">
            <a:extLst>
              <a:ext uri="{FF2B5EF4-FFF2-40B4-BE49-F238E27FC236}">
                <a16:creationId xmlns:a16="http://schemas.microsoft.com/office/drawing/2014/main" id="{BD75ED80-3FD8-4509-AF47-63657CE6FF96}"/>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842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74828" cy="1249817"/>
          </a:xfrm>
          <a:prstGeom prst="rect">
            <a:avLst/>
          </a:prstGeom>
        </p:spPr>
        <p:txBody>
          <a:bodyPr/>
          <a:lstStyle/>
          <a:p>
            <a:r>
              <a:rPr lang="en-US"/>
              <a:t>Click to edit Master title style</a:t>
            </a:r>
          </a:p>
        </p:txBody>
      </p:sp>
      <p:sp>
        <p:nvSpPr>
          <p:cNvPr id="3" name="Rectangle 2"/>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4" name="Rectangle 3"/>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5" name="Rectangle 4">
            <a:extLst>
              <a:ext uri="{FF2B5EF4-FFF2-40B4-BE49-F238E27FC236}">
                <a16:creationId xmlns:a16="http://schemas.microsoft.com/office/drawing/2014/main" id="{6D4E1729-6F48-41E8-B4D1-AE8081452ECB}"/>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292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Rectangle 2"/>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4" name="Rectangle 3">
            <a:extLst>
              <a:ext uri="{FF2B5EF4-FFF2-40B4-BE49-F238E27FC236}">
                <a16:creationId xmlns:a16="http://schemas.microsoft.com/office/drawing/2014/main" id="{20B179D3-784E-4612-ADF8-0B699AE3F53D}"/>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414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2" name="Title 1"/>
          <p:cNvSpPr>
            <a:spLocks noGrp="1"/>
          </p:cNvSpPr>
          <p:nvPr>
            <p:ph type="title"/>
          </p:nvPr>
        </p:nvSpPr>
        <p:spPr>
          <a:xfrm>
            <a:off x="609966" y="273574"/>
            <a:ext cx="4010908" cy="1098026"/>
          </a:xfrm>
          <a:prstGeom prst="rect">
            <a:avLst/>
          </a:prstGeom>
        </p:spPr>
        <p:txBody>
          <a:bodyPr anchor="b"/>
          <a:lstStyle>
            <a:lvl1pPr algn="l">
              <a:defRPr sz="1800" b="1"/>
            </a:lvl1pPr>
          </a:lstStyle>
          <a:p>
            <a:r>
              <a:rPr lang="en-US"/>
              <a:t>Click to edit Master title style</a:t>
            </a:r>
            <a:endParaRPr lang="en-US" dirty="0"/>
          </a:p>
        </p:txBody>
      </p:sp>
      <p:sp>
        <p:nvSpPr>
          <p:cNvPr id="4" name="Text Placeholder 3"/>
          <p:cNvSpPr>
            <a:spLocks noGrp="1"/>
          </p:cNvSpPr>
          <p:nvPr>
            <p:ph type="body" sz="half" idx="2"/>
          </p:nvPr>
        </p:nvSpPr>
        <p:spPr>
          <a:xfrm>
            <a:off x="609966" y="1435533"/>
            <a:ext cx="4010908" cy="4691027"/>
          </a:xfrm>
          <a:prstGeom prst="rect">
            <a:avLst/>
          </a:prstGeom>
        </p:spPr>
        <p:txBody>
          <a:bodyPr/>
          <a:lstStyle>
            <a:lvl1pPr marL="0" indent="0">
              <a:buNone/>
              <a:defRPr sz="1200"/>
            </a:lvl1pPr>
            <a:lvl2pPr marL="400596" indent="0">
              <a:buNone/>
              <a:defRPr sz="1100"/>
            </a:lvl2pPr>
            <a:lvl3pPr marL="801188" indent="0">
              <a:buNone/>
              <a:defRPr sz="900"/>
            </a:lvl3pPr>
            <a:lvl4pPr marL="1201783" indent="0">
              <a:buNone/>
              <a:defRPr sz="800"/>
            </a:lvl4pPr>
            <a:lvl5pPr marL="1602377" indent="0">
              <a:buNone/>
              <a:defRPr sz="800"/>
            </a:lvl5pPr>
            <a:lvl6pPr marL="2002973" indent="0">
              <a:buNone/>
              <a:defRPr sz="800"/>
            </a:lvl6pPr>
            <a:lvl7pPr marL="2403567" indent="0">
              <a:buNone/>
              <a:defRPr sz="800"/>
            </a:lvl7pPr>
            <a:lvl8pPr marL="2804161" indent="0">
              <a:buNone/>
              <a:defRPr sz="800"/>
            </a:lvl8pPr>
            <a:lvl9pPr marL="3204755" indent="0">
              <a:buNone/>
              <a:defRPr sz="800"/>
            </a:lvl9pPr>
          </a:lstStyle>
          <a:p>
            <a:pPr lvl="0"/>
            <a:r>
              <a:rPr lang="en-US"/>
              <a:t>Edit Master text styles</a:t>
            </a:r>
          </a:p>
        </p:txBody>
      </p:sp>
      <p:sp>
        <p:nvSpPr>
          <p:cNvPr id="3" name="Content Placeholder 2"/>
          <p:cNvSpPr>
            <a:spLocks noGrp="1"/>
          </p:cNvSpPr>
          <p:nvPr>
            <p:ph idx="1"/>
          </p:nvPr>
        </p:nvSpPr>
        <p:spPr>
          <a:xfrm>
            <a:off x="4767481" y="273571"/>
            <a:ext cx="6814561" cy="5852986"/>
          </a:xfrm>
          <a:prstGeom prst="rect">
            <a:avLst/>
          </a:prstGeo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3065684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0" y="0"/>
            <a:ext cx="12192000" cy="6858000"/>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19" tIns="40060" rIns="80119" bIns="40060"/>
          <a:lstStyle/>
          <a:p>
            <a:pPr defTabSz="912813"/>
            <a:endParaRPr lang="en-US" sz="1800"/>
          </a:p>
        </p:txBody>
      </p:sp>
      <p:sp>
        <p:nvSpPr>
          <p:cNvPr id="4" name="Text Placeholder 3"/>
          <p:cNvSpPr>
            <a:spLocks noGrp="1"/>
          </p:cNvSpPr>
          <p:nvPr>
            <p:ph type="body" sz="half" idx="2"/>
          </p:nvPr>
        </p:nvSpPr>
        <p:spPr>
          <a:xfrm>
            <a:off x="2389173" y="5367757"/>
            <a:ext cx="7315924" cy="804876"/>
          </a:xfrm>
          <a:prstGeom prst="rect">
            <a:avLst/>
          </a:prstGeom>
        </p:spPr>
        <p:txBody>
          <a:bodyPr/>
          <a:lstStyle>
            <a:lvl1pPr marL="0" indent="0">
              <a:buNone/>
              <a:defRPr sz="1200"/>
            </a:lvl1pPr>
            <a:lvl2pPr marL="400596" indent="0">
              <a:buNone/>
              <a:defRPr sz="1100"/>
            </a:lvl2pPr>
            <a:lvl3pPr marL="801188" indent="0">
              <a:buNone/>
              <a:defRPr sz="900"/>
            </a:lvl3pPr>
            <a:lvl4pPr marL="1201783" indent="0">
              <a:buNone/>
              <a:defRPr sz="800"/>
            </a:lvl4pPr>
            <a:lvl5pPr marL="1602377" indent="0">
              <a:buNone/>
              <a:defRPr sz="800"/>
            </a:lvl5pPr>
            <a:lvl6pPr marL="2002973" indent="0">
              <a:buNone/>
              <a:defRPr sz="800"/>
            </a:lvl6pPr>
            <a:lvl7pPr marL="2403567" indent="0">
              <a:buNone/>
              <a:defRPr sz="800"/>
            </a:lvl7pPr>
            <a:lvl8pPr marL="2804161" indent="0">
              <a:buNone/>
              <a:defRPr sz="800"/>
            </a:lvl8pPr>
            <a:lvl9pPr marL="3204755" indent="0">
              <a:buNone/>
              <a:defRPr sz="800"/>
            </a:lvl9pPr>
          </a:lstStyle>
          <a:p>
            <a:pPr lvl="0"/>
            <a:r>
              <a:rPr lang="en-US"/>
              <a:t>Edit Master text styles</a:t>
            </a:r>
          </a:p>
        </p:txBody>
      </p:sp>
      <p:sp>
        <p:nvSpPr>
          <p:cNvPr id="6" name="Rectangle 5"/>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Picture Placeholder 2"/>
          <p:cNvSpPr>
            <a:spLocks noGrp="1"/>
          </p:cNvSpPr>
          <p:nvPr>
            <p:ph type="pic" idx="1"/>
          </p:nvPr>
        </p:nvSpPr>
        <p:spPr>
          <a:xfrm>
            <a:off x="2389173" y="613376"/>
            <a:ext cx="7315924" cy="4113648"/>
          </a:xfrm>
          <a:prstGeom prst="rect">
            <a:avLst/>
          </a:prstGeom>
        </p:spPr>
        <p:txBody>
          <a:bodyPr/>
          <a:lstStyle>
            <a:lvl1pPr marL="0" indent="0">
              <a:buNone/>
              <a:defRPr sz="2800"/>
            </a:lvl1pPr>
            <a:lvl2pPr marL="400596" indent="0">
              <a:buNone/>
              <a:defRPr sz="2500"/>
            </a:lvl2pPr>
            <a:lvl3pPr marL="801188" indent="0">
              <a:buNone/>
              <a:defRPr sz="2100"/>
            </a:lvl3pPr>
            <a:lvl4pPr marL="1201783" indent="0">
              <a:buNone/>
              <a:defRPr sz="1800"/>
            </a:lvl4pPr>
            <a:lvl5pPr marL="1602377" indent="0">
              <a:buNone/>
              <a:defRPr sz="1800"/>
            </a:lvl5pPr>
            <a:lvl6pPr marL="2002973" indent="0">
              <a:buNone/>
              <a:defRPr sz="1800"/>
            </a:lvl6pPr>
            <a:lvl7pPr marL="2403567" indent="0">
              <a:buNone/>
              <a:defRPr sz="1800"/>
            </a:lvl7pPr>
            <a:lvl8pPr marL="2804161" indent="0">
              <a:buNone/>
              <a:defRPr sz="1800"/>
            </a:lvl8pPr>
            <a:lvl9pPr marL="3204755" indent="0">
              <a:buNone/>
              <a:defRPr sz="1800"/>
            </a:lvl9pPr>
          </a:lstStyle>
          <a:p>
            <a:pPr lvl="0"/>
            <a:r>
              <a:rPr lang="en-US" noProof="0"/>
              <a:t>Click icon to add picture</a:t>
            </a:r>
          </a:p>
        </p:txBody>
      </p:sp>
      <p:sp>
        <p:nvSpPr>
          <p:cNvPr id="2" name="Title 1"/>
          <p:cNvSpPr>
            <a:spLocks noGrp="1"/>
          </p:cNvSpPr>
          <p:nvPr>
            <p:ph type="title"/>
          </p:nvPr>
        </p:nvSpPr>
        <p:spPr>
          <a:xfrm>
            <a:off x="2389173" y="4800456"/>
            <a:ext cx="7315924" cy="567300"/>
          </a:xfrm>
          <a:prstGeom prst="rect">
            <a:avLst/>
          </a:prstGeom>
        </p:spPr>
        <p:txBody>
          <a:bodyPr anchor="b"/>
          <a:lstStyle>
            <a:lvl1pPr algn="l">
              <a:defRPr sz="1800" b="1"/>
            </a:lvl1pPr>
          </a:lstStyle>
          <a:p>
            <a:r>
              <a:rPr lang="en-US"/>
              <a:t>Click to edit Master title style</a:t>
            </a:r>
          </a:p>
        </p:txBody>
      </p:sp>
      <p:sp>
        <p:nvSpPr>
          <p:cNvPr id="7" name="Rectangle 6"/>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Rectangle 7">
            <a:extLst>
              <a:ext uri="{FF2B5EF4-FFF2-40B4-BE49-F238E27FC236}">
                <a16:creationId xmlns:a16="http://schemas.microsoft.com/office/drawing/2014/main" id="{7370F92B-12A1-4A9E-9457-0CFDF36EA51B}"/>
              </a:ext>
            </a:extLst>
          </p:cNvPr>
          <p:cNvSpPr/>
          <p:nvPr userDrawn="1"/>
        </p:nvSpPr>
        <p:spPr>
          <a:xfrm>
            <a:off x="13060" y="-4358"/>
            <a:ext cx="12192000" cy="6858000"/>
          </a:xfrm>
          <a:prstGeom prst="rect">
            <a:avLst/>
          </a:prstGeom>
          <a:noFill/>
          <a:ln w="38100">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72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12192000" cy="6858000"/>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19" tIns="40060" rIns="80119" bIns="40060"/>
          <a:lstStyle/>
          <a:p>
            <a:pPr defTabSz="912813"/>
            <a:endParaRPr lang="en-US" sz="1800"/>
          </a:p>
        </p:txBody>
      </p:sp>
      <p:sp>
        <p:nvSpPr>
          <p:cNvPr id="2" name="Title 1"/>
          <p:cNvSpPr>
            <a:spLocks noGrp="1"/>
          </p:cNvSpPr>
          <p:nvPr>
            <p:ph type="title"/>
          </p:nvPr>
        </p:nvSpPr>
        <p:spPr>
          <a:xfrm>
            <a:off x="1" y="-1"/>
            <a:ext cx="12174828" cy="1249817"/>
          </a:xfrm>
          <a:prstGeom prst="rect">
            <a:avLst/>
          </a:prstGeom>
        </p:spPr>
        <p:txBody>
          <a:bodyPr/>
          <a:lstStyle/>
          <a:p>
            <a:r>
              <a:rPr lang="en-US"/>
              <a:t>Click to edit Master title style</a:t>
            </a:r>
          </a:p>
        </p:txBody>
      </p:sp>
      <p:sp>
        <p:nvSpPr>
          <p:cNvPr id="5" name="Rectangle 4"/>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Vertical Text Placeholder 2"/>
          <p:cNvSpPr>
            <a:spLocks noGrp="1"/>
          </p:cNvSpPr>
          <p:nvPr>
            <p:ph type="body" orient="vert" idx="1"/>
          </p:nvPr>
        </p:nvSpPr>
        <p:spPr>
          <a:xfrm>
            <a:off x="45388" y="1333685"/>
            <a:ext cx="12009977" cy="465912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7" name="Rectangle 6">
            <a:extLst>
              <a:ext uri="{FF2B5EF4-FFF2-40B4-BE49-F238E27FC236}">
                <a16:creationId xmlns:a16="http://schemas.microsoft.com/office/drawing/2014/main" id="{8230C6DE-499F-4FBD-9890-46A0A5557840}"/>
              </a:ext>
            </a:extLst>
          </p:cNvPr>
          <p:cNvSpPr/>
          <p:nvPr userDrawn="1"/>
        </p:nvSpPr>
        <p:spPr>
          <a:xfrm>
            <a:off x="13061" y="-4359"/>
            <a:ext cx="12192000" cy="6858000"/>
          </a:xfrm>
          <a:prstGeom prst="rect">
            <a:avLst/>
          </a:prstGeom>
          <a:noFill/>
          <a:ln w="57150">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47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461499"/>
          </a:xfrm>
        </p:spPr>
        <p:txBody>
          <a:bodyPr>
            <a:noAutofit/>
          </a:bodyPr>
          <a:lstStyle>
            <a:lvl1pPr>
              <a:defRPr sz="2800"/>
            </a:lvl1pPr>
          </a:lstStyle>
          <a:p>
            <a:r>
              <a:rPr lang="en-US"/>
              <a:t>Click to edit Master title style</a:t>
            </a:r>
          </a:p>
        </p:txBody>
      </p:sp>
      <p:sp>
        <p:nvSpPr>
          <p:cNvPr id="3" name="Content Placeholder 2"/>
          <p:cNvSpPr>
            <a:spLocks noGrp="1"/>
          </p:cNvSpPr>
          <p:nvPr>
            <p:ph sz="half" idx="1"/>
          </p:nvPr>
        </p:nvSpPr>
        <p:spPr>
          <a:xfrm>
            <a:off x="609600" y="713179"/>
            <a:ext cx="5384800" cy="54129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713179"/>
            <a:ext cx="5384800" cy="54129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DA25FE-DB24-4268-A433-85CCDF31A766}"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3666910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12192000" cy="6858000"/>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19" tIns="40060" rIns="80119" bIns="40060"/>
          <a:lstStyle/>
          <a:p>
            <a:pPr defTabSz="912813"/>
            <a:endParaRPr lang="en-US" sz="1800"/>
          </a:p>
        </p:txBody>
      </p:sp>
      <p:sp>
        <p:nvSpPr>
          <p:cNvPr id="5" name="Rectangle 4"/>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3" name="Vertical Text Placeholder 2"/>
          <p:cNvSpPr>
            <a:spLocks noGrp="1"/>
          </p:cNvSpPr>
          <p:nvPr>
            <p:ph type="body" orient="vert" idx="1"/>
          </p:nvPr>
        </p:nvSpPr>
        <p:spPr>
          <a:xfrm>
            <a:off x="0" y="1"/>
            <a:ext cx="8970243" cy="599265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p:cNvSpPr>
            <a:spLocks noGrp="1"/>
          </p:cNvSpPr>
          <p:nvPr>
            <p:ph type="title" orient="vert"/>
          </p:nvPr>
        </p:nvSpPr>
        <p:spPr>
          <a:xfrm>
            <a:off x="9144000" y="1"/>
            <a:ext cx="3048000" cy="5992650"/>
          </a:xfrm>
          <a:prstGeom prst="rect">
            <a:avLst/>
          </a:prstGeom>
        </p:spPr>
        <p:txBody>
          <a:bodyPr vert="eaVert"/>
          <a:lstStyle/>
          <a:p>
            <a:r>
              <a:rPr lang="en-US"/>
              <a:t>Click to edit Master title style</a:t>
            </a:r>
          </a:p>
        </p:txBody>
      </p:sp>
      <p:sp>
        <p:nvSpPr>
          <p:cNvPr id="6" name="Rectangle 5"/>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4098849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86" y="76200"/>
            <a:ext cx="11719648" cy="685800"/>
          </a:xfrm>
        </p:spPr>
        <p:txBody>
          <a:bodyPr>
            <a:noAutofit/>
          </a:bodyPr>
          <a:lstStyle>
            <a:lvl1pPr algn="l">
              <a:defRPr sz="2400"/>
            </a:lvl1pPr>
          </a:lstStyle>
          <a:p>
            <a:r>
              <a:rPr lang="en-US"/>
              <a:t>Click to edit Master title style</a:t>
            </a:r>
            <a:endParaRPr lang="en-US" dirty="0"/>
          </a:p>
        </p:txBody>
      </p:sp>
      <p:sp>
        <p:nvSpPr>
          <p:cNvPr id="4" name="Content Placeholder 3"/>
          <p:cNvSpPr>
            <a:spLocks noGrp="1"/>
          </p:cNvSpPr>
          <p:nvPr>
            <p:ph sz="half" idx="2"/>
          </p:nvPr>
        </p:nvSpPr>
        <p:spPr>
          <a:xfrm>
            <a:off x="0" y="3428999"/>
            <a:ext cx="764333" cy="2515429"/>
          </a:xfrm>
        </p:spPr>
        <p:txBody>
          <a:bodyPr/>
          <a:lstStyle>
            <a:lvl1pPr>
              <a:buFont typeface="+mj-lt"/>
              <a:buAutoNum type="alphaUcPeriod"/>
              <a:defRPr sz="900"/>
            </a:lvl1pPr>
            <a:lvl2pPr>
              <a:buFont typeface="+mj-lt"/>
              <a:buAutoNum type="alphaUcPeriod"/>
              <a:defRPr sz="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4038601" y="3581400"/>
            <a:ext cx="3087434" cy="23854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629171" y="6492875"/>
            <a:ext cx="5628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1462725" y="1067318"/>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Content Placeholder 5"/>
          <p:cNvSpPr>
            <a:spLocks noGrp="1"/>
          </p:cNvSpPr>
          <p:nvPr>
            <p:ph sz="quarter" idx="14"/>
          </p:nvPr>
        </p:nvSpPr>
        <p:spPr>
          <a:xfrm>
            <a:off x="8925483" y="1044436"/>
            <a:ext cx="2849032" cy="22917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5257800" y="1053239"/>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8" name="Content Placeholder 5"/>
          <p:cNvSpPr>
            <a:spLocks noGrp="1"/>
          </p:cNvSpPr>
          <p:nvPr>
            <p:ph sz="quarter" idx="16"/>
          </p:nvPr>
        </p:nvSpPr>
        <p:spPr>
          <a:xfrm>
            <a:off x="7580879" y="3581399"/>
            <a:ext cx="3087434" cy="23728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4A9A3A23-C4C8-428D-AF41-01645BCD1C26}"/>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5BD934B4-4EFF-4AFE-A4CE-A779270FE402}"/>
              </a:ext>
            </a:extLst>
          </p:cNvPr>
          <p:cNvSpPr>
            <a:spLocks noGrp="1"/>
          </p:cNvSpPr>
          <p:nvPr>
            <p:ph sz="half" idx="17"/>
          </p:nvPr>
        </p:nvSpPr>
        <p:spPr>
          <a:xfrm>
            <a:off x="764333" y="3428999"/>
            <a:ext cx="2207467" cy="2515429"/>
          </a:xfrm>
        </p:spPr>
        <p:txBody>
          <a:bodyPr/>
          <a:lstStyle>
            <a:lvl1pPr>
              <a:defRPr sz="1200"/>
            </a:lvl1pPr>
            <a:lvl2pPr>
              <a:defRPr sz="1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D9BD69DC-D488-4FB3-9D0F-BDD31A22F671}"/>
              </a:ext>
            </a:extLst>
          </p:cNvPr>
          <p:cNvSpPr>
            <a:spLocks noGrp="1"/>
          </p:cNvSpPr>
          <p:nvPr>
            <p:ph sz="half" idx="18"/>
          </p:nvPr>
        </p:nvSpPr>
        <p:spPr>
          <a:xfrm>
            <a:off x="40658" y="6189390"/>
            <a:ext cx="3679382" cy="193776"/>
          </a:xfrm>
        </p:spPr>
        <p:txBody>
          <a:bodyPr>
            <a:normAutofit/>
          </a:bodyPr>
          <a:lstStyle>
            <a:lvl1pPr marL="0" indent="0" algn="l">
              <a:buNone/>
              <a:defRPr sz="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2436209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86" y="76200"/>
            <a:ext cx="11719648" cy="685800"/>
          </a:xfrm>
        </p:spPr>
        <p:txBody>
          <a:bodyPr>
            <a:noAutofit/>
          </a:bodyPr>
          <a:lstStyle>
            <a:lvl1pPr algn="l">
              <a:defRPr sz="2400"/>
            </a:lvl1pPr>
          </a:lstStyle>
          <a:p>
            <a:r>
              <a:rPr lang="en-US"/>
              <a:t>Click to edit Master title style</a:t>
            </a:r>
            <a:endParaRPr lang="en-US" dirty="0"/>
          </a:p>
        </p:txBody>
      </p:sp>
      <p:sp>
        <p:nvSpPr>
          <p:cNvPr id="4" name="Content Placeholder 3"/>
          <p:cNvSpPr>
            <a:spLocks noGrp="1"/>
          </p:cNvSpPr>
          <p:nvPr>
            <p:ph sz="half" idx="2"/>
          </p:nvPr>
        </p:nvSpPr>
        <p:spPr>
          <a:xfrm>
            <a:off x="0" y="3428999"/>
            <a:ext cx="764333" cy="2515429"/>
          </a:xfrm>
        </p:spPr>
        <p:txBody>
          <a:bodyPr/>
          <a:lstStyle>
            <a:lvl1pPr>
              <a:buFont typeface="+mj-lt"/>
              <a:buAutoNum type="alphaUcPeriod"/>
              <a:defRPr sz="900"/>
            </a:lvl1pPr>
            <a:lvl2pPr>
              <a:buFont typeface="+mj-lt"/>
              <a:buAutoNum type="alphaUcPeriod"/>
              <a:defRPr sz="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4038601" y="3581400"/>
            <a:ext cx="3087434" cy="23854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629171" y="6492875"/>
            <a:ext cx="5628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1462725" y="1067318"/>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Content Placeholder 5"/>
          <p:cNvSpPr>
            <a:spLocks noGrp="1"/>
          </p:cNvSpPr>
          <p:nvPr>
            <p:ph sz="quarter" idx="14"/>
          </p:nvPr>
        </p:nvSpPr>
        <p:spPr>
          <a:xfrm>
            <a:off x="8925483" y="1044436"/>
            <a:ext cx="2849032" cy="22917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5257800" y="1053239"/>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8" name="Content Placeholder 5"/>
          <p:cNvSpPr>
            <a:spLocks noGrp="1"/>
          </p:cNvSpPr>
          <p:nvPr>
            <p:ph sz="quarter" idx="16"/>
          </p:nvPr>
        </p:nvSpPr>
        <p:spPr>
          <a:xfrm>
            <a:off x="7580879" y="3581399"/>
            <a:ext cx="3087434" cy="23728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4A9A3A23-C4C8-428D-AF41-01645BCD1C26}"/>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5BD934B4-4EFF-4AFE-A4CE-A779270FE402}"/>
              </a:ext>
            </a:extLst>
          </p:cNvPr>
          <p:cNvSpPr>
            <a:spLocks noGrp="1"/>
          </p:cNvSpPr>
          <p:nvPr>
            <p:ph sz="half" idx="17"/>
          </p:nvPr>
        </p:nvSpPr>
        <p:spPr>
          <a:xfrm>
            <a:off x="764333" y="3428999"/>
            <a:ext cx="2207467" cy="2515429"/>
          </a:xfrm>
        </p:spPr>
        <p:txBody>
          <a:bodyPr/>
          <a:lstStyle>
            <a:lvl1pPr>
              <a:defRPr sz="1200"/>
            </a:lvl1pPr>
            <a:lvl2pPr>
              <a:defRPr sz="1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D9BD69DC-D488-4FB3-9D0F-BDD31A22F671}"/>
              </a:ext>
            </a:extLst>
          </p:cNvPr>
          <p:cNvSpPr>
            <a:spLocks noGrp="1"/>
          </p:cNvSpPr>
          <p:nvPr>
            <p:ph sz="half" idx="18"/>
          </p:nvPr>
        </p:nvSpPr>
        <p:spPr>
          <a:xfrm>
            <a:off x="40658" y="6189390"/>
            <a:ext cx="3679382" cy="193776"/>
          </a:xfrm>
        </p:spPr>
        <p:txBody>
          <a:bodyPr>
            <a:normAutofit/>
          </a:bodyPr>
          <a:lstStyle>
            <a:lvl1pPr marL="0" indent="0" algn="l">
              <a:buNone/>
              <a:defRPr sz="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5" name="Oval 4">
            <a:extLst>
              <a:ext uri="{FF2B5EF4-FFF2-40B4-BE49-F238E27FC236}">
                <a16:creationId xmlns:a16="http://schemas.microsoft.com/office/drawing/2014/main" id="{86AE6E96-D683-48B7-931E-994FF030C04E}"/>
              </a:ext>
            </a:extLst>
          </p:cNvPr>
          <p:cNvSpPr/>
          <p:nvPr/>
        </p:nvSpPr>
        <p:spPr>
          <a:xfrm>
            <a:off x="11201400" y="6520307"/>
            <a:ext cx="304800" cy="28892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275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86" y="76200"/>
            <a:ext cx="11719648" cy="685800"/>
          </a:xfrm>
        </p:spPr>
        <p:txBody>
          <a:bodyPr>
            <a:noAutofit/>
          </a:bodyPr>
          <a:lstStyle>
            <a:lvl1pPr algn="l">
              <a:defRPr sz="2400"/>
            </a:lvl1pPr>
          </a:lstStyle>
          <a:p>
            <a:r>
              <a:rPr lang="en-US"/>
              <a:t>Click to edit Master title style</a:t>
            </a:r>
            <a:endParaRPr lang="en-US" dirty="0"/>
          </a:p>
        </p:txBody>
      </p:sp>
      <p:sp>
        <p:nvSpPr>
          <p:cNvPr id="4" name="Content Placeholder 3"/>
          <p:cNvSpPr>
            <a:spLocks noGrp="1"/>
          </p:cNvSpPr>
          <p:nvPr>
            <p:ph sz="half" idx="2"/>
          </p:nvPr>
        </p:nvSpPr>
        <p:spPr>
          <a:xfrm>
            <a:off x="0" y="3428999"/>
            <a:ext cx="764333" cy="2515429"/>
          </a:xfrm>
        </p:spPr>
        <p:txBody>
          <a:bodyPr/>
          <a:lstStyle>
            <a:lvl1pPr>
              <a:buFont typeface="+mj-lt"/>
              <a:buAutoNum type="alphaUcPeriod"/>
              <a:defRPr sz="900"/>
            </a:lvl1pPr>
            <a:lvl2pPr>
              <a:buFont typeface="+mj-lt"/>
              <a:buAutoNum type="alphaUcPeriod"/>
              <a:defRPr sz="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4038601" y="3581400"/>
            <a:ext cx="3087434" cy="23854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a:xfrm>
            <a:off x="1752600" y="6530632"/>
            <a:ext cx="2844800" cy="365125"/>
          </a:xfrm>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a:xfrm>
            <a:off x="4836902" y="6590956"/>
            <a:ext cx="2884698" cy="190844"/>
          </a:xfrm>
        </p:spPr>
        <p:txBody>
          <a:bodyPr/>
          <a:lstStyle/>
          <a:p>
            <a:endParaRPr lang="en-US"/>
          </a:p>
        </p:txBody>
      </p:sp>
      <p:sp>
        <p:nvSpPr>
          <p:cNvPr id="9" name="Slide Number Placeholder 8"/>
          <p:cNvSpPr>
            <a:spLocks noGrp="1"/>
          </p:cNvSpPr>
          <p:nvPr>
            <p:ph type="sldNum" sz="quarter" idx="12"/>
          </p:nvPr>
        </p:nvSpPr>
        <p:spPr>
          <a:xfrm>
            <a:off x="11629171" y="6492875"/>
            <a:ext cx="5628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1462725" y="1067318"/>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Content Placeholder 5"/>
          <p:cNvSpPr>
            <a:spLocks noGrp="1"/>
          </p:cNvSpPr>
          <p:nvPr>
            <p:ph sz="quarter" idx="14"/>
          </p:nvPr>
        </p:nvSpPr>
        <p:spPr>
          <a:xfrm>
            <a:off x="8925483" y="1044436"/>
            <a:ext cx="2849032" cy="22917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5"/>
          <p:cNvSpPr>
            <a:spLocks noGrp="1"/>
          </p:cNvSpPr>
          <p:nvPr>
            <p:ph sz="quarter" idx="15"/>
          </p:nvPr>
        </p:nvSpPr>
        <p:spPr>
          <a:xfrm>
            <a:off x="5257800" y="1053239"/>
            <a:ext cx="2849033" cy="227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8" name="Content Placeholder 5"/>
          <p:cNvSpPr>
            <a:spLocks noGrp="1"/>
          </p:cNvSpPr>
          <p:nvPr>
            <p:ph sz="quarter" idx="16"/>
          </p:nvPr>
        </p:nvSpPr>
        <p:spPr>
          <a:xfrm>
            <a:off x="7580879" y="3581399"/>
            <a:ext cx="3087434" cy="23728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4A9A3A23-C4C8-428D-AF41-01645BCD1C26}"/>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5BD934B4-4EFF-4AFE-A4CE-A779270FE402}"/>
              </a:ext>
            </a:extLst>
          </p:cNvPr>
          <p:cNvSpPr>
            <a:spLocks noGrp="1"/>
          </p:cNvSpPr>
          <p:nvPr>
            <p:ph sz="half" idx="17"/>
          </p:nvPr>
        </p:nvSpPr>
        <p:spPr>
          <a:xfrm>
            <a:off x="764333" y="3428999"/>
            <a:ext cx="2207467" cy="2515429"/>
          </a:xfrm>
        </p:spPr>
        <p:txBody>
          <a:bodyPr/>
          <a:lstStyle>
            <a:lvl1pPr>
              <a:defRPr sz="1200"/>
            </a:lvl1pPr>
            <a:lvl2pPr>
              <a:defRPr sz="1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5" name="Oval 4">
            <a:extLst>
              <a:ext uri="{FF2B5EF4-FFF2-40B4-BE49-F238E27FC236}">
                <a16:creationId xmlns:a16="http://schemas.microsoft.com/office/drawing/2014/main" id="{880FCF4D-91CB-4E7D-9DC6-386D29B1C474}"/>
              </a:ext>
            </a:extLst>
          </p:cNvPr>
          <p:cNvSpPr/>
          <p:nvPr/>
        </p:nvSpPr>
        <p:spPr>
          <a:xfrm>
            <a:off x="1407903" y="3124200"/>
            <a:ext cx="304800" cy="27976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2" name="Oval 21">
            <a:extLst>
              <a:ext uri="{FF2B5EF4-FFF2-40B4-BE49-F238E27FC236}">
                <a16:creationId xmlns:a16="http://schemas.microsoft.com/office/drawing/2014/main" id="{9C6CF2B1-2449-4867-AD6C-373B7031E851}"/>
              </a:ext>
            </a:extLst>
          </p:cNvPr>
          <p:cNvSpPr/>
          <p:nvPr/>
        </p:nvSpPr>
        <p:spPr>
          <a:xfrm>
            <a:off x="8819796" y="3135902"/>
            <a:ext cx="304800" cy="27976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3" name="Oval 22">
            <a:extLst>
              <a:ext uri="{FF2B5EF4-FFF2-40B4-BE49-F238E27FC236}">
                <a16:creationId xmlns:a16="http://schemas.microsoft.com/office/drawing/2014/main" id="{EDED9F42-FD58-429A-A44C-105F17DEBEB9}"/>
              </a:ext>
            </a:extLst>
          </p:cNvPr>
          <p:cNvSpPr/>
          <p:nvPr/>
        </p:nvSpPr>
        <p:spPr>
          <a:xfrm>
            <a:off x="5141702" y="3159949"/>
            <a:ext cx="304800" cy="27976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4" name="Oval 23">
            <a:extLst>
              <a:ext uri="{FF2B5EF4-FFF2-40B4-BE49-F238E27FC236}">
                <a16:creationId xmlns:a16="http://schemas.microsoft.com/office/drawing/2014/main" id="{7B196DC3-29AC-4333-B34B-FC97DB0947E9}"/>
              </a:ext>
            </a:extLst>
          </p:cNvPr>
          <p:cNvSpPr/>
          <p:nvPr/>
        </p:nvSpPr>
        <p:spPr>
          <a:xfrm>
            <a:off x="7514636" y="5764141"/>
            <a:ext cx="304800" cy="27976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5" name="Oval 24">
            <a:extLst>
              <a:ext uri="{FF2B5EF4-FFF2-40B4-BE49-F238E27FC236}">
                <a16:creationId xmlns:a16="http://schemas.microsoft.com/office/drawing/2014/main" id="{D952269E-73BD-4B03-B579-FEF0AE50FAA0}"/>
              </a:ext>
            </a:extLst>
          </p:cNvPr>
          <p:cNvSpPr/>
          <p:nvPr/>
        </p:nvSpPr>
        <p:spPr>
          <a:xfrm>
            <a:off x="3962732" y="5723360"/>
            <a:ext cx="304800" cy="27976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26" name="Content Placeholder 2">
            <a:extLst>
              <a:ext uri="{FF2B5EF4-FFF2-40B4-BE49-F238E27FC236}">
                <a16:creationId xmlns:a16="http://schemas.microsoft.com/office/drawing/2014/main" id="{54255259-ADA3-46EB-85C4-0B75843C58EA}"/>
              </a:ext>
            </a:extLst>
          </p:cNvPr>
          <p:cNvSpPr>
            <a:spLocks noGrp="1"/>
          </p:cNvSpPr>
          <p:nvPr>
            <p:ph sz="half" idx="18"/>
          </p:nvPr>
        </p:nvSpPr>
        <p:spPr>
          <a:xfrm>
            <a:off x="8366188" y="6206106"/>
            <a:ext cx="3679382" cy="193776"/>
          </a:xfrm>
        </p:spPr>
        <p:txBody>
          <a:bodyPr>
            <a:normAutofit/>
          </a:bodyPr>
          <a:lstStyle>
            <a:lvl1pPr marL="0" indent="0" algn="r">
              <a:buNone/>
              <a:defRPr sz="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3320631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11402142" cy="533400"/>
          </a:xfrm>
        </p:spPr>
        <p:txBody>
          <a:bodyPr anchor="t">
            <a:normAutofit/>
          </a:bodyPr>
          <a:lstStyle>
            <a:lvl1pPr algn="l">
              <a:defRPr sz="3400"/>
            </a:lvl1pPr>
          </a:lstStyle>
          <a:p>
            <a:r>
              <a:rPr lang="en-US"/>
              <a:t>Click to edit Master title style</a:t>
            </a:r>
            <a:endParaRPr lang="en-US" dirty="0"/>
          </a:p>
        </p:txBody>
      </p:sp>
      <p:sp>
        <p:nvSpPr>
          <p:cNvPr id="4" name="Content Placeholder 3"/>
          <p:cNvSpPr>
            <a:spLocks noGrp="1"/>
          </p:cNvSpPr>
          <p:nvPr>
            <p:ph sz="half" idx="2"/>
          </p:nvPr>
        </p:nvSpPr>
        <p:spPr>
          <a:xfrm>
            <a:off x="406400" y="815205"/>
            <a:ext cx="2425700" cy="5310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95485" y="4876800"/>
            <a:ext cx="5590116" cy="11076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629171" y="6492875"/>
            <a:ext cx="5628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2971800" y="815203"/>
            <a:ext cx="3022600" cy="51692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Content Placeholder 5"/>
          <p:cNvSpPr>
            <a:spLocks noGrp="1"/>
          </p:cNvSpPr>
          <p:nvPr>
            <p:ph sz="quarter" idx="14"/>
          </p:nvPr>
        </p:nvSpPr>
        <p:spPr>
          <a:xfrm>
            <a:off x="6197599" y="762000"/>
            <a:ext cx="5588001" cy="40297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BE4329EB-1EF5-47E9-B087-BCA878114FA4}"/>
              </a:ext>
            </a:extLst>
          </p:cNvPr>
          <p:cNvSpPr/>
          <p:nvPr/>
        </p:nvSpPr>
        <p:spPr>
          <a:xfrm>
            <a:off x="24142"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2" name="Oval 11">
            <a:extLst>
              <a:ext uri="{FF2B5EF4-FFF2-40B4-BE49-F238E27FC236}">
                <a16:creationId xmlns:a16="http://schemas.microsoft.com/office/drawing/2014/main" id="{0CA62C85-AAF4-4DAB-9CDE-6D522EE99338}"/>
              </a:ext>
            </a:extLst>
          </p:cNvPr>
          <p:cNvSpPr/>
          <p:nvPr/>
        </p:nvSpPr>
        <p:spPr>
          <a:xfrm>
            <a:off x="11201400" y="6520307"/>
            <a:ext cx="304800" cy="28892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632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1" y="48768"/>
            <a:ext cx="11732342" cy="1475232"/>
          </a:xfrm>
        </p:spPr>
        <p:txBody>
          <a:bodyPr anchor="t">
            <a:normAutofit/>
          </a:bodyPr>
          <a:lstStyle>
            <a:lvl1pPr algn="l">
              <a:defRPr sz="2000"/>
            </a:lvl1pPr>
          </a:lstStyle>
          <a:p>
            <a:r>
              <a:rPr lang="en-US"/>
              <a:t>Click to edit Master title style</a:t>
            </a:r>
            <a:endParaRPr lang="en-US" dirty="0"/>
          </a:p>
        </p:txBody>
      </p:sp>
      <p:sp>
        <p:nvSpPr>
          <p:cNvPr id="4" name="Content Placeholder 3"/>
          <p:cNvSpPr>
            <a:spLocks noGrp="1"/>
          </p:cNvSpPr>
          <p:nvPr>
            <p:ph sz="half" idx="2"/>
          </p:nvPr>
        </p:nvSpPr>
        <p:spPr>
          <a:xfrm>
            <a:off x="152400" y="1676400"/>
            <a:ext cx="4851400" cy="2438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7010399" y="4876801"/>
            <a:ext cx="4775201" cy="76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629171" y="6492875"/>
            <a:ext cx="5628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228600" y="4216588"/>
            <a:ext cx="6248399" cy="21842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Content Placeholder 5"/>
          <p:cNvSpPr>
            <a:spLocks noGrp="1"/>
          </p:cNvSpPr>
          <p:nvPr>
            <p:ph sz="quarter" idx="14"/>
          </p:nvPr>
        </p:nvSpPr>
        <p:spPr>
          <a:xfrm>
            <a:off x="7010400" y="1676400"/>
            <a:ext cx="4775200" cy="31153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BE4329EB-1EF5-47E9-B087-BCA878114FA4}"/>
              </a:ext>
            </a:extLst>
          </p:cNvPr>
          <p:cNvSpPr/>
          <p:nvPr/>
        </p:nvSpPr>
        <p:spPr>
          <a:xfrm>
            <a:off x="24142"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2" name="Oval 11">
            <a:extLst>
              <a:ext uri="{FF2B5EF4-FFF2-40B4-BE49-F238E27FC236}">
                <a16:creationId xmlns:a16="http://schemas.microsoft.com/office/drawing/2014/main" id="{0CA62C85-AAF4-4DAB-9CDE-6D522EE99338}"/>
              </a:ext>
            </a:extLst>
          </p:cNvPr>
          <p:cNvSpPr/>
          <p:nvPr/>
        </p:nvSpPr>
        <p:spPr>
          <a:xfrm>
            <a:off x="11201400" y="6520307"/>
            <a:ext cx="304800" cy="28892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81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374151"/>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81425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70412" y="1612847"/>
            <a:ext cx="5386917"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814252"/>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54181" y="1612847"/>
            <a:ext cx="5389033" cy="45594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lvl1pPr algn="r">
              <a:defRPr sz="1200">
                <a:solidFill>
                  <a:schemeClr val="bg1">
                    <a:lumMod val="75000"/>
                  </a:schemeClr>
                </a:solidFill>
              </a:defRPr>
            </a:lvl1pPr>
          </a:lstStyle>
          <a:p>
            <a:fld id="{FD490FE0-32D5-4879-AFC0-5201DD0F26F4}" type="slidenum">
              <a:rPr lang="en-US" smtClean="0"/>
              <a:t>‹#›</a:t>
            </a:fld>
            <a:endParaRPr lang="en-US"/>
          </a:p>
        </p:txBody>
      </p:sp>
      <p:sp>
        <p:nvSpPr>
          <p:cNvPr id="16" name="Rectangle 15">
            <a:extLst>
              <a:ext uri="{FF2B5EF4-FFF2-40B4-BE49-F238E27FC236}">
                <a16:creationId xmlns:a16="http://schemas.microsoft.com/office/drawing/2014/main" id="{24CF7BFA-A4C0-4447-B000-C6884D6A4C5F}"/>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7D7CEC75-590B-4783-8DAE-EC917ABEA434}"/>
              </a:ext>
            </a:extLst>
          </p:cNvPr>
          <p:cNvSpPr>
            <a:spLocks noGrp="1"/>
          </p:cNvSpPr>
          <p:nvPr>
            <p:ph type="dt" sz="half" idx="10"/>
          </p:nvPr>
        </p:nvSpPr>
        <p:spPr>
          <a:xfrm>
            <a:off x="1645640" y="6574788"/>
            <a:ext cx="1938348" cy="222664"/>
          </a:xfrm>
        </p:spPr>
        <p:txBody>
          <a:bodyPr/>
          <a:lstStyle/>
          <a:p>
            <a:fld id="{D5CA120F-0E61-44CB-BC8B-AE0E8F21C421}" type="datetimeFigureOut">
              <a:rPr lang="en-US" smtClean="0"/>
              <a:t>6/13/25</a:t>
            </a:fld>
            <a:endParaRPr lang="en-US"/>
          </a:p>
        </p:txBody>
      </p:sp>
      <p:sp>
        <p:nvSpPr>
          <p:cNvPr id="11" name="Footer Placeholder 4">
            <a:extLst>
              <a:ext uri="{FF2B5EF4-FFF2-40B4-BE49-F238E27FC236}">
                <a16:creationId xmlns:a16="http://schemas.microsoft.com/office/drawing/2014/main" id="{4255B507-4D8C-4E55-94CE-D717EE1E2058}"/>
              </a:ext>
            </a:extLst>
          </p:cNvPr>
          <p:cNvSpPr>
            <a:spLocks noGrp="1"/>
          </p:cNvSpPr>
          <p:nvPr>
            <p:ph type="ftr" sz="quarter" idx="11"/>
          </p:nvPr>
        </p:nvSpPr>
        <p:spPr>
          <a:xfrm>
            <a:off x="5354425" y="6504955"/>
            <a:ext cx="2498103" cy="249386"/>
          </a:xfrm>
          <a:prstGeom prst="rect">
            <a:avLst/>
          </a:prstGeom>
        </p:spPr>
        <p:txBody>
          <a:bodyPr/>
          <a:lstStyle>
            <a:lvl1pPr algn="ctr">
              <a:defRPr sz="1100">
                <a:solidFill>
                  <a:schemeClr val="bg1">
                    <a:lumMod val="75000"/>
                  </a:schemeClr>
                </a:solidFill>
              </a:defRPr>
            </a:lvl1pPr>
          </a:lstStyle>
          <a:p>
            <a:endParaRPr lang="en-US"/>
          </a:p>
        </p:txBody>
      </p:sp>
    </p:spTree>
    <p:custDataLst>
      <p:tags r:id="rId1"/>
    </p:custDataLst>
    <p:extLst>
      <p:ext uri="{BB962C8B-B14F-4D97-AF65-F5344CB8AC3E}">
        <p14:creationId xmlns:p14="http://schemas.microsoft.com/office/powerpoint/2010/main" val="3051013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3"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62C4C390-AC62-4961-87DF-3F1441275DF5}"/>
              </a:ext>
            </a:extLst>
          </p:cNvPr>
          <p:cNvSpPr/>
          <p:nvPr/>
        </p:nvSpPr>
        <p:spPr>
          <a:xfrm>
            <a:off x="51683" y="2083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3">
            <a:extLst>
              <a:ext uri="{FF2B5EF4-FFF2-40B4-BE49-F238E27FC236}">
                <a16:creationId xmlns:a16="http://schemas.microsoft.com/office/drawing/2014/main" id="{13D16898-E2C5-4B87-8F7D-3FCB7144670E}"/>
              </a:ext>
            </a:extLst>
          </p:cNvPr>
          <p:cNvSpPr>
            <a:spLocks noGrp="1"/>
          </p:cNvSpPr>
          <p:nvPr>
            <p:ph type="dt" sz="half" idx="10"/>
          </p:nvPr>
        </p:nvSpPr>
        <p:spPr>
          <a:xfrm>
            <a:off x="2693467" y="6581968"/>
            <a:ext cx="1938348" cy="222664"/>
          </a:xfrm>
        </p:spPr>
        <p:txBody>
          <a:bodyPr/>
          <a:lstStyle/>
          <a:p>
            <a:fld id="{D5CA120F-0E61-44CB-BC8B-AE0E8F21C421}" type="datetimeFigureOut">
              <a:rPr lang="en-US" smtClean="0"/>
              <a:t>6/13/25</a:t>
            </a:fld>
            <a:endParaRPr lang="en-US"/>
          </a:p>
        </p:txBody>
      </p:sp>
      <p:sp>
        <p:nvSpPr>
          <p:cNvPr id="5" name="Rectangle 4">
            <a:extLst>
              <a:ext uri="{FF2B5EF4-FFF2-40B4-BE49-F238E27FC236}">
                <a16:creationId xmlns:a16="http://schemas.microsoft.com/office/drawing/2014/main" id="{CB92A4EA-45BB-AD2A-4A6B-6BFE1C1ED02A}"/>
              </a:ext>
            </a:extLst>
          </p:cNvPr>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6" name="Rectangle 5">
            <a:extLst>
              <a:ext uri="{FF2B5EF4-FFF2-40B4-BE49-F238E27FC236}">
                <a16:creationId xmlns:a16="http://schemas.microsoft.com/office/drawing/2014/main" id="{44C05A3F-4EEE-5D0B-B24A-65C871A6951F}"/>
              </a:ext>
            </a:extLst>
          </p:cNvPr>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custDataLst>
      <p:tags r:id="rId1"/>
    </p:custDataLst>
    <p:extLst>
      <p:ext uri="{BB962C8B-B14F-4D97-AF65-F5344CB8AC3E}">
        <p14:creationId xmlns:p14="http://schemas.microsoft.com/office/powerpoint/2010/main" val="825713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29" y="136522"/>
            <a:ext cx="1185962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4727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5"/>
            <a:ext cx="5895703" cy="28526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8" name="Content Placeholder 3">
            <a:extLst>
              <a:ext uri="{FF2B5EF4-FFF2-40B4-BE49-F238E27FC236}">
                <a16:creationId xmlns:a16="http://schemas.microsoft.com/office/drawing/2014/main" id="{3887CDAD-7744-4DD7-BDAF-FE34F875FE94}"/>
              </a:ext>
            </a:extLst>
          </p:cNvPr>
          <p:cNvSpPr>
            <a:spLocks noGrp="1"/>
          </p:cNvSpPr>
          <p:nvPr>
            <p:ph sz="half" idx="13"/>
          </p:nvPr>
        </p:nvSpPr>
        <p:spPr>
          <a:xfrm>
            <a:off x="6094550" y="3602099"/>
            <a:ext cx="5895704" cy="26112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A1F064C4-EB06-4BFA-A681-1494B7BBF937}"/>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16D741C4-2B00-4B9B-9612-CD7082D39241}"/>
              </a:ext>
            </a:extLst>
          </p:cNvPr>
          <p:cNvSpPr>
            <a:spLocks noGrp="1"/>
          </p:cNvSpPr>
          <p:nvPr>
            <p:ph type="dt" sz="half" idx="10"/>
          </p:nvPr>
        </p:nvSpPr>
        <p:spPr>
          <a:xfrm>
            <a:off x="1571745" y="6557705"/>
            <a:ext cx="1938348" cy="222664"/>
          </a:xfrm>
        </p:spPr>
        <p:txBody>
          <a:bodyPr/>
          <a:lstStyle/>
          <a:p>
            <a:fld id="{D5CA120F-0E61-44CB-BC8B-AE0E8F21C421}" type="datetimeFigureOut">
              <a:rPr lang="en-US" smtClean="0"/>
              <a:t>6/13/25</a:t>
            </a:fld>
            <a:endParaRPr lang="en-US"/>
          </a:p>
        </p:txBody>
      </p:sp>
      <p:sp>
        <p:nvSpPr>
          <p:cNvPr id="11" name="Footer Placeholder 4">
            <a:extLst>
              <a:ext uri="{FF2B5EF4-FFF2-40B4-BE49-F238E27FC236}">
                <a16:creationId xmlns:a16="http://schemas.microsoft.com/office/drawing/2014/main" id="{EBE86318-8D30-454D-95C1-CD26BCC7F790}"/>
              </a:ext>
            </a:extLst>
          </p:cNvPr>
          <p:cNvSpPr>
            <a:spLocks noGrp="1"/>
          </p:cNvSpPr>
          <p:nvPr>
            <p:ph type="ftr" sz="quarter" idx="11"/>
          </p:nvPr>
        </p:nvSpPr>
        <p:spPr>
          <a:xfrm>
            <a:off x="5354425" y="6504955"/>
            <a:ext cx="2498103" cy="249386"/>
          </a:xfrm>
          <a:prstGeom prst="rect">
            <a:avLst/>
          </a:prstGeom>
        </p:spPr>
        <p:txBody>
          <a:bodyPr/>
          <a:lstStyle>
            <a:lvl1pPr algn="ctr">
              <a:defRPr sz="1100">
                <a:solidFill>
                  <a:schemeClr val="bg1">
                    <a:lumMod val="75000"/>
                  </a:schemeClr>
                </a:solidFill>
              </a:defRPr>
            </a:lvl1pPr>
          </a:lstStyle>
          <a:p>
            <a:endParaRPr lang="en-US"/>
          </a:p>
        </p:txBody>
      </p:sp>
    </p:spTree>
    <p:custDataLst>
      <p:tags r:id="rId1"/>
    </p:custDataLst>
    <p:extLst>
      <p:ext uri="{BB962C8B-B14F-4D97-AF65-F5344CB8AC3E}">
        <p14:creationId xmlns:p14="http://schemas.microsoft.com/office/powerpoint/2010/main" val="1224149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84578" y="6574787"/>
            <a:ext cx="1272994" cy="249385"/>
          </a:xfrm>
          <a:prstGeom prst="rect">
            <a:avLst/>
          </a:prstGeom>
        </p:spPr>
        <p:txBody>
          <a:bodyPr/>
          <a:lstStyle/>
          <a:p>
            <a:fld id="{D5CA120F-0E61-44CB-BC8B-AE0E8F21C421}" type="datetimeFigureOut">
              <a:rPr lang="en-US" smtClean="0"/>
              <a:t>6/13/25</a:t>
            </a:fld>
            <a:endParaRPr lang="en-US"/>
          </a:p>
        </p:txBody>
      </p:sp>
      <p:sp>
        <p:nvSpPr>
          <p:cNvPr id="9" name="Slide Number Placeholder 8"/>
          <p:cNvSpPr>
            <a:spLocks noGrp="1"/>
          </p:cNvSpPr>
          <p:nvPr>
            <p:ph type="sldNum" sz="quarter" idx="12"/>
          </p:nvPr>
        </p:nvSpPr>
        <p:spPr>
          <a:xfrm>
            <a:off x="10769578" y="6574788"/>
            <a:ext cx="997085" cy="249385"/>
          </a:xfrm>
          <a:prstGeom prst="rect">
            <a:avLst/>
          </a:prstGeom>
        </p:spPr>
        <p:txBody>
          <a:bodyPr/>
          <a:lstStyle>
            <a:lvl1pPr algn="r">
              <a:defRPr sz="1000">
                <a:solidFill>
                  <a:schemeClr val="bg1">
                    <a:lumMod val="75000"/>
                  </a:schemeClr>
                </a:solidFill>
              </a:defRPr>
            </a:lvl1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3D03EFED-9BA5-473E-98EF-AC19C2E8C4D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76014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6096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508000" y="990600"/>
            <a:ext cx="54864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2DF3FB-89D9-46F5-A0C8-0400DCA08DC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Tree>
    <p:extLst>
      <p:ext uri="{BB962C8B-B14F-4D97-AF65-F5344CB8AC3E}">
        <p14:creationId xmlns:p14="http://schemas.microsoft.com/office/powerpoint/2010/main" val="3730222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lvl1pPr algn="ctr">
              <a:defRPr sz="900">
                <a:solidFill>
                  <a:schemeClr val="bg1">
                    <a:lumMod val="75000"/>
                  </a:schemeClr>
                </a:solidFill>
              </a:defRPr>
            </a:lvl1p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75E0CFA7-5E3D-4D80-8FCA-50B063C08960}"/>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3">
            <a:extLst>
              <a:ext uri="{FF2B5EF4-FFF2-40B4-BE49-F238E27FC236}">
                <a16:creationId xmlns:a16="http://schemas.microsoft.com/office/drawing/2014/main" id="{89E18331-4944-4F86-A596-5C40F25CB607}"/>
              </a:ext>
            </a:extLst>
          </p:cNvPr>
          <p:cNvSpPr>
            <a:spLocks noGrp="1"/>
          </p:cNvSpPr>
          <p:nvPr>
            <p:ph type="dt" sz="half" idx="10"/>
          </p:nvPr>
        </p:nvSpPr>
        <p:spPr>
          <a:xfrm>
            <a:off x="1645640" y="6543429"/>
            <a:ext cx="1938348" cy="222664"/>
          </a:xfrm>
        </p:spPr>
        <p:txBody>
          <a:bodyPr/>
          <a:lstStyle/>
          <a:p>
            <a:fld id="{D5CA120F-0E61-44CB-BC8B-AE0E8F21C421}" type="datetimeFigureOut">
              <a:rPr lang="en-US" smtClean="0"/>
              <a:t>6/13/25</a:t>
            </a:fld>
            <a:endParaRPr lang="en-US"/>
          </a:p>
        </p:txBody>
      </p:sp>
      <p:sp>
        <p:nvSpPr>
          <p:cNvPr id="12" name="Footer Placeholder 4">
            <a:extLst>
              <a:ext uri="{FF2B5EF4-FFF2-40B4-BE49-F238E27FC236}">
                <a16:creationId xmlns:a16="http://schemas.microsoft.com/office/drawing/2014/main" id="{AA34DCB4-6828-4F88-9F12-29FF0C49BDD1}"/>
              </a:ext>
            </a:extLst>
          </p:cNvPr>
          <p:cNvSpPr>
            <a:spLocks noGrp="1"/>
          </p:cNvSpPr>
          <p:nvPr>
            <p:ph type="ftr" sz="quarter" idx="11"/>
          </p:nvPr>
        </p:nvSpPr>
        <p:spPr>
          <a:xfrm>
            <a:off x="5354425" y="6504955"/>
            <a:ext cx="2498103" cy="249386"/>
          </a:xfrm>
          <a:prstGeom prst="rect">
            <a:avLst/>
          </a:prstGeom>
        </p:spPr>
        <p:txBody>
          <a:bodyPr/>
          <a:lstStyle>
            <a:lvl1pPr algn="ctr">
              <a:defRPr sz="1100">
                <a:solidFill>
                  <a:schemeClr val="bg1">
                    <a:lumMod val="75000"/>
                  </a:schemeClr>
                </a:solidFill>
              </a:defRPr>
            </a:lvl1pPr>
          </a:lstStyle>
          <a:p>
            <a:endParaRPr lang="en-US"/>
          </a:p>
        </p:txBody>
      </p:sp>
    </p:spTree>
    <p:extLst>
      <p:ext uri="{BB962C8B-B14F-4D97-AF65-F5344CB8AC3E}">
        <p14:creationId xmlns:p14="http://schemas.microsoft.com/office/powerpoint/2010/main" val="4212583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142133"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579488" y="3316858"/>
            <a:ext cx="5386917"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220883" y="3331962"/>
            <a:ext cx="5592233"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67"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ontent Placeholder 5"/>
          <p:cNvSpPr>
            <a:spLocks noGrp="1"/>
          </p:cNvSpPr>
          <p:nvPr>
            <p:ph sz="quarter" idx="15"/>
          </p:nvPr>
        </p:nvSpPr>
        <p:spPr>
          <a:xfrm>
            <a:off x="3399369" y="533402"/>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6BC4B3E7-0DFC-45D3-A577-D5A93216ACDE}"/>
              </a:ext>
            </a:extLst>
          </p:cNvPr>
          <p:cNvSpPr/>
          <p:nvPr/>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Date Placeholder 3">
            <a:extLst>
              <a:ext uri="{FF2B5EF4-FFF2-40B4-BE49-F238E27FC236}">
                <a16:creationId xmlns:a16="http://schemas.microsoft.com/office/drawing/2014/main" id="{7CB4BBAA-F90F-45FE-8C41-4A995647CE7D}"/>
              </a:ext>
            </a:extLst>
          </p:cNvPr>
          <p:cNvSpPr>
            <a:spLocks noGrp="1"/>
          </p:cNvSpPr>
          <p:nvPr>
            <p:ph type="dt" sz="half" idx="10"/>
          </p:nvPr>
        </p:nvSpPr>
        <p:spPr>
          <a:xfrm>
            <a:off x="1516052" y="6574788"/>
            <a:ext cx="1938348" cy="222664"/>
          </a:xfrm>
        </p:spPr>
        <p:txBody>
          <a:bodyPr/>
          <a:lstStyle/>
          <a:p>
            <a:fld id="{D5CA120F-0E61-44CB-BC8B-AE0E8F21C421}" type="datetimeFigureOut">
              <a:rPr lang="en-US" smtClean="0"/>
              <a:t>6/13/25</a:t>
            </a:fld>
            <a:endParaRPr lang="en-US"/>
          </a:p>
        </p:txBody>
      </p:sp>
      <p:sp>
        <p:nvSpPr>
          <p:cNvPr id="16" name="Footer Placeholder 4">
            <a:extLst>
              <a:ext uri="{FF2B5EF4-FFF2-40B4-BE49-F238E27FC236}">
                <a16:creationId xmlns:a16="http://schemas.microsoft.com/office/drawing/2014/main" id="{E63EEF66-6621-4195-98DF-CFAA98454E57}"/>
              </a:ext>
            </a:extLst>
          </p:cNvPr>
          <p:cNvSpPr>
            <a:spLocks noGrp="1"/>
          </p:cNvSpPr>
          <p:nvPr>
            <p:ph type="ftr" sz="quarter" idx="11"/>
          </p:nvPr>
        </p:nvSpPr>
        <p:spPr>
          <a:xfrm>
            <a:off x="5354425" y="6504955"/>
            <a:ext cx="2498103" cy="249386"/>
          </a:xfrm>
          <a:prstGeom prst="rect">
            <a:avLst/>
          </a:prstGeom>
        </p:spPr>
        <p:txBody>
          <a:bodyPr/>
          <a:lstStyle>
            <a:lvl1pPr algn="ctr">
              <a:defRPr sz="1100">
                <a:solidFill>
                  <a:schemeClr val="bg1">
                    <a:lumMod val="75000"/>
                  </a:schemeClr>
                </a:solidFill>
              </a:defRPr>
            </a:lvl1pPr>
          </a:lstStyle>
          <a:p>
            <a:endParaRPr lang="en-US"/>
          </a:p>
        </p:txBody>
      </p:sp>
    </p:spTree>
    <p:custDataLst>
      <p:tags r:id="rId1"/>
    </p:custDataLst>
    <p:extLst>
      <p:ext uri="{BB962C8B-B14F-4D97-AF65-F5344CB8AC3E}">
        <p14:creationId xmlns:p14="http://schemas.microsoft.com/office/powerpoint/2010/main" val="1172653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642" y="76200"/>
            <a:ext cx="11483092" cy="304800"/>
          </a:xfrm>
        </p:spPr>
        <p:txBody>
          <a:bodyPr>
            <a:noAutofit/>
          </a:bodyPr>
          <a:lstStyle>
            <a:lvl1pPr>
              <a:defRPr sz="2100"/>
            </a:lvl1pPr>
          </a:lstStyle>
          <a:p>
            <a:r>
              <a:rPr lang="en-US"/>
              <a:t>Click to edit Master title style</a:t>
            </a:r>
            <a:endParaRPr lang="en-US" dirty="0"/>
          </a:p>
        </p:txBody>
      </p:sp>
      <p:sp>
        <p:nvSpPr>
          <p:cNvPr id="4" name="Content Placeholder 3"/>
          <p:cNvSpPr>
            <a:spLocks noGrp="1"/>
          </p:cNvSpPr>
          <p:nvPr>
            <p:ph sz="half" idx="2"/>
          </p:nvPr>
        </p:nvSpPr>
        <p:spPr>
          <a:xfrm>
            <a:off x="242762" y="3248543"/>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0" y="3200402"/>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93157" y="6549724"/>
            <a:ext cx="1272994" cy="249385"/>
          </a:xfrm>
          <a:prstGeom prst="rect">
            <a:avLst/>
          </a:prstGeom>
        </p:spPr>
        <p:txBody>
          <a:bodyPr/>
          <a:lstStyle/>
          <a:p>
            <a:fld id="{D5CA120F-0E61-44CB-BC8B-AE0E8F21C421}" type="datetimeFigureOut">
              <a:rPr lang="en-US" smtClean="0"/>
              <a:t>6/13/25</a:t>
            </a:fld>
            <a:endParaRPr lang="en-US"/>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268641"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533401"/>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ontent Placeholder 5"/>
          <p:cNvSpPr>
            <a:spLocks noGrp="1"/>
          </p:cNvSpPr>
          <p:nvPr>
            <p:ph sz="quarter" idx="15"/>
          </p:nvPr>
        </p:nvSpPr>
        <p:spPr>
          <a:xfrm>
            <a:off x="3036764" y="465087"/>
            <a:ext cx="284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p:nvPr>
        </p:nvSpPr>
        <p:spPr>
          <a:xfrm>
            <a:off x="9017000" y="533400"/>
            <a:ext cx="27178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6BC4B3E7-0DFC-45D3-A577-D5A93216ACDE}"/>
              </a:ext>
            </a:extLst>
          </p:cNvPr>
          <p:cNvSpPr/>
          <p:nvPr/>
        </p:nvSpPr>
        <p:spPr>
          <a:xfrm>
            <a:off x="33924" y="41290"/>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ontent Placeholder 3">
            <a:extLst>
              <a:ext uri="{FF2B5EF4-FFF2-40B4-BE49-F238E27FC236}">
                <a16:creationId xmlns:a16="http://schemas.microsoft.com/office/drawing/2014/main" id="{D2172A3F-51C2-4461-B565-C2ED81C73EC1}"/>
              </a:ext>
            </a:extLst>
          </p:cNvPr>
          <p:cNvSpPr>
            <a:spLocks noGrp="1"/>
          </p:cNvSpPr>
          <p:nvPr>
            <p:ph sz="half" idx="17"/>
          </p:nvPr>
        </p:nvSpPr>
        <p:spPr>
          <a:xfrm>
            <a:off x="3106845" y="3269564"/>
            <a:ext cx="2819881" cy="285534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a:extLst>
              <a:ext uri="{FF2B5EF4-FFF2-40B4-BE49-F238E27FC236}">
                <a16:creationId xmlns:a16="http://schemas.microsoft.com/office/drawing/2014/main" id="{20B3D2C0-7C45-4543-9B4B-36C2128669F7}"/>
              </a:ext>
            </a:extLst>
          </p:cNvPr>
          <p:cNvSpPr>
            <a:spLocks noGrp="1"/>
          </p:cNvSpPr>
          <p:nvPr>
            <p:ph sz="quarter" idx="18"/>
          </p:nvPr>
        </p:nvSpPr>
        <p:spPr>
          <a:xfrm>
            <a:off x="9057450" y="3221427"/>
            <a:ext cx="2717800" cy="288984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75802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29" y="136522"/>
            <a:ext cx="5595257"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653457"/>
            <a:ext cx="5595257" cy="5653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36522"/>
            <a:ext cx="5894253" cy="61700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55263" y="6587779"/>
            <a:ext cx="1272994" cy="249385"/>
          </a:xfrm>
          <a:prstGeom prst="rect">
            <a:avLst/>
          </a:prstGeom>
        </p:spPr>
        <p:txBody>
          <a:bodyPr/>
          <a:lstStyle/>
          <a:p>
            <a:fld id="{D5CA120F-0E61-44CB-BC8B-AE0E8F21C421}" type="datetimeFigureOut">
              <a:rPr lang="en-US" smtClean="0"/>
              <a:t>6/13/25</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0" y="2083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707686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549" y="136522"/>
            <a:ext cx="5895704" cy="403409"/>
          </a:xfrm>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145488" y="59209"/>
            <a:ext cx="5595257" cy="64496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550" y="644684"/>
            <a:ext cx="5895704" cy="586419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41439" y="6545088"/>
            <a:ext cx="1272994" cy="249385"/>
          </a:xfrm>
          <a:prstGeom prst="rect">
            <a:avLst/>
          </a:prstGeom>
        </p:spPr>
        <p:txBody>
          <a:bodyPr/>
          <a:lstStyle/>
          <a:p>
            <a:fld id="{D5CA120F-0E61-44CB-BC8B-AE0E8F21C421}" type="datetimeFigureOut">
              <a:rPr lang="en-US" smtClean="0"/>
              <a:t>6/13/25</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746408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71367" y="6574788"/>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401414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34438" y="732612"/>
            <a:ext cx="11300362" cy="141614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2358683"/>
            <a:ext cx="3592285" cy="41183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71367" y="6574788"/>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2358684"/>
            <a:ext cx="3814354" cy="41183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E2E7CBA8-5F5C-4498-A310-CF35641D53EA}"/>
              </a:ext>
            </a:extLst>
          </p:cNvPr>
          <p:cNvSpPr>
            <a:spLocks noGrp="1"/>
          </p:cNvSpPr>
          <p:nvPr>
            <p:ph sz="half" idx="14"/>
          </p:nvPr>
        </p:nvSpPr>
        <p:spPr>
          <a:xfrm>
            <a:off x="402246" y="2358683"/>
            <a:ext cx="3814354" cy="41183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30172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42350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42350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71367" y="6574788"/>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5486400" y="6472093"/>
            <a:ext cx="1000580" cy="249385"/>
          </a:xfrm>
          <a:prstGeom prst="rect">
            <a:avLst/>
          </a:prstGeom>
        </p:spPr>
        <p:txBody>
          <a:bodyPr/>
          <a:lstStyle>
            <a:lvl1pPr>
              <a:defRPr/>
            </a:lvl1p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42350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EFD67E30-A851-4A94-834B-687D8651C766}"/>
              </a:ext>
            </a:extLst>
          </p:cNvPr>
          <p:cNvSpPr>
            <a:spLocks noGrp="1"/>
          </p:cNvSpPr>
          <p:nvPr>
            <p:ph sz="half" idx="14"/>
          </p:nvPr>
        </p:nvSpPr>
        <p:spPr>
          <a:xfrm>
            <a:off x="169818" y="5105400"/>
            <a:ext cx="7678782" cy="1371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659660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50070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45242" y="6574787"/>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711137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0070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476238" y="6574788"/>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71905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39624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220662" y="701040"/>
            <a:ext cx="11814584" cy="2486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2DF3FB-89D9-46F5-A0C8-0400DCA08DC8}" type="datetime2">
              <a:rPr lang="en-US" smtClean="0"/>
              <a:t>Friday, June 13,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ED2F0-FE46-4240-B9CD-38EFCE339481}" type="slidenum">
              <a:rPr lang="en-US" smtClean="0"/>
              <a:t>‹#›</a:t>
            </a:fld>
            <a:endParaRPr lang="en-US"/>
          </a:p>
        </p:txBody>
      </p:sp>
      <p:sp>
        <p:nvSpPr>
          <p:cNvPr id="18" name="Content Placeholder 2">
            <a:extLst>
              <a:ext uri="{FF2B5EF4-FFF2-40B4-BE49-F238E27FC236}">
                <a16:creationId xmlns:a16="http://schemas.microsoft.com/office/drawing/2014/main" id="{CB53EABD-AE13-47AE-84EB-1B1A00DDBEB2}"/>
              </a:ext>
            </a:extLst>
          </p:cNvPr>
          <p:cNvSpPr>
            <a:spLocks noGrp="1"/>
          </p:cNvSpPr>
          <p:nvPr>
            <p:ph sz="half" idx="13"/>
          </p:nvPr>
        </p:nvSpPr>
        <p:spPr>
          <a:xfrm>
            <a:off x="233722" y="3413765"/>
            <a:ext cx="11814584" cy="2486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582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60"/>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67161" y="6505275"/>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419609" y="641760"/>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183063" y="3259112"/>
            <a:ext cx="3814354"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8486685" y="3259113"/>
            <a:ext cx="3592285"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4432854" y="3259113"/>
            <a:ext cx="3814354"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99529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96219" y="590823"/>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6054" y="626850"/>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53949" y="6574787"/>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33924" y="24071"/>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3348799" y="590824"/>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309464" y="3224325"/>
            <a:ext cx="2865781" cy="235488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6319299" y="3244203"/>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3362044" y="3224326"/>
            <a:ext cx="2775717" cy="23896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9147036" y="630158"/>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9160281" y="3247511"/>
            <a:ext cx="2698937" cy="238967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228201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590823"/>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a:xfrm>
            <a:off x="1588784" y="6585619"/>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2490346" y="582976"/>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38225" y="3224325"/>
            <a:ext cx="2368416" cy="2354889"/>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5077499" y="3244203"/>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2509840" y="3197770"/>
            <a:ext cx="2293981" cy="2389675"/>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7468783" y="62685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7520863" y="3241820"/>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a:extLst>
              <a:ext uri="{FF2B5EF4-FFF2-40B4-BE49-F238E27FC236}">
                <a16:creationId xmlns:a16="http://schemas.microsoft.com/office/drawing/2014/main" id="{18D7E96C-C250-4A95-B668-2176DF3B0C6B}"/>
              </a:ext>
            </a:extLst>
          </p:cNvPr>
          <p:cNvSpPr>
            <a:spLocks noGrp="1"/>
          </p:cNvSpPr>
          <p:nvPr>
            <p:ph sz="half" idx="19"/>
          </p:nvPr>
        </p:nvSpPr>
        <p:spPr>
          <a:xfrm>
            <a:off x="9831768" y="633474"/>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a:extLst>
              <a:ext uri="{FF2B5EF4-FFF2-40B4-BE49-F238E27FC236}">
                <a16:creationId xmlns:a16="http://schemas.microsoft.com/office/drawing/2014/main" id="{02A3485C-91BE-46F9-8AAA-54408076DFA8}"/>
              </a:ext>
            </a:extLst>
          </p:cNvPr>
          <p:cNvSpPr>
            <a:spLocks noGrp="1"/>
          </p:cNvSpPr>
          <p:nvPr>
            <p:ph sz="half" idx="20"/>
          </p:nvPr>
        </p:nvSpPr>
        <p:spPr>
          <a:xfrm>
            <a:off x="9845013" y="3250827"/>
            <a:ext cx="2230526" cy="2389676"/>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652305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51470" y="635724"/>
            <a:ext cx="2368416" cy="14622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9464" y="678345"/>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a:xfrm>
            <a:off x="1588784" y="6585619"/>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2490346" y="634470"/>
            <a:ext cx="2293981" cy="148380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A6077869-8650-4350-9B62-EFD1D3F0F989}"/>
              </a:ext>
            </a:extLst>
          </p:cNvPr>
          <p:cNvSpPr>
            <a:spLocks noGrp="1"/>
          </p:cNvSpPr>
          <p:nvPr>
            <p:ph sz="half" idx="14"/>
          </p:nvPr>
        </p:nvSpPr>
        <p:spPr>
          <a:xfrm>
            <a:off x="-51470" y="2209542"/>
            <a:ext cx="2368416" cy="14622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1B8BB119-8FD3-4F8F-BB15-085CB57AC90D}"/>
              </a:ext>
            </a:extLst>
          </p:cNvPr>
          <p:cNvSpPr>
            <a:spLocks noGrp="1"/>
          </p:cNvSpPr>
          <p:nvPr>
            <p:ph sz="half" idx="15"/>
          </p:nvPr>
        </p:nvSpPr>
        <p:spPr>
          <a:xfrm>
            <a:off x="5064254" y="2236014"/>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FC05E1BB-15EB-4573-992E-755E124A42E8}"/>
              </a:ext>
            </a:extLst>
          </p:cNvPr>
          <p:cNvSpPr>
            <a:spLocks noGrp="1"/>
          </p:cNvSpPr>
          <p:nvPr>
            <p:ph sz="half" idx="16"/>
          </p:nvPr>
        </p:nvSpPr>
        <p:spPr>
          <a:xfrm>
            <a:off x="2496595" y="2189580"/>
            <a:ext cx="2293981" cy="148380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76C473F6-DE6B-4BD4-ABAA-A13F730B6B2F}"/>
              </a:ext>
            </a:extLst>
          </p:cNvPr>
          <p:cNvSpPr>
            <a:spLocks noGrp="1"/>
          </p:cNvSpPr>
          <p:nvPr>
            <p:ph sz="half" idx="17"/>
          </p:nvPr>
        </p:nvSpPr>
        <p:spPr>
          <a:xfrm>
            <a:off x="7468783" y="678345"/>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3">
            <a:extLst>
              <a:ext uri="{FF2B5EF4-FFF2-40B4-BE49-F238E27FC236}">
                <a16:creationId xmlns:a16="http://schemas.microsoft.com/office/drawing/2014/main" id="{BB9D2870-865F-4B25-A4A7-168CF2ABD1F1}"/>
              </a:ext>
            </a:extLst>
          </p:cNvPr>
          <p:cNvSpPr>
            <a:spLocks noGrp="1"/>
          </p:cNvSpPr>
          <p:nvPr>
            <p:ph sz="half" idx="18"/>
          </p:nvPr>
        </p:nvSpPr>
        <p:spPr>
          <a:xfrm>
            <a:off x="7507618" y="2233631"/>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3">
            <a:extLst>
              <a:ext uri="{FF2B5EF4-FFF2-40B4-BE49-F238E27FC236}">
                <a16:creationId xmlns:a16="http://schemas.microsoft.com/office/drawing/2014/main" id="{18D7E96C-C250-4A95-B668-2176DF3B0C6B}"/>
              </a:ext>
            </a:extLst>
          </p:cNvPr>
          <p:cNvSpPr>
            <a:spLocks noGrp="1"/>
          </p:cNvSpPr>
          <p:nvPr>
            <p:ph sz="half" idx="19"/>
          </p:nvPr>
        </p:nvSpPr>
        <p:spPr>
          <a:xfrm>
            <a:off x="9831768" y="684969"/>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a:extLst>
              <a:ext uri="{FF2B5EF4-FFF2-40B4-BE49-F238E27FC236}">
                <a16:creationId xmlns:a16="http://schemas.microsoft.com/office/drawing/2014/main" id="{02A3485C-91BE-46F9-8AAA-54408076DFA8}"/>
              </a:ext>
            </a:extLst>
          </p:cNvPr>
          <p:cNvSpPr>
            <a:spLocks noGrp="1"/>
          </p:cNvSpPr>
          <p:nvPr>
            <p:ph sz="half" idx="20"/>
          </p:nvPr>
        </p:nvSpPr>
        <p:spPr>
          <a:xfrm>
            <a:off x="9831768" y="2242638"/>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A4DEE4D3-D342-ABF1-9B01-E410537BBD12}"/>
              </a:ext>
            </a:extLst>
          </p:cNvPr>
          <p:cNvSpPr>
            <a:spLocks noGrp="1"/>
          </p:cNvSpPr>
          <p:nvPr>
            <p:ph sz="half" idx="21"/>
          </p:nvPr>
        </p:nvSpPr>
        <p:spPr>
          <a:xfrm>
            <a:off x="-35961" y="3785610"/>
            <a:ext cx="2368416" cy="14622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352F8081-6C0C-A15A-C600-8612929CB2EB}"/>
              </a:ext>
            </a:extLst>
          </p:cNvPr>
          <p:cNvSpPr>
            <a:spLocks noGrp="1"/>
          </p:cNvSpPr>
          <p:nvPr>
            <p:ph sz="half" idx="22"/>
          </p:nvPr>
        </p:nvSpPr>
        <p:spPr>
          <a:xfrm>
            <a:off x="5079763" y="3812082"/>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34881C92-C74E-DCA3-B3DF-6511AFC63F46}"/>
              </a:ext>
            </a:extLst>
          </p:cNvPr>
          <p:cNvSpPr>
            <a:spLocks noGrp="1"/>
          </p:cNvSpPr>
          <p:nvPr>
            <p:ph sz="half" idx="23"/>
          </p:nvPr>
        </p:nvSpPr>
        <p:spPr>
          <a:xfrm>
            <a:off x="2512104" y="3765648"/>
            <a:ext cx="2293981" cy="148380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a:extLst>
              <a:ext uri="{FF2B5EF4-FFF2-40B4-BE49-F238E27FC236}">
                <a16:creationId xmlns:a16="http://schemas.microsoft.com/office/drawing/2014/main" id="{85CAB036-4A7D-C907-FAFB-6D9AC2904D88}"/>
              </a:ext>
            </a:extLst>
          </p:cNvPr>
          <p:cNvSpPr>
            <a:spLocks noGrp="1"/>
          </p:cNvSpPr>
          <p:nvPr>
            <p:ph sz="half" idx="24"/>
          </p:nvPr>
        </p:nvSpPr>
        <p:spPr>
          <a:xfrm>
            <a:off x="7523127" y="3809699"/>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3">
            <a:extLst>
              <a:ext uri="{FF2B5EF4-FFF2-40B4-BE49-F238E27FC236}">
                <a16:creationId xmlns:a16="http://schemas.microsoft.com/office/drawing/2014/main" id="{DF659872-01E1-03E5-0CED-FE09A9912862}"/>
              </a:ext>
            </a:extLst>
          </p:cNvPr>
          <p:cNvSpPr>
            <a:spLocks noGrp="1"/>
          </p:cNvSpPr>
          <p:nvPr>
            <p:ph sz="half" idx="25"/>
          </p:nvPr>
        </p:nvSpPr>
        <p:spPr>
          <a:xfrm>
            <a:off x="9847277" y="3818706"/>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2898D9D2-9235-5E2F-CEDE-F0DB3E57865C}"/>
              </a:ext>
            </a:extLst>
          </p:cNvPr>
          <p:cNvSpPr>
            <a:spLocks noGrp="1"/>
          </p:cNvSpPr>
          <p:nvPr>
            <p:ph sz="half" idx="26"/>
          </p:nvPr>
        </p:nvSpPr>
        <p:spPr>
          <a:xfrm>
            <a:off x="-51470" y="5330272"/>
            <a:ext cx="2368416" cy="14622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FB399202-7965-ED61-DE20-3766099B6CA5}"/>
              </a:ext>
            </a:extLst>
          </p:cNvPr>
          <p:cNvSpPr>
            <a:spLocks noGrp="1"/>
          </p:cNvSpPr>
          <p:nvPr>
            <p:ph sz="half" idx="27"/>
          </p:nvPr>
        </p:nvSpPr>
        <p:spPr>
          <a:xfrm>
            <a:off x="5064254" y="5356744"/>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Content Placeholder 2">
            <a:extLst>
              <a:ext uri="{FF2B5EF4-FFF2-40B4-BE49-F238E27FC236}">
                <a16:creationId xmlns:a16="http://schemas.microsoft.com/office/drawing/2014/main" id="{F8D2B086-FD43-DC98-0782-A54765F4C995}"/>
              </a:ext>
            </a:extLst>
          </p:cNvPr>
          <p:cNvSpPr>
            <a:spLocks noGrp="1"/>
          </p:cNvSpPr>
          <p:nvPr>
            <p:ph sz="half" idx="28"/>
          </p:nvPr>
        </p:nvSpPr>
        <p:spPr>
          <a:xfrm>
            <a:off x="2496595" y="5310310"/>
            <a:ext cx="2293981" cy="1483800"/>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Content Placeholder 3">
            <a:extLst>
              <a:ext uri="{FF2B5EF4-FFF2-40B4-BE49-F238E27FC236}">
                <a16:creationId xmlns:a16="http://schemas.microsoft.com/office/drawing/2014/main" id="{9DF25AD7-B0D7-FEBE-BB7C-9D694DCDC250}"/>
              </a:ext>
            </a:extLst>
          </p:cNvPr>
          <p:cNvSpPr>
            <a:spLocks noGrp="1"/>
          </p:cNvSpPr>
          <p:nvPr>
            <p:ph sz="half" idx="29"/>
          </p:nvPr>
        </p:nvSpPr>
        <p:spPr>
          <a:xfrm>
            <a:off x="7507618" y="5354361"/>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Content Placeholder 3">
            <a:extLst>
              <a:ext uri="{FF2B5EF4-FFF2-40B4-BE49-F238E27FC236}">
                <a16:creationId xmlns:a16="http://schemas.microsoft.com/office/drawing/2014/main" id="{A303466B-4DFD-D3C1-2551-9FEB0583B878}"/>
              </a:ext>
            </a:extLst>
          </p:cNvPr>
          <p:cNvSpPr>
            <a:spLocks noGrp="1"/>
          </p:cNvSpPr>
          <p:nvPr>
            <p:ph sz="half" idx="30"/>
          </p:nvPr>
        </p:nvSpPr>
        <p:spPr>
          <a:xfrm>
            <a:off x="9831768" y="5363368"/>
            <a:ext cx="2230526" cy="1483801"/>
          </a:xfrm>
        </p:spPr>
        <p:txBody>
          <a:bodyPr>
            <a:noAutofit/>
          </a:bodyPr>
          <a:lstStyle>
            <a:lvl1pPr>
              <a:defRPr sz="1400"/>
            </a:lvl1pPr>
            <a:lvl2pPr>
              <a:defRPr sz="1100"/>
            </a:lvl2pPr>
            <a:lvl3pPr>
              <a:defRPr sz="105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569302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2"/>
            <a:ext cx="10972800" cy="42518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69818" y="641759"/>
            <a:ext cx="3814354"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73440" y="641759"/>
            <a:ext cx="3592285" cy="54814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348481" y="6452585"/>
            <a:ext cx="3860800" cy="301756"/>
          </a:xfrm>
          <a:prstGeom prst="rect">
            <a:avLst/>
          </a:prstGeom>
        </p:spPr>
        <p:txBody>
          <a:bodyPr/>
          <a:lstStyle/>
          <a:p>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62C4C390-AC62-4961-87DF-3F1441275DF5}"/>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6B55D4C6-A5B5-4DA3-8428-ED8BDC4E5223}"/>
              </a:ext>
            </a:extLst>
          </p:cNvPr>
          <p:cNvSpPr>
            <a:spLocks noGrp="1"/>
          </p:cNvSpPr>
          <p:nvPr>
            <p:ph sz="half" idx="13"/>
          </p:nvPr>
        </p:nvSpPr>
        <p:spPr>
          <a:xfrm>
            <a:off x="4371704" y="636836"/>
            <a:ext cx="3814354"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093566A6-CED6-458D-BFF9-9E03C06943AC}"/>
              </a:ext>
            </a:extLst>
          </p:cNvPr>
          <p:cNvSpPr>
            <a:spLocks noGrp="1"/>
          </p:cNvSpPr>
          <p:nvPr>
            <p:ph sz="half" idx="14"/>
          </p:nvPr>
        </p:nvSpPr>
        <p:spPr>
          <a:xfrm>
            <a:off x="4347030" y="3406733"/>
            <a:ext cx="3860800" cy="268491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EE9F8170-EA0E-4B65-8DA3-C172E070BA72}"/>
              </a:ext>
            </a:extLst>
          </p:cNvPr>
          <p:cNvSpPr>
            <a:spLocks noGrp="1"/>
          </p:cNvSpPr>
          <p:nvPr>
            <p:ph type="dt" sz="half" idx="10"/>
          </p:nvPr>
        </p:nvSpPr>
        <p:spPr>
          <a:xfrm>
            <a:off x="1974880" y="6548361"/>
            <a:ext cx="1943037" cy="206104"/>
          </a:xfrm>
        </p:spPr>
        <p:txBody>
          <a:bodyPr/>
          <a:lstStyle/>
          <a:p>
            <a:fld id="{D5CA120F-0E61-44CB-BC8B-AE0E8F21C421}" type="datetimeFigureOut">
              <a:rPr lang="en-US" smtClean="0"/>
              <a:t>6/13/25</a:t>
            </a:fld>
            <a:endParaRPr lang="en-US"/>
          </a:p>
        </p:txBody>
      </p:sp>
    </p:spTree>
    <p:custDataLst>
      <p:tags r:id="rId1"/>
    </p:custDataLst>
    <p:extLst>
      <p:ext uri="{BB962C8B-B14F-4D97-AF65-F5344CB8AC3E}">
        <p14:creationId xmlns:p14="http://schemas.microsoft.com/office/powerpoint/2010/main" val="1471539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33528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227291" y="633744"/>
            <a:ext cx="5842000" cy="559051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5" name="Rectangle 14">
            <a:extLst>
              <a:ext uri="{FF2B5EF4-FFF2-40B4-BE49-F238E27FC236}">
                <a16:creationId xmlns:a16="http://schemas.microsoft.com/office/drawing/2014/main" id="{D5AFCE2D-5FA4-431C-A846-C6A43CC58CD1}"/>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6">
            <a:extLst>
              <a:ext uri="{FF2B5EF4-FFF2-40B4-BE49-F238E27FC236}">
                <a16:creationId xmlns:a16="http://schemas.microsoft.com/office/drawing/2014/main" id="{F0FF77B2-5A49-4F01-8243-00583EC032A8}"/>
              </a:ext>
            </a:extLst>
          </p:cNvPr>
          <p:cNvSpPr>
            <a:spLocks noGrp="1"/>
          </p:cNvSpPr>
          <p:nvPr>
            <p:ph type="dt" sz="half" idx="10"/>
          </p:nvPr>
        </p:nvSpPr>
        <p:spPr>
          <a:xfrm>
            <a:off x="1643952" y="6557070"/>
            <a:ext cx="1943037" cy="206104"/>
          </a:xfrm>
        </p:spPr>
        <p:txBody>
          <a:bodyPr/>
          <a:lstStyle/>
          <a:p>
            <a:fld id="{D5CA120F-0E61-44CB-BC8B-AE0E8F21C421}" type="datetimeFigureOut">
              <a:rPr lang="en-US" smtClean="0"/>
              <a:t>6/13/25</a:t>
            </a:fld>
            <a:endParaRPr lang="en-US"/>
          </a:p>
        </p:txBody>
      </p:sp>
    </p:spTree>
    <p:custDataLst>
      <p:tags r:id="rId1"/>
    </p:custDataLst>
    <p:extLst>
      <p:ext uri="{BB962C8B-B14F-4D97-AF65-F5344CB8AC3E}">
        <p14:creationId xmlns:p14="http://schemas.microsoft.com/office/powerpoint/2010/main" val="423663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61406"/>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07864" y="646807"/>
            <a:ext cx="5588000" cy="556438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14910" y="6574788"/>
            <a:ext cx="1272994" cy="249385"/>
          </a:xfrm>
          <a:prstGeom prst="rect">
            <a:avLst/>
          </a:prstGeom>
        </p:spPr>
        <p:txBody>
          <a:bodyPr/>
          <a:lstStyle/>
          <a:p>
            <a:fld id="{142DF3FB-89D9-46F5-A0C8-0400DCA08DC8}" type="datetime2">
              <a:rPr lang="en-US" smtClean="0"/>
              <a:t>Friday, June 13, 2025</a:t>
            </a:fld>
            <a:endParaRPr lang="en-US" dirty="0"/>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EDAED2F0-FE46-4240-B9CD-38EFCE339481}" type="slidenum">
              <a:rPr lang="en-US" smtClean="0"/>
              <a:t>‹#›</a:t>
            </a:fld>
            <a:endParaRPr lang="en-US" dirty="0"/>
          </a:p>
        </p:txBody>
      </p:sp>
      <p:sp>
        <p:nvSpPr>
          <p:cNvPr id="15" name="Rectangle 14">
            <a:extLst>
              <a:ext uri="{FF2B5EF4-FFF2-40B4-BE49-F238E27FC236}">
                <a16:creationId xmlns:a16="http://schemas.microsoft.com/office/drawing/2014/main" id="{BFABA958-D266-4CE8-8E96-AD75F9E6DAAD}"/>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8" name="Content Placeholder 2">
            <a:extLst>
              <a:ext uri="{FF2B5EF4-FFF2-40B4-BE49-F238E27FC236}">
                <a16:creationId xmlns:a16="http://schemas.microsoft.com/office/drawing/2014/main" id="{4CC7F32B-9D8C-4F54-B097-861CA52EFF56}"/>
              </a:ext>
            </a:extLst>
          </p:cNvPr>
          <p:cNvSpPr>
            <a:spLocks noGrp="1"/>
          </p:cNvSpPr>
          <p:nvPr>
            <p:ph sz="half" idx="13"/>
          </p:nvPr>
        </p:nvSpPr>
        <p:spPr>
          <a:xfrm>
            <a:off x="6437612" y="1470056"/>
            <a:ext cx="5146524" cy="376439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0E37C3EF-FCB4-DB93-3CA7-BB58A4C044A9}"/>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47D705-7103-1EBA-D45C-C1D06012F5C5}"/>
              </a:ext>
            </a:extLst>
          </p:cNvPr>
          <p:cNvPicPr>
            <a:picLocks noChangeAspect="1"/>
          </p:cNvPicPr>
          <p:nvPr userDrawn="1"/>
        </p:nvPicPr>
        <p:blipFill>
          <a:blip r:embed="rId3"/>
          <a:stretch>
            <a:fillRect/>
          </a:stretch>
        </p:blipFill>
        <p:spPr>
          <a:xfrm>
            <a:off x="220662" y="6198920"/>
            <a:ext cx="904875" cy="581025"/>
          </a:xfrm>
          <a:prstGeom prst="rect">
            <a:avLst/>
          </a:prstGeom>
        </p:spPr>
      </p:pic>
      <p:sp>
        <p:nvSpPr>
          <p:cNvPr id="17" name="Rectangle 16">
            <a:extLst>
              <a:ext uri="{FF2B5EF4-FFF2-40B4-BE49-F238E27FC236}">
                <a16:creationId xmlns:a16="http://schemas.microsoft.com/office/drawing/2014/main" id="{1B170602-4DB0-4C05-0731-6FBBB7C08A36}"/>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custDataLst>
      <p:tags r:id="rId1"/>
    </p:custDataLst>
    <p:extLst>
      <p:ext uri="{BB962C8B-B14F-4D97-AF65-F5344CB8AC3E}">
        <p14:creationId xmlns:p14="http://schemas.microsoft.com/office/powerpoint/2010/main" val="1772243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498069CA-F1F6-4C39-AA1C-654950A45F41}"/>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5">
            <a:extLst>
              <a:ext uri="{FF2B5EF4-FFF2-40B4-BE49-F238E27FC236}">
                <a16:creationId xmlns:a16="http://schemas.microsoft.com/office/drawing/2014/main" id="{7AC67A37-D4CF-4C15-89EE-718B5B848BEC}"/>
              </a:ext>
            </a:extLst>
          </p:cNvPr>
          <p:cNvSpPr>
            <a:spLocks noGrp="1"/>
          </p:cNvSpPr>
          <p:nvPr>
            <p:ph sz="quarter" idx="4"/>
          </p:nvPr>
        </p:nvSpPr>
        <p:spPr>
          <a:xfrm>
            <a:off x="203269" y="751558"/>
            <a:ext cx="11860923" cy="52225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3C4EA36D-8E47-429B-9131-178D43983D81}"/>
              </a:ext>
            </a:extLst>
          </p:cNvPr>
          <p:cNvSpPr txBox="1">
            <a:spLocks/>
          </p:cNvSpPr>
          <p:nvPr/>
        </p:nvSpPr>
        <p:spPr>
          <a:xfrm>
            <a:off x="1463390" y="6514143"/>
            <a:ext cx="2158738" cy="191457"/>
          </a:xfrm>
          <a:prstGeom prst="rect">
            <a:avLst/>
          </a:prstGeom>
        </p:spPr>
        <p:txBody>
          <a:bodyP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14114-1B09-4F88-919C-314FA9E8340A}" type="datetime2">
              <a:rPr lang="en-US" smtClean="0"/>
              <a:pPr/>
              <a:t>Friday, June 13, 2025</a:t>
            </a:fld>
            <a:endParaRPr lang="en-US" dirty="0"/>
          </a:p>
        </p:txBody>
      </p:sp>
      <p:sp>
        <p:nvSpPr>
          <p:cNvPr id="9" name="Footer Placeholder 4">
            <a:extLst>
              <a:ext uri="{FF2B5EF4-FFF2-40B4-BE49-F238E27FC236}">
                <a16:creationId xmlns:a16="http://schemas.microsoft.com/office/drawing/2014/main" id="{2D51BD14-6A98-42B4-BF62-D93B7F83FDED}"/>
              </a:ext>
            </a:extLst>
          </p:cNvPr>
          <p:cNvSpPr>
            <a:spLocks noGrp="1"/>
          </p:cNvSpPr>
          <p:nvPr>
            <p:ph type="ftr" sz="quarter" idx="11"/>
          </p:nvPr>
        </p:nvSpPr>
        <p:spPr>
          <a:xfrm>
            <a:off x="6567505" y="6504955"/>
            <a:ext cx="1285023" cy="191457"/>
          </a:xfrm>
          <a:prstGeom prst="rect">
            <a:avLst/>
          </a:prstGeom>
        </p:spPr>
        <p:txBody>
          <a:bodyPr/>
          <a:lstStyle>
            <a:lvl1pPr algn="ctr">
              <a:defRPr sz="1100">
                <a:solidFill>
                  <a:schemeClr val="bg1">
                    <a:lumMod val="75000"/>
                  </a:schemeClr>
                </a:solidFill>
              </a:defRPr>
            </a:lvl1pPr>
          </a:lstStyle>
          <a:p>
            <a:endParaRPr lang="en-US"/>
          </a:p>
        </p:txBody>
      </p:sp>
    </p:spTree>
    <p:custDataLst>
      <p:tags r:id="rId1"/>
    </p:custDataLst>
    <p:extLst>
      <p:ext uri="{BB962C8B-B14F-4D97-AF65-F5344CB8AC3E}">
        <p14:creationId xmlns:p14="http://schemas.microsoft.com/office/powerpoint/2010/main" val="2820948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5" name="Date Placeholder 4"/>
          <p:cNvSpPr>
            <a:spLocks noGrp="1"/>
          </p:cNvSpPr>
          <p:nvPr>
            <p:ph type="dt" sz="half" idx="10"/>
          </p:nvPr>
        </p:nvSpPr>
        <p:spPr>
          <a:xfrm>
            <a:off x="1476238" y="6540501"/>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lvl1pPr>
              <a:defRPr sz="1100">
                <a:solidFill>
                  <a:schemeClr val="bg1">
                    <a:lumMod val="75000"/>
                  </a:schemeClr>
                </a:solidFill>
              </a:defRPr>
            </a:lvl1p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498069CA-F1F6-4C39-AA1C-654950A45F41}"/>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5">
            <a:extLst>
              <a:ext uri="{FF2B5EF4-FFF2-40B4-BE49-F238E27FC236}">
                <a16:creationId xmlns:a16="http://schemas.microsoft.com/office/drawing/2014/main" id="{7AC67A37-D4CF-4C15-89EE-718B5B848BEC}"/>
              </a:ext>
            </a:extLst>
          </p:cNvPr>
          <p:cNvSpPr>
            <a:spLocks noGrp="1"/>
          </p:cNvSpPr>
          <p:nvPr>
            <p:ph sz="quarter" idx="4"/>
          </p:nvPr>
        </p:nvSpPr>
        <p:spPr>
          <a:xfrm>
            <a:off x="203269" y="751557"/>
            <a:ext cx="11860923" cy="42871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C7944C02-B0E1-4325-8FCE-2207BAD12EFB}"/>
              </a:ext>
            </a:extLst>
          </p:cNvPr>
          <p:cNvSpPr>
            <a:spLocks noGrp="1"/>
          </p:cNvSpPr>
          <p:nvPr>
            <p:ph sz="quarter" idx="13"/>
          </p:nvPr>
        </p:nvSpPr>
        <p:spPr>
          <a:xfrm>
            <a:off x="165538" y="5137607"/>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96328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243" y="152400"/>
            <a:ext cx="11860923" cy="491926"/>
          </a:xfrm>
        </p:spPr>
        <p:txBody>
          <a:bodyPr>
            <a:normAutofit/>
          </a:bodyPr>
          <a:lstStyle>
            <a:lvl1pPr>
              <a:defRPr sz="1800"/>
            </a:lvl1pPr>
          </a:lstStyle>
          <a:p>
            <a:r>
              <a:rPr lang="en-US"/>
              <a:t>Click to edit Master title style</a:t>
            </a:r>
            <a:endParaRPr lang="en-US" dirty="0"/>
          </a:p>
        </p:txBody>
      </p:sp>
      <p:sp>
        <p:nvSpPr>
          <p:cNvPr id="5" name="Date Placeholder 4"/>
          <p:cNvSpPr>
            <a:spLocks noGrp="1"/>
          </p:cNvSpPr>
          <p:nvPr>
            <p:ph type="dt" sz="half" idx="10"/>
          </p:nvPr>
        </p:nvSpPr>
        <p:spPr>
          <a:xfrm>
            <a:off x="1614910" y="6568999"/>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498069CA-F1F6-4C39-AA1C-654950A45F41}"/>
              </a:ext>
            </a:extLst>
          </p:cNvPr>
          <p:cNvSpPr/>
          <p:nvPr/>
        </p:nvSpPr>
        <p:spPr>
          <a:xfrm>
            <a:off x="0" y="33827"/>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5">
            <a:extLst>
              <a:ext uri="{FF2B5EF4-FFF2-40B4-BE49-F238E27FC236}">
                <a16:creationId xmlns:a16="http://schemas.microsoft.com/office/drawing/2014/main" id="{7AC67A37-D4CF-4C15-89EE-718B5B848BEC}"/>
              </a:ext>
            </a:extLst>
          </p:cNvPr>
          <p:cNvSpPr>
            <a:spLocks noGrp="1"/>
          </p:cNvSpPr>
          <p:nvPr>
            <p:ph sz="quarter" idx="4"/>
          </p:nvPr>
        </p:nvSpPr>
        <p:spPr>
          <a:xfrm>
            <a:off x="203269" y="751558"/>
            <a:ext cx="11860923" cy="291547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C7944C02-B0E1-4325-8FCE-2207BAD12EFB}"/>
              </a:ext>
            </a:extLst>
          </p:cNvPr>
          <p:cNvSpPr>
            <a:spLocks noGrp="1"/>
          </p:cNvSpPr>
          <p:nvPr>
            <p:ph sz="quarter" idx="13"/>
          </p:nvPr>
        </p:nvSpPr>
        <p:spPr>
          <a:xfrm>
            <a:off x="193819" y="3676453"/>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a:extLst>
              <a:ext uri="{FF2B5EF4-FFF2-40B4-BE49-F238E27FC236}">
                <a16:creationId xmlns:a16="http://schemas.microsoft.com/office/drawing/2014/main" id="{ECE51298-4696-4E01-B3C9-688E4DEA6886}"/>
              </a:ext>
            </a:extLst>
          </p:cNvPr>
          <p:cNvSpPr>
            <a:spLocks noGrp="1"/>
          </p:cNvSpPr>
          <p:nvPr>
            <p:ph sz="quarter" idx="14"/>
          </p:nvPr>
        </p:nvSpPr>
        <p:spPr>
          <a:xfrm>
            <a:off x="185960" y="5035488"/>
            <a:ext cx="11860923" cy="13534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1190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1_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32085" y="1575333"/>
            <a:ext cx="5606715" cy="2896239"/>
          </a:xfrm>
        </p:spPr>
        <p:txBody>
          <a:bodyPr/>
          <a:lstStyle>
            <a:lvl1pPr marL="457200" indent="-457200">
              <a:buFont typeface="+mj-lt"/>
              <a:buAutoNum type="alphaUcPeriod"/>
              <a:defRPr sz="24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5"/>
          <p:cNvSpPr>
            <a:spLocks noGrp="1"/>
          </p:cNvSpPr>
          <p:nvPr>
            <p:ph sz="quarter" idx="13" hasCustomPrompt="1"/>
          </p:nvPr>
        </p:nvSpPr>
        <p:spPr>
          <a:xfrm>
            <a:off x="0" y="51333"/>
            <a:ext cx="12115800" cy="1472667"/>
          </a:xfr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4" name="Content Placeholder 5"/>
          <p:cNvSpPr>
            <a:spLocks noGrp="1"/>
          </p:cNvSpPr>
          <p:nvPr>
            <p:ph sz="quarter" idx="14"/>
          </p:nvPr>
        </p:nvSpPr>
        <p:spPr>
          <a:xfrm>
            <a:off x="7086600" y="1524001"/>
            <a:ext cx="4876800" cy="30479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2085" y="4571999"/>
            <a:ext cx="12083715" cy="1600201"/>
          </a:xfr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8370406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2734"/>
            <a:ext cx="10972800" cy="450409"/>
          </a:xfrm>
        </p:spPr>
        <p:txBody>
          <a:bodyPr>
            <a:normAutofit/>
          </a:bodyPr>
          <a:lstStyle>
            <a:lvl1pPr>
              <a:defRPr sz="2550"/>
            </a:lvl1pPr>
          </a:lstStyle>
          <a:p>
            <a:r>
              <a:rPr lang="en-US"/>
              <a:t>Click to edit Master title style</a:t>
            </a:r>
          </a:p>
        </p:txBody>
      </p:sp>
      <p:sp>
        <p:nvSpPr>
          <p:cNvPr id="3" name="Text Placeholder 2"/>
          <p:cNvSpPr>
            <a:spLocks noGrp="1"/>
          </p:cNvSpPr>
          <p:nvPr>
            <p:ph type="body" idx="1"/>
          </p:nvPr>
        </p:nvSpPr>
        <p:spPr>
          <a:xfrm>
            <a:off x="609600" y="72716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1440953"/>
            <a:ext cx="5386917"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72716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1440953"/>
            <a:ext cx="5389033" cy="4685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14910" y="6572522"/>
            <a:ext cx="1272994" cy="249385"/>
          </a:xfrm>
          <a:prstGeom prst="rect">
            <a:avLst/>
          </a:prstGeom>
        </p:spPr>
        <p:txBody>
          <a:bodyPr/>
          <a:lstStyle/>
          <a:p>
            <a:fld id="{D5CA120F-0E61-44CB-BC8B-AE0E8F21C421}" type="datetimeFigureOut">
              <a:rPr lang="en-US" smtClean="0"/>
              <a:t>6/13/25</a:t>
            </a:fld>
            <a:endParaRPr lang="en-US"/>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lvl1pPr>
              <a:defRPr sz="1050">
                <a:solidFill>
                  <a:schemeClr val="bg1">
                    <a:lumMod val="75000"/>
                  </a:schemeClr>
                </a:solidFill>
              </a:defRPr>
            </a:lvl1pPr>
          </a:lstStyle>
          <a:p>
            <a:fld id="{FD490FE0-32D5-4879-AFC0-5201DD0F26F4}" type="slidenum">
              <a:rPr lang="en-US" smtClean="0"/>
              <a:t>‹#›</a:t>
            </a:fld>
            <a:endParaRPr lang="en-US"/>
          </a:p>
        </p:txBody>
      </p:sp>
      <p:sp>
        <p:nvSpPr>
          <p:cNvPr id="15" name="Rectangle 14">
            <a:extLst>
              <a:ext uri="{FF2B5EF4-FFF2-40B4-BE49-F238E27FC236}">
                <a16:creationId xmlns:a16="http://schemas.microsoft.com/office/drawing/2014/main" id="{4AFF07FC-8AA6-45CF-8773-5411B3786FF5}"/>
              </a:ext>
            </a:extLst>
          </p:cNvPr>
          <p:cNvSpPr/>
          <p:nvPr/>
        </p:nvSpPr>
        <p:spPr>
          <a:xfrm>
            <a:off x="32086" y="26128"/>
            <a:ext cx="12127831" cy="6795779"/>
          </a:xfrm>
          <a:prstGeom prst="rect">
            <a:avLst/>
          </a:prstGeom>
          <a:no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A1C37054-5265-4397-9BD4-2FA53965DA6C}"/>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AF07BC2F-B9E5-429A-ABF2-7AA91688F3B0}"/>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34536422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762003"/>
            <a:ext cx="5389033"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599249" y="6608615"/>
            <a:ext cx="1272994" cy="249385"/>
          </a:xfrm>
          <a:prstGeom prst="rect">
            <a:avLst/>
          </a:prstGeom>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a:xfrm>
            <a:off x="4348481" y="6452585"/>
            <a:ext cx="3860800" cy="301756"/>
          </a:xfrm>
          <a:prstGeom prst="rect">
            <a:avLst/>
          </a:prstGeom>
        </p:spPr>
        <p:txBody>
          <a:bodyPr/>
          <a:lstStyle/>
          <a:p>
            <a:endParaRPr lang="en-US"/>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70" y="762001"/>
            <a:ext cx="2694012"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0B6BDC88-1B72-4195-AB56-016E8A022ECA}"/>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10" name="Content Placeholder 5">
            <a:extLst>
              <a:ext uri="{FF2B5EF4-FFF2-40B4-BE49-F238E27FC236}">
                <a16:creationId xmlns:a16="http://schemas.microsoft.com/office/drawing/2014/main" id="{396CA3FD-CB2D-42F1-9A7D-D7251DAB1FBF}"/>
              </a:ext>
            </a:extLst>
          </p:cNvPr>
          <p:cNvSpPr>
            <a:spLocks noGrp="1"/>
          </p:cNvSpPr>
          <p:nvPr>
            <p:ph sz="quarter" idx="14"/>
          </p:nvPr>
        </p:nvSpPr>
        <p:spPr>
          <a:xfrm>
            <a:off x="3397633" y="762001"/>
            <a:ext cx="2694012"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505212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3429003"/>
            <a:ext cx="5386917" cy="2697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0"/>
            <a:ext cx="5592233" cy="27607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553950" y="6522023"/>
            <a:ext cx="1272994" cy="249385"/>
          </a:xfrm>
          <a:prstGeom prst="rect">
            <a:avLst/>
          </a:prstGeom>
        </p:spPr>
        <p:txBody>
          <a:bodyPr/>
          <a:lstStyle/>
          <a:p>
            <a:fld id="{D5CA120F-0E61-44CB-BC8B-AE0E8F21C421}" type="datetimeFigureOut">
              <a:rPr lang="en-US" smtClean="0"/>
              <a:t>6/13/25</a:t>
            </a:fld>
            <a:endParaRPr lang="en-US"/>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3" name="Content Placeholder 5"/>
          <p:cNvSpPr>
            <a:spLocks noGrp="1"/>
          </p:cNvSpPr>
          <p:nvPr>
            <p:ph sz="quarter" idx="13"/>
          </p:nvPr>
        </p:nvSpPr>
        <p:spPr>
          <a:xfrm>
            <a:off x="605369" y="762001"/>
            <a:ext cx="5389033" cy="25907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BE4329EB-1EF5-47E9-B087-BCA878114FA4}"/>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672294F2-CF50-4DCA-9445-D5EC78EC52D5}"/>
              </a:ext>
            </a:extLst>
          </p:cNvPr>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60A7B168-BD40-4251-891A-028F5BBF3AFA}"/>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345680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42133" cy="533400"/>
          </a:xfrm>
        </p:spPr>
        <p:txBody>
          <a:bodyPr>
            <a:normAutofit/>
          </a:bodyPr>
          <a:lstStyle>
            <a:lvl1pPr>
              <a:defRPr sz="2550"/>
            </a:lvl1pPr>
          </a:lstStyle>
          <a:p>
            <a:r>
              <a:rPr lang="en-US"/>
              <a:t>Click to edit Master title style</a:t>
            </a:r>
          </a:p>
        </p:txBody>
      </p:sp>
      <p:sp>
        <p:nvSpPr>
          <p:cNvPr id="4" name="Content Placeholder 3"/>
          <p:cNvSpPr>
            <a:spLocks noGrp="1"/>
          </p:cNvSpPr>
          <p:nvPr>
            <p:ph sz="half" idx="2"/>
          </p:nvPr>
        </p:nvSpPr>
        <p:spPr>
          <a:xfrm>
            <a:off x="609600" y="762003"/>
            <a:ext cx="5386917" cy="5364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3429003"/>
            <a:ext cx="5592233" cy="269186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710704" y="6555598"/>
            <a:ext cx="1272994" cy="249385"/>
          </a:xfrm>
          <a:prstGeom prst="rect">
            <a:avLst/>
          </a:prstGeom>
        </p:spPr>
        <p:txBody>
          <a:bodyPr/>
          <a:lstStyle/>
          <a:p>
            <a:fld id="{9ABE5D5D-D901-44E0-9A13-0B3D0CD3A7F6}" type="datetime2">
              <a:rPr lang="en-US" smtClean="0"/>
              <a:t>Friday, June 13, 2025</a:t>
            </a:fld>
            <a:endParaRPr lang="en-US" dirty="0"/>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EDAED2F0-FE46-4240-B9CD-38EFCE339481}" type="slidenum">
              <a:rPr lang="en-US" smtClean="0"/>
              <a:t>‹#›</a:t>
            </a:fld>
            <a:endParaRPr lang="en-US" dirty="0"/>
          </a:p>
        </p:txBody>
      </p:sp>
      <p:sp>
        <p:nvSpPr>
          <p:cNvPr id="14" name="Content Placeholder 5"/>
          <p:cNvSpPr>
            <a:spLocks noGrp="1"/>
          </p:cNvSpPr>
          <p:nvPr>
            <p:ph sz="quarter" idx="14"/>
          </p:nvPr>
        </p:nvSpPr>
        <p:spPr>
          <a:xfrm>
            <a:off x="6197600" y="762001"/>
            <a:ext cx="5588000" cy="2590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8"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5CA0051-5E3B-4C13-A8C7-C7696D579FDE}"/>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872252AC-EF23-34FF-341B-137862F7C240}"/>
              </a:ext>
            </a:extLst>
          </p:cNvPr>
          <p:cNvPicPr>
            <a:picLocks noChangeAspect="1"/>
          </p:cNvPicPr>
          <p:nvPr userDrawn="1"/>
        </p:nvPicPr>
        <p:blipFill>
          <a:blip r:embed="rId2"/>
          <a:stretch>
            <a:fillRect/>
          </a:stretch>
        </p:blipFill>
        <p:spPr>
          <a:xfrm>
            <a:off x="220662" y="6198920"/>
            <a:ext cx="904875" cy="581025"/>
          </a:xfrm>
          <a:prstGeom prst="rect">
            <a:avLst/>
          </a:prstGeom>
        </p:spPr>
      </p:pic>
      <p:sp>
        <p:nvSpPr>
          <p:cNvPr id="20" name="Rectangle 19">
            <a:extLst>
              <a:ext uri="{FF2B5EF4-FFF2-40B4-BE49-F238E27FC236}">
                <a16:creationId xmlns:a16="http://schemas.microsoft.com/office/drawing/2014/main" id="{7F647FF4-E394-859E-01F8-CC974E2D2259}"/>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3934452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1" y="152400"/>
            <a:ext cx="5384800" cy="990600"/>
          </a:xfrm>
        </p:spPr>
        <p:txBody>
          <a:bodyPr>
            <a:noAutofit/>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406401" y="121920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6401" y="1981203"/>
            <a:ext cx="5386917" cy="4144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33389" y="6574788"/>
            <a:ext cx="1272994" cy="249385"/>
          </a:xfrm>
          <a:prstGeom prst="rect">
            <a:avLst/>
          </a:prstGeom>
        </p:spPr>
        <p:txBody>
          <a:bodyPr/>
          <a:lstStyle/>
          <a:p>
            <a:fld id="{D5CA120F-0E61-44CB-BC8B-AE0E8F21C421}" type="datetimeFigureOut">
              <a:rPr lang="en-US" smtClean="0"/>
              <a:t>6/13/25</a:t>
            </a:fld>
            <a:endParaRPr lang="en-US"/>
          </a:p>
        </p:txBody>
      </p:sp>
      <p:sp>
        <p:nvSpPr>
          <p:cNvPr id="8" name="Footer Placeholder 7"/>
          <p:cNvSpPr>
            <a:spLocks noGrp="1"/>
          </p:cNvSpPr>
          <p:nvPr>
            <p:ph type="ftr" sz="quarter" idx="11"/>
          </p:nvPr>
        </p:nvSpPr>
        <p:spPr>
          <a:xfrm>
            <a:off x="4348481" y="6452585"/>
            <a:ext cx="3860800" cy="301756"/>
          </a:xfrm>
          <a:prstGeom prst="rect">
            <a:avLst/>
          </a:prstGeom>
        </p:spPr>
        <p:txBody>
          <a:bodyPr/>
          <a:lstStyle/>
          <a:p>
            <a:endParaRPr lang="en-US"/>
          </a:p>
        </p:txBody>
      </p:sp>
      <p:sp>
        <p:nvSpPr>
          <p:cNvPr id="9" name="Slide Number Placeholder 8"/>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3" name="Content Placeholder 3"/>
          <p:cNvSpPr>
            <a:spLocks noGrp="1"/>
          </p:cNvSpPr>
          <p:nvPr>
            <p:ph sz="half" idx="13"/>
          </p:nvPr>
        </p:nvSpPr>
        <p:spPr>
          <a:xfrm>
            <a:off x="6398684" y="152403"/>
            <a:ext cx="5386917" cy="5897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C4BDE807-C0D5-40A8-A7F0-3D846311DDC7}"/>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extLst>
      <p:ext uri="{BB962C8B-B14F-4D97-AF65-F5344CB8AC3E}">
        <p14:creationId xmlns:p14="http://schemas.microsoft.com/office/powerpoint/2010/main" val="1162721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1580076" y="6584950"/>
            <a:ext cx="1272994" cy="249385"/>
          </a:xfrm>
          <a:prstGeom prst="rect">
            <a:avLst/>
          </a:prstGeom>
        </p:spPr>
        <p:txBody>
          <a:bodyPr/>
          <a:lstStyle/>
          <a:p>
            <a:fld id="{D5CA120F-0E61-44CB-BC8B-AE0E8F21C421}" type="datetimeFigureOut">
              <a:rPr lang="en-US" smtClean="0"/>
              <a:t>6/13/25</a:t>
            </a:fld>
            <a:endParaRPr lang="en-US"/>
          </a:p>
        </p:txBody>
      </p:sp>
      <p:sp>
        <p:nvSpPr>
          <p:cNvPr id="7" name="Slide Number Placeholder 6"/>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4" name="Rectangle 13">
            <a:extLst>
              <a:ext uri="{FF2B5EF4-FFF2-40B4-BE49-F238E27FC236}">
                <a16:creationId xmlns:a16="http://schemas.microsoft.com/office/drawing/2014/main" id="{AB865A67-4547-468F-B9BF-386DD104FC5E}"/>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6" name="Rectangle 5">
            <a:extLst>
              <a:ext uri="{FF2B5EF4-FFF2-40B4-BE49-F238E27FC236}">
                <a16:creationId xmlns:a16="http://schemas.microsoft.com/office/drawing/2014/main" id="{DB2538AF-88A2-6C58-8364-0530219059FE}"/>
              </a:ext>
            </a:extLst>
          </p:cNvPr>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Rectangle 7">
            <a:extLst>
              <a:ext uri="{FF2B5EF4-FFF2-40B4-BE49-F238E27FC236}">
                <a16:creationId xmlns:a16="http://schemas.microsoft.com/office/drawing/2014/main" id="{362FD83B-94CD-737E-2BDC-777CF2479D33}"/>
              </a:ext>
            </a:extLst>
          </p:cNvPr>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0" name="Rectangle 9">
            <a:extLst>
              <a:ext uri="{FF2B5EF4-FFF2-40B4-BE49-F238E27FC236}">
                <a16:creationId xmlns:a16="http://schemas.microsoft.com/office/drawing/2014/main" id="{03FDC9BF-ACB4-5721-E51A-05B57E3543EA}"/>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5578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37213" y="6574787"/>
            <a:ext cx="1272994" cy="249385"/>
          </a:xfrm>
          <a:prstGeom prst="rect">
            <a:avLst/>
          </a:prstGeom>
        </p:spPr>
        <p:txBody>
          <a:bodyPr/>
          <a:lstStyle/>
          <a:p>
            <a:fld id="{D5CA120F-0E61-44CB-BC8B-AE0E8F21C421}" type="datetimeFigureOut">
              <a:rPr lang="en-US" smtClean="0"/>
              <a:t>6/13/25</a:t>
            </a:fld>
            <a:endParaRPr lang="en-US"/>
          </a:p>
        </p:txBody>
      </p:sp>
      <p:sp>
        <p:nvSpPr>
          <p:cNvPr id="5" name="Footer Placeholder 4"/>
          <p:cNvSpPr>
            <a:spLocks noGrp="1"/>
          </p:cNvSpPr>
          <p:nvPr>
            <p:ph type="ftr" sz="quarter" idx="11"/>
          </p:nvPr>
        </p:nvSpPr>
        <p:spPr>
          <a:xfrm>
            <a:off x="4348481" y="6452585"/>
            <a:ext cx="3860800" cy="301756"/>
          </a:xfrm>
          <a:prstGeom prst="rect">
            <a:avLst/>
          </a:prstGeom>
        </p:spPr>
        <p:txBody>
          <a:bodyPr/>
          <a:lstStyle/>
          <a:p>
            <a:endParaRPr lang="en-US"/>
          </a:p>
        </p:txBody>
      </p:sp>
      <p:sp>
        <p:nvSpPr>
          <p:cNvPr id="6" name="Slide Number Placeholder 5"/>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10" name="Rectangle 9">
            <a:extLst>
              <a:ext uri="{FF2B5EF4-FFF2-40B4-BE49-F238E27FC236}">
                <a16:creationId xmlns:a16="http://schemas.microsoft.com/office/drawing/2014/main" id="{161AAEE9-AF86-4F35-A70B-4DA0B77D5043}"/>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7" name="Rectangle 9">
            <a:extLst>
              <a:ext uri="{FF2B5EF4-FFF2-40B4-BE49-F238E27FC236}">
                <a16:creationId xmlns:a16="http://schemas.microsoft.com/office/drawing/2014/main" id="{80551FCD-3EEC-3C68-3F8B-A4D8E054FAAB}"/>
              </a:ext>
            </a:extLst>
          </p:cNvPr>
          <p:cNvSpPr>
            <a:spLocks noChangeArrowheads="1"/>
          </p:cNvSpPr>
          <p:nvPr userDrawn="1"/>
        </p:nvSpPr>
        <p:spPr bwMode="auto">
          <a:xfrm>
            <a:off x="0" y="0"/>
            <a:ext cx="12192000" cy="6858000"/>
          </a:xfrm>
          <a:prstGeom prst="rect">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80119" tIns="40060" rIns="80119" bIns="40060"/>
          <a:lstStyle/>
          <a:p>
            <a:pPr defTabSz="912813"/>
            <a:endParaRPr lang="en-US" sz="1800"/>
          </a:p>
        </p:txBody>
      </p:sp>
      <p:sp>
        <p:nvSpPr>
          <p:cNvPr id="8" name="Rectangle 7">
            <a:extLst>
              <a:ext uri="{FF2B5EF4-FFF2-40B4-BE49-F238E27FC236}">
                <a16:creationId xmlns:a16="http://schemas.microsoft.com/office/drawing/2014/main" id="{B8029EB4-F122-F9B2-C0DB-AF3E3F4600EC}"/>
              </a:ext>
            </a:extLst>
          </p:cNvPr>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9" name="Rectangle 8">
            <a:extLst>
              <a:ext uri="{FF2B5EF4-FFF2-40B4-BE49-F238E27FC236}">
                <a16:creationId xmlns:a16="http://schemas.microsoft.com/office/drawing/2014/main" id="{F07EEE7C-E787-0A44-C608-B35CB75D507E}"/>
              </a:ext>
            </a:extLst>
          </p:cNvPr>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4048536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085" y="85056"/>
            <a:ext cx="12035245" cy="415687"/>
          </a:xfrm>
        </p:spPr>
        <p:txBody>
          <a:bodyPr/>
          <a:lstStyle/>
          <a:p>
            <a:r>
              <a:rPr lang="en-US"/>
              <a:t>Click to edit Master title style</a:t>
            </a:r>
            <a:endParaRPr lang="en-US" dirty="0"/>
          </a:p>
        </p:txBody>
      </p:sp>
      <p:sp>
        <p:nvSpPr>
          <p:cNvPr id="3" name="Content Placeholder 2"/>
          <p:cNvSpPr>
            <a:spLocks noGrp="1"/>
          </p:cNvSpPr>
          <p:nvPr>
            <p:ph idx="1"/>
          </p:nvPr>
        </p:nvSpPr>
        <p:spPr>
          <a:xfrm>
            <a:off x="87085" y="566058"/>
            <a:ext cx="12035245" cy="5483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1553949" y="6523559"/>
            <a:ext cx="1272994" cy="249385"/>
          </a:xfrm>
          <a:prstGeom prst="rect">
            <a:avLst/>
          </a:prstGeom>
          <a:ln/>
        </p:spPr>
        <p:txBody>
          <a:bodyPr/>
          <a:lstStyle>
            <a:lvl1pPr>
              <a:defRPr/>
            </a:lvl1pPr>
          </a:lstStyle>
          <a:p>
            <a:fld id="{D5CA120F-0E61-44CB-BC8B-AE0E8F21C421}" type="datetimeFigureOut">
              <a:rPr lang="en-US" smtClean="0"/>
              <a:t>6/13/25</a:t>
            </a:fld>
            <a:endParaRPr lang="en-US"/>
          </a:p>
        </p:txBody>
      </p:sp>
      <p:sp>
        <p:nvSpPr>
          <p:cNvPr id="6" name="Rectangle 6"/>
          <p:cNvSpPr>
            <a:spLocks noGrp="1" noChangeArrowheads="1"/>
          </p:cNvSpPr>
          <p:nvPr>
            <p:ph type="sldNum" sz="quarter" idx="12"/>
          </p:nvPr>
        </p:nvSpPr>
        <p:spPr>
          <a:xfrm>
            <a:off x="5505254" y="6523559"/>
            <a:ext cx="1463167" cy="249385"/>
          </a:xfrm>
          <a:prstGeom prst="rect">
            <a:avLst/>
          </a:prstGeom>
          <a:ln/>
        </p:spPr>
        <p:txBody>
          <a:bodyPr/>
          <a:lstStyle>
            <a:lvl1pPr algn="ctr">
              <a:defRPr sz="900">
                <a:solidFill>
                  <a:schemeClr val="bg1">
                    <a:lumMod val="75000"/>
                  </a:schemeClr>
                </a:solidFill>
              </a:defRPr>
            </a:lvl1pPr>
          </a:lstStyle>
          <a:p>
            <a:fld id="{FD490FE0-32D5-4879-AFC0-5201DD0F26F4}" type="slidenum">
              <a:rPr lang="en-US" smtClean="0"/>
              <a:t>‹#›</a:t>
            </a:fld>
            <a:endParaRPr lang="en-US"/>
          </a:p>
        </p:txBody>
      </p:sp>
      <p:sp>
        <p:nvSpPr>
          <p:cNvPr id="8" name="Rectangle 7">
            <a:extLst>
              <a:ext uri="{FF2B5EF4-FFF2-40B4-BE49-F238E27FC236}">
                <a16:creationId xmlns:a16="http://schemas.microsoft.com/office/drawing/2014/main" id="{72592345-01A4-4BBE-9ADB-F8CFA22F32C5}"/>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1"/>
    </p:custDataLst>
    <p:extLst>
      <p:ext uri="{BB962C8B-B14F-4D97-AF65-F5344CB8AC3E}">
        <p14:creationId xmlns:p14="http://schemas.microsoft.com/office/powerpoint/2010/main" val="3432392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C75B-2F55-4B78-B3FA-3347841F4F23}"/>
              </a:ext>
            </a:extLst>
          </p:cNvPr>
          <p:cNvSpPr>
            <a:spLocks noGrp="1"/>
          </p:cNvSpPr>
          <p:nvPr>
            <p:ph type="title"/>
          </p:nvPr>
        </p:nvSpPr>
        <p:spPr>
          <a:xfrm>
            <a:off x="117566" y="52251"/>
            <a:ext cx="11991720" cy="4920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6CB8F-0A6B-46B5-888F-12DCAE2E58E9}"/>
              </a:ext>
            </a:extLst>
          </p:cNvPr>
          <p:cNvSpPr>
            <a:spLocks noGrp="1"/>
          </p:cNvSpPr>
          <p:nvPr>
            <p:ph type="body" idx="1"/>
          </p:nvPr>
        </p:nvSpPr>
        <p:spPr>
          <a:xfrm>
            <a:off x="117566" y="627018"/>
            <a:ext cx="562573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B9D6A-420F-4E28-8643-038C510F3423}"/>
              </a:ext>
            </a:extLst>
          </p:cNvPr>
          <p:cNvSpPr>
            <a:spLocks noGrp="1"/>
          </p:cNvSpPr>
          <p:nvPr>
            <p:ph type="dt" sz="half" idx="10"/>
          </p:nvPr>
        </p:nvSpPr>
        <p:spPr>
          <a:xfrm>
            <a:off x="125744" y="6491065"/>
            <a:ext cx="1272994" cy="249385"/>
          </a:xfrm>
          <a:prstGeom prst="rect">
            <a:avLst/>
          </a:prstGeom>
        </p:spPr>
        <p:txBody>
          <a:bodyPr/>
          <a:lstStyle/>
          <a:p>
            <a:fld id="{D5CA120F-0E61-44CB-BC8B-AE0E8F21C421}" type="datetimeFigureOut">
              <a:rPr lang="en-US" smtClean="0"/>
              <a:t>6/13/25</a:t>
            </a:fld>
            <a:endParaRPr lang="en-US"/>
          </a:p>
        </p:txBody>
      </p:sp>
      <p:sp>
        <p:nvSpPr>
          <p:cNvPr id="6" name="Slide Number Placeholder 5">
            <a:extLst>
              <a:ext uri="{FF2B5EF4-FFF2-40B4-BE49-F238E27FC236}">
                <a16:creationId xmlns:a16="http://schemas.microsoft.com/office/drawing/2014/main" id="{E53A7057-EAA3-4C3A-BF2B-77054E8EC0C7}"/>
              </a:ext>
            </a:extLst>
          </p:cNvPr>
          <p:cNvSpPr>
            <a:spLocks noGrp="1"/>
          </p:cNvSpPr>
          <p:nvPr>
            <p:ph type="sldNum" sz="quarter" idx="12"/>
          </p:nvPr>
        </p:nvSpPr>
        <p:spPr>
          <a:xfrm>
            <a:off x="9082180" y="6574788"/>
            <a:ext cx="997085" cy="249385"/>
          </a:xfrm>
          <a:prstGeom prst="rect">
            <a:avLst/>
          </a:prstGeom>
        </p:spPr>
        <p:txBody>
          <a:bodyPr/>
          <a:lstStyle/>
          <a:p>
            <a:fld id="{FD490FE0-32D5-4879-AFC0-5201DD0F26F4}" type="slidenum">
              <a:rPr lang="en-US" smtClean="0"/>
              <a:t>‹#›</a:t>
            </a:fld>
            <a:endParaRPr lang="en-US"/>
          </a:p>
        </p:txBody>
      </p:sp>
      <p:sp>
        <p:nvSpPr>
          <p:cNvPr id="8" name="Text Placeholder 2">
            <a:extLst>
              <a:ext uri="{FF2B5EF4-FFF2-40B4-BE49-F238E27FC236}">
                <a16:creationId xmlns:a16="http://schemas.microsoft.com/office/drawing/2014/main" id="{E821508E-B23C-408A-A069-24BF1CA9369A}"/>
              </a:ext>
            </a:extLst>
          </p:cNvPr>
          <p:cNvSpPr>
            <a:spLocks noGrp="1"/>
          </p:cNvSpPr>
          <p:nvPr>
            <p:ph type="body" idx="13"/>
          </p:nvPr>
        </p:nvSpPr>
        <p:spPr>
          <a:xfrm>
            <a:off x="5921829" y="640082"/>
            <a:ext cx="6187457" cy="542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39429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89920" y="3102456"/>
            <a:ext cx="10363200" cy="1698333"/>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208308" y="5078692"/>
            <a:ext cx="100584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492990" y="6603463"/>
            <a:ext cx="1272994" cy="249385"/>
          </a:xfrm>
          <a:prstGeom prst="rect">
            <a:avLst/>
          </a:prstGeom>
        </p:spPr>
        <p:txBody>
          <a:bodyPr/>
          <a:lstStyle/>
          <a:p>
            <a:fld id="{D5CA120F-0E61-44CB-BC8B-AE0E8F21C421}" type="datetimeFigureOut">
              <a:rPr lang="en-US" smtClean="0"/>
              <a:t>6/13/25</a:t>
            </a:fld>
            <a:endParaRPr lang="en-US"/>
          </a:p>
        </p:txBody>
      </p:sp>
      <p:sp>
        <p:nvSpPr>
          <p:cNvPr id="5" name="Footer Placeholder 4"/>
          <p:cNvSpPr>
            <a:spLocks noGrp="1"/>
          </p:cNvSpPr>
          <p:nvPr>
            <p:ph type="ftr" sz="quarter" idx="11"/>
          </p:nvPr>
        </p:nvSpPr>
        <p:spPr>
          <a:xfrm>
            <a:off x="4348481" y="6452585"/>
            <a:ext cx="3860800" cy="301756"/>
          </a:xfrm>
          <a:prstGeom prst="rect">
            <a:avLst/>
          </a:prstGeom>
        </p:spPr>
        <p:txBody>
          <a:bodyPr/>
          <a:lstStyle/>
          <a:p>
            <a:endParaRPr lang="en-US"/>
          </a:p>
        </p:txBody>
      </p:sp>
      <p:sp>
        <p:nvSpPr>
          <p:cNvPr id="8" name="Content Placeholder 3">
            <a:extLst>
              <a:ext uri="{FF2B5EF4-FFF2-40B4-BE49-F238E27FC236}">
                <a16:creationId xmlns:a16="http://schemas.microsoft.com/office/drawing/2014/main" id="{51A7D4AF-D233-4F9C-8FCD-ECB5BBD0CAE0}"/>
              </a:ext>
            </a:extLst>
          </p:cNvPr>
          <p:cNvSpPr>
            <a:spLocks noGrp="1"/>
          </p:cNvSpPr>
          <p:nvPr>
            <p:ph sz="half" idx="2"/>
          </p:nvPr>
        </p:nvSpPr>
        <p:spPr>
          <a:xfrm>
            <a:off x="3903747" y="137030"/>
            <a:ext cx="5023438" cy="268752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Tree>
    <p:custDataLst>
      <p:tags r:id="rId1"/>
    </p:custDataLst>
    <p:extLst>
      <p:ext uri="{BB962C8B-B14F-4D97-AF65-F5344CB8AC3E}">
        <p14:creationId xmlns:p14="http://schemas.microsoft.com/office/powerpoint/2010/main" val="21362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2_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85800" y="1975316"/>
            <a:ext cx="4419600" cy="2113618"/>
          </a:xfrm>
        </p:spPr>
        <p:txBody>
          <a:bodyPr/>
          <a:lstStyle>
            <a:lvl1pPr marL="457200" indent="-457200">
              <a:buFont typeface="+mj-lt"/>
              <a:buAutoNum type="alphaUcPeriod"/>
              <a:defRPr sz="2400"/>
            </a:lvl1pPr>
            <a:lvl2pPr marL="914400" indent="-457200">
              <a:buFont typeface="+mj-lt"/>
              <a:buAutoNum type="arabicPeriod"/>
              <a:defRPr sz="2000"/>
            </a:lvl2pPr>
            <a:lvl3pPr marL="1200150" indent="-285750">
              <a:buFont typeface="Wingdings" panose="05000000000000000000" pitchFamily="2" charset="2"/>
              <a:buChar char="§"/>
              <a:defRPr sz="1800"/>
            </a:lvl3pPr>
            <a:lvl4pPr marL="1714500" indent="-342900">
              <a:buFont typeface="Calibri" panose="020F0502020204030204" pitchFamily="34" charset="0"/>
              <a:buChar char="­"/>
              <a:defRPr sz="1600"/>
            </a:lvl4pPr>
            <a:lvl5pPr marL="2171700" indent="-3429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F294AF96-2B07-483F-A1E9-B12CCB3C2329}" type="datetime2">
              <a:rPr lang="en-US" smtClean="0"/>
              <a:t>Friday, June 13,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AED2F0-FE46-4240-B9CD-38EFCE339481}" type="slidenum">
              <a:rPr lang="en-US" smtClean="0"/>
              <a:t>‹#›</a:t>
            </a:fld>
            <a:endParaRPr lang="en-US" dirty="0"/>
          </a:p>
        </p:txBody>
      </p:sp>
      <p:sp>
        <p:nvSpPr>
          <p:cNvPr id="13" name="Content Placeholder 5"/>
          <p:cNvSpPr>
            <a:spLocks noGrp="1"/>
          </p:cNvSpPr>
          <p:nvPr>
            <p:ph sz="quarter" idx="13" hasCustomPrompt="1"/>
          </p:nvPr>
        </p:nvSpPr>
        <p:spPr>
          <a:xfrm>
            <a:off x="0" y="51333"/>
            <a:ext cx="11963400" cy="482067"/>
          </a:xfr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4" name="Content Placeholder 5"/>
          <p:cNvSpPr>
            <a:spLocks noGrp="1"/>
          </p:cNvSpPr>
          <p:nvPr>
            <p:ph sz="quarter" idx="14"/>
          </p:nvPr>
        </p:nvSpPr>
        <p:spPr>
          <a:xfrm>
            <a:off x="7086600" y="609600"/>
            <a:ext cx="4876800" cy="30479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5"/>
          </p:nvPr>
        </p:nvSpPr>
        <p:spPr>
          <a:xfrm>
            <a:off x="32085" y="4571999"/>
            <a:ext cx="12083715" cy="1600201"/>
          </a:xfrm>
        </p:spPr>
        <p:txBody>
          <a:bodyPr/>
          <a:lstStyle>
            <a:lvl1pPr marL="342900" indent="-342900">
              <a:buClr>
                <a:srgbClr val="C00000"/>
              </a:buClr>
              <a:buSzPct val="52000"/>
              <a:buFont typeface="Wingdings" panose="05000000000000000000" pitchFamily="2" charset="2"/>
              <a:buChar char="v"/>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6" hasCustomPrompt="1"/>
          </p:nvPr>
        </p:nvSpPr>
        <p:spPr>
          <a:xfrm>
            <a:off x="-8576" y="584733"/>
            <a:ext cx="7084483" cy="1206432"/>
          </a:xfrm>
        </p:spPr>
        <p:txBody>
          <a:bodyPr/>
          <a:lstStyle>
            <a:lvl1pPr marL="0" indent="0">
              <a:buNone/>
              <a:defRPr sz="2400"/>
            </a:lvl1pPr>
            <a:lvl2pPr>
              <a:defRPr sz="2000"/>
            </a:lvl2pPr>
            <a:lvl3pPr>
              <a:defRPr sz="1800"/>
            </a:lvl3pPr>
            <a:lvl4pPr>
              <a:defRPr sz="16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215423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reserve="1">
  <p:cSld name="1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AE45-96E2-480B-B1E9-ED994B2F056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D083799-3FD8-4833-983C-EBAEF53251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E46ED-977A-4166-B89A-6F13E3183283}"/>
              </a:ext>
            </a:extLst>
          </p:cNvPr>
          <p:cNvSpPr>
            <a:spLocks noGrp="1"/>
          </p:cNvSpPr>
          <p:nvPr>
            <p:ph type="dt" sz="half" idx="10"/>
          </p:nvPr>
        </p:nvSpPr>
        <p:spPr>
          <a:xfrm>
            <a:off x="1476238" y="6522353"/>
            <a:ext cx="1272994" cy="249385"/>
          </a:xfrm>
          <a:prstGeom prst="rect">
            <a:avLst/>
          </a:prstGeom>
        </p:spPr>
        <p:txBody>
          <a:bodyPr/>
          <a:lstStyle/>
          <a:p>
            <a:fld id="{D5CA120F-0E61-44CB-BC8B-AE0E8F21C421}" type="datetimeFigureOut">
              <a:rPr lang="en-US" smtClean="0"/>
              <a:t>6/13/25</a:t>
            </a:fld>
            <a:endParaRPr lang="en-US"/>
          </a:p>
        </p:txBody>
      </p:sp>
      <p:sp>
        <p:nvSpPr>
          <p:cNvPr id="6" name="Slide Number Placeholder 5">
            <a:extLst>
              <a:ext uri="{FF2B5EF4-FFF2-40B4-BE49-F238E27FC236}">
                <a16:creationId xmlns:a16="http://schemas.microsoft.com/office/drawing/2014/main" id="{36CC78B0-C9BC-4F56-910B-0EFB2DC0C3E4}"/>
              </a:ext>
            </a:extLst>
          </p:cNvPr>
          <p:cNvSpPr>
            <a:spLocks noGrp="1"/>
          </p:cNvSpPr>
          <p:nvPr>
            <p:ph type="sldNum" sz="quarter" idx="12"/>
          </p:nvPr>
        </p:nvSpPr>
        <p:spPr>
          <a:xfrm>
            <a:off x="9082180" y="6574788"/>
            <a:ext cx="997085" cy="249385"/>
          </a:xfrm>
          <a:prstGeom prst="rect">
            <a:avLst/>
          </a:prstGeom>
        </p:spPr>
        <p:txBody>
          <a:bodyPr/>
          <a:lstStyle>
            <a:lvl1pPr algn="r">
              <a:defRPr sz="1100">
                <a:solidFill>
                  <a:schemeClr val="bg1">
                    <a:lumMod val="75000"/>
                  </a:schemeClr>
                </a:solidFill>
              </a:defRPr>
            </a:lvl1pPr>
          </a:lstStyle>
          <a:p>
            <a:fld id="{FD490FE0-32D5-4879-AFC0-5201DD0F26F4}" type="slidenum">
              <a:rPr lang="en-US" smtClean="0"/>
              <a:t>‹#›</a:t>
            </a:fld>
            <a:endParaRPr lang="en-US"/>
          </a:p>
        </p:txBody>
      </p:sp>
    </p:spTree>
    <p:extLst>
      <p:ext uri="{BB962C8B-B14F-4D97-AF65-F5344CB8AC3E}">
        <p14:creationId xmlns:p14="http://schemas.microsoft.com/office/powerpoint/2010/main" val="3147193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76238" y="6574787"/>
            <a:ext cx="1272994" cy="249385"/>
          </a:xfrm>
          <a:prstGeom prst="rect">
            <a:avLst/>
          </a:prstGeom>
        </p:spPr>
        <p:txBody>
          <a:bodyPr/>
          <a:lstStyle/>
          <a:p>
            <a:fld id="{D5CA120F-0E61-44CB-BC8B-AE0E8F21C421}" type="datetimeFigureOut">
              <a:rPr lang="en-US" smtClean="0"/>
              <a:t>6/13/25</a:t>
            </a:fld>
            <a:endParaRPr lang="en-US"/>
          </a:p>
        </p:txBody>
      </p:sp>
      <p:sp>
        <p:nvSpPr>
          <p:cNvPr id="4" name="Slide Number Placeholder 3"/>
          <p:cNvSpPr>
            <a:spLocks noGrp="1"/>
          </p:cNvSpPr>
          <p:nvPr>
            <p:ph type="sldNum" sz="quarter" idx="12"/>
          </p:nvPr>
        </p:nvSpPr>
        <p:spPr>
          <a:xfrm>
            <a:off x="9082180" y="6574788"/>
            <a:ext cx="997085" cy="249385"/>
          </a:xfrm>
          <a:prstGeom prst="rect">
            <a:avLst/>
          </a:prstGeom>
        </p:spPr>
        <p:txBody>
          <a:bodyPr/>
          <a:lstStyle>
            <a:lvl1pPr algn="r">
              <a:defRPr sz="1000">
                <a:solidFill>
                  <a:schemeClr val="bg1">
                    <a:lumMod val="75000"/>
                  </a:schemeClr>
                </a:solidFill>
              </a:defRPr>
            </a:lvl1pPr>
          </a:lstStyle>
          <a:p>
            <a:fld id="{FD490FE0-32D5-4879-AFC0-5201DD0F26F4}" type="slidenum">
              <a:rPr lang="en-US" smtClean="0"/>
              <a:t>‹#›</a:t>
            </a:fld>
            <a:endParaRPr lang="en-US"/>
          </a:p>
        </p:txBody>
      </p:sp>
      <p:sp>
        <p:nvSpPr>
          <p:cNvPr id="3" name="Rectangle 2">
            <a:extLst>
              <a:ext uri="{FF2B5EF4-FFF2-40B4-BE49-F238E27FC236}">
                <a16:creationId xmlns:a16="http://schemas.microsoft.com/office/drawing/2014/main" id="{ED16AEBA-BF33-A73F-1752-85E3F1ED7944}"/>
              </a:ext>
            </a:extLst>
          </p:cNvPr>
          <p:cNvSpPr/>
          <p:nvPr userDrawn="1"/>
        </p:nvSpPr>
        <p:spPr bwMode="auto">
          <a:xfrm>
            <a:off x="51516" y="51516"/>
            <a:ext cx="12123312"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5" name="Rectangle 4">
            <a:extLst>
              <a:ext uri="{FF2B5EF4-FFF2-40B4-BE49-F238E27FC236}">
                <a16:creationId xmlns:a16="http://schemas.microsoft.com/office/drawing/2014/main" id="{51B4D888-FE86-A6EA-C84C-C88A47102B54}"/>
              </a:ext>
            </a:extLst>
          </p:cNvPr>
          <p:cNvSpPr/>
          <p:nvPr userDrawn="1"/>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7" name="Rectangle 6">
            <a:extLst>
              <a:ext uri="{FF2B5EF4-FFF2-40B4-BE49-F238E27FC236}">
                <a16:creationId xmlns:a16="http://schemas.microsoft.com/office/drawing/2014/main" id="{EB5C7D4A-CC4D-6DD1-32BA-068975AD3688}"/>
              </a:ext>
            </a:extLst>
          </p:cNvPr>
          <p:cNvSpPr/>
          <p:nvPr userDrawn="1"/>
        </p:nvSpPr>
        <p:spPr>
          <a:xfrm>
            <a:off x="0" y="0"/>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986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11125200" cy="595311"/>
          </a:xfrm>
        </p:spPr>
        <p:txBody>
          <a:bodyPr/>
          <a:lstStyle>
            <a:lvl1pPr>
              <a:defRPr sz="2400"/>
            </a:lvl1pPr>
          </a:lstStyle>
          <a:p>
            <a:r>
              <a:rPr lang="en-US"/>
              <a:t>Click to edit Master title style</a:t>
            </a:r>
            <a:endParaRPr lang="en-US" dirty="0"/>
          </a:p>
        </p:txBody>
      </p:sp>
      <p:sp>
        <p:nvSpPr>
          <p:cNvPr id="3" name="Content Placeholder 2"/>
          <p:cNvSpPr>
            <a:spLocks noGrp="1"/>
          </p:cNvSpPr>
          <p:nvPr>
            <p:ph sz="half" idx="1"/>
          </p:nvPr>
        </p:nvSpPr>
        <p:spPr>
          <a:xfrm>
            <a:off x="457200" y="762003"/>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7958" y="762001"/>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67AB6499-D51A-43C3-82A2-19A4511C4B32}"/>
              </a:ext>
            </a:extLst>
          </p:cNvPr>
          <p:cNvSpPr>
            <a:spLocks noGrp="1"/>
          </p:cNvSpPr>
          <p:nvPr>
            <p:ph type="dt" sz="half" idx="10"/>
          </p:nvPr>
        </p:nvSpPr>
        <p:spPr>
          <a:xfrm>
            <a:off x="1597492" y="6596782"/>
            <a:ext cx="1272994" cy="249385"/>
          </a:xfrm>
          <a:prstGeom prst="rect">
            <a:avLst/>
          </a:prstGeom>
        </p:spPr>
        <p:txBody>
          <a:bodyPr/>
          <a:lstStyle>
            <a:lvl1pPr>
              <a:defRPr/>
            </a:lvl1pPr>
          </a:lstStyle>
          <a:p>
            <a:fld id="{D5CA120F-0E61-44CB-BC8B-AE0E8F21C421}" type="datetimeFigureOut">
              <a:rPr lang="en-US" smtClean="0"/>
              <a:t>6/13/25</a:t>
            </a:fld>
            <a:endParaRPr lang="en-US"/>
          </a:p>
        </p:txBody>
      </p:sp>
      <p:sp>
        <p:nvSpPr>
          <p:cNvPr id="6" name="Footer Placeholder 4">
            <a:extLst>
              <a:ext uri="{FF2B5EF4-FFF2-40B4-BE49-F238E27FC236}">
                <a16:creationId xmlns:a16="http://schemas.microsoft.com/office/drawing/2014/main" id="{4EE362A1-040C-4EFB-B24C-9B260BD37752}"/>
              </a:ext>
            </a:extLst>
          </p:cNvPr>
          <p:cNvSpPr>
            <a:spLocks noGrp="1"/>
          </p:cNvSpPr>
          <p:nvPr>
            <p:ph type="ftr" sz="quarter" idx="11"/>
          </p:nvPr>
        </p:nvSpPr>
        <p:spPr>
          <a:xfrm>
            <a:off x="5806912" y="6491064"/>
            <a:ext cx="1659118" cy="307727"/>
          </a:xfrm>
          <a:prstGeom prst="rect">
            <a:avLst/>
          </a:prstGeom>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E52C1D2-C2C7-4E55-B7FF-58607537A0CE}"/>
              </a:ext>
            </a:extLst>
          </p:cNvPr>
          <p:cNvSpPr>
            <a:spLocks noGrp="1"/>
          </p:cNvSpPr>
          <p:nvPr>
            <p:ph type="sldNum" sz="quarter" idx="12"/>
          </p:nvPr>
        </p:nvSpPr>
        <p:spPr>
          <a:xfrm>
            <a:off x="9082180" y="6574788"/>
            <a:ext cx="997085" cy="249385"/>
          </a:xfrm>
          <a:prstGeom prst="rect">
            <a:avLst/>
          </a:prstGeom>
        </p:spPr>
        <p:txBody>
          <a:bodyPr/>
          <a:lstStyle>
            <a:lvl1pPr algn="r">
              <a:defRPr sz="1000">
                <a:solidFill>
                  <a:schemeClr val="bg1">
                    <a:lumMod val="75000"/>
                  </a:schemeClr>
                </a:solidFill>
              </a:defRPr>
            </a:lvl1pPr>
          </a:lstStyle>
          <a:p>
            <a:fld id="{FD490FE0-32D5-4879-AFC0-5201DD0F26F4}" type="slidenum">
              <a:rPr lang="en-US" smtClean="0"/>
              <a:t>‹#›</a:t>
            </a:fld>
            <a:endParaRPr lang="en-US"/>
          </a:p>
        </p:txBody>
      </p:sp>
      <p:sp>
        <p:nvSpPr>
          <p:cNvPr id="8" name="Content Placeholder 2">
            <a:extLst>
              <a:ext uri="{FF2B5EF4-FFF2-40B4-BE49-F238E27FC236}">
                <a16:creationId xmlns:a16="http://schemas.microsoft.com/office/drawing/2014/main" id="{205E63DC-FEAF-43DC-A2A6-95AFC7EC1D65}"/>
              </a:ext>
            </a:extLst>
          </p:cNvPr>
          <p:cNvSpPr>
            <a:spLocks noGrp="1"/>
          </p:cNvSpPr>
          <p:nvPr>
            <p:ph sz="half" idx="13"/>
          </p:nvPr>
        </p:nvSpPr>
        <p:spPr>
          <a:xfrm>
            <a:off x="3276600" y="762002"/>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CB3211D1-56FF-46F8-A0BF-2FC09C1FC1AC}"/>
              </a:ext>
            </a:extLst>
          </p:cNvPr>
          <p:cNvSpPr>
            <a:spLocks noGrp="1"/>
          </p:cNvSpPr>
          <p:nvPr>
            <p:ph sz="half" idx="14"/>
          </p:nvPr>
        </p:nvSpPr>
        <p:spPr>
          <a:xfrm>
            <a:off x="9372600" y="762000"/>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73E19B3A-3F7B-4343-83D7-75729DD2E813}"/>
              </a:ext>
            </a:extLst>
          </p:cNvPr>
          <p:cNvSpPr>
            <a:spLocks noGrp="1"/>
          </p:cNvSpPr>
          <p:nvPr>
            <p:ph sz="half" idx="15"/>
          </p:nvPr>
        </p:nvSpPr>
        <p:spPr>
          <a:xfrm>
            <a:off x="439822" y="3611039"/>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A0001518-1D9A-42E0-AA5B-545C44574B04}"/>
              </a:ext>
            </a:extLst>
          </p:cNvPr>
          <p:cNvSpPr>
            <a:spLocks noGrp="1"/>
          </p:cNvSpPr>
          <p:nvPr>
            <p:ph sz="half" idx="16"/>
          </p:nvPr>
        </p:nvSpPr>
        <p:spPr>
          <a:xfrm>
            <a:off x="6570580" y="3611037"/>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7A72671F-D138-4E76-9FBF-E2D941AF9960}"/>
              </a:ext>
            </a:extLst>
          </p:cNvPr>
          <p:cNvSpPr>
            <a:spLocks noGrp="1"/>
          </p:cNvSpPr>
          <p:nvPr>
            <p:ph sz="half" idx="17"/>
          </p:nvPr>
        </p:nvSpPr>
        <p:spPr>
          <a:xfrm>
            <a:off x="3259222" y="3611038"/>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C391FD9C-9F7F-4DA0-A0A6-3F800EB61EC7}"/>
              </a:ext>
            </a:extLst>
          </p:cNvPr>
          <p:cNvSpPr>
            <a:spLocks noGrp="1"/>
          </p:cNvSpPr>
          <p:nvPr>
            <p:ph sz="half" idx="18"/>
          </p:nvPr>
        </p:nvSpPr>
        <p:spPr>
          <a:xfrm>
            <a:off x="9355222" y="3611036"/>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89047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4B5C4A0-2208-4061-B364-3E568F97C746}"/>
              </a:ext>
            </a:extLst>
          </p:cNvPr>
          <p:cNvSpPr>
            <a:spLocks noGrp="1"/>
          </p:cNvSpPr>
          <p:nvPr>
            <p:ph type="dt" sz="half" idx="10"/>
          </p:nvPr>
        </p:nvSpPr>
        <p:spPr/>
        <p:txBody>
          <a:bodyPr/>
          <a:lstStyle>
            <a:lvl1pPr>
              <a:defRPr/>
            </a:lvl1pPr>
          </a:lstStyle>
          <a:p>
            <a:fld id="{D5CA120F-0E61-44CB-BC8B-AE0E8F21C421}" type="datetimeFigureOut">
              <a:rPr lang="en-US" smtClean="0"/>
              <a:t>6/13/25</a:t>
            </a:fld>
            <a:endParaRPr lang="en-US"/>
          </a:p>
        </p:txBody>
      </p:sp>
      <p:sp>
        <p:nvSpPr>
          <p:cNvPr id="5" name="Footer Placeholder 4">
            <a:extLst>
              <a:ext uri="{FF2B5EF4-FFF2-40B4-BE49-F238E27FC236}">
                <a16:creationId xmlns:a16="http://schemas.microsoft.com/office/drawing/2014/main" id="{292C813A-8401-4F20-9431-F4F6703CDB7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37BB535-48D3-42BA-A468-1418EEA93C7D}"/>
              </a:ext>
            </a:extLst>
          </p:cNvPr>
          <p:cNvSpPr>
            <a:spLocks noGrp="1"/>
          </p:cNvSpPr>
          <p:nvPr>
            <p:ph type="sldNum" sz="quarter" idx="12"/>
          </p:nvPr>
        </p:nvSpPr>
        <p:spPr>
          <a:xfrm>
            <a:off x="0" y="0"/>
            <a:ext cx="0" cy="0"/>
          </a:xfrm>
        </p:spPr>
        <p:txBody>
          <a:bodyPr/>
          <a:lstStyle>
            <a:lvl1pPr>
              <a:defRPr/>
            </a:lvl1pPr>
          </a:lstStyle>
          <a:p>
            <a:fld id="{FD490FE0-32D5-4879-AFC0-5201DD0F26F4}" type="slidenum">
              <a:rPr lang="en-US" smtClean="0"/>
              <a:t>‹#›</a:t>
            </a:fld>
            <a:endParaRPr lang="en-US"/>
          </a:p>
        </p:txBody>
      </p:sp>
      <p:sp>
        <p:nvSpPr>
          <p:cNvPr id="7" name="Rectangle 6">
            <a:extLst>
              <a:ext uri="{FF2B5EF4-FFF2-40B4-BE49-F238E27FC236}">
                <a16:creationId xmlns:a16="http://schemas.microsoft.com/office/drawing/2014/main" id="{3793196C-47E3-AA25-3A62-4AA166A2B8E3}"/>
              </a:ext>
            </a:extLst>
          </p:cNvPr>
          <p:cNvSpPr/>
          <p:nvPr userDrawn="1"/>
        </p:nvSpPr>
        <p:spPr>
          <a:xfrm>
            <a:off x="0" y="0"/>
            <a:ext cx="12192000" cy="6858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62138D11-810E-5D72-BD2A-A100779109DC}"/>
              </a:ext>
            </a:extLst>
          </p:cNvPr>
          <p:cNvSpPr/>
          <p:nvPr userDrawn="1"/>
        </p:nvSpPr>
        <p:spPr>
          <a:xfrm>
            <a:off x="-21389" y="0"/>
            <a:ext cx="12213390" cy="6858000"/>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E7353AD-B270-7EA0-A943-E2F178D35FDC}"/>
              </a:ext>
            </a:extLst>
          </p:cNvPr>
          <p:cNvPicPr>
            <a:picLocks noChangeAspect="1"/>
          </p:cNvPicPr>
          <p:nvPr userDrawn="1"/>
        </p:nvPicPr>
        <p:blipFill>
          <a:blip r:embed="rId2"/>
          <a:stretch>
            <a:fillRect/>
          </a:stretch>
        </p:blipFill>
        <p:spPr>
          <a:xfrm>
            <a:off x="220662" y="6198920"/>
            <a:ext cx="904875" cy="581025"/>
          </a:xfrm>
          <a:prstGeom prst="rect">
            <a:avLst/>
          </a:prstGeom>
        </p:spPr>
      </p:pic>
      <p:sp>
        <p:nvSpPr>
          <p:cNvPr id="14" name="Rectangle 13">
            <a:extLst>
              <a:ext uri="{FF2B5EF4-FFF2-40B4-BE49-F238E27FC236}">
                <a16:creationId xmlns:a16="http://schemas.microsoft.com/office/drawing/2014/main" id="{F1AB4834-0473-AD60-1A7C-80F24FE1F31A}"/>
              </a:ext>
            </a:extLst>
          </p:cNvPr>
          <p:cNvSpPr/>
          <p:nvPr userDrawn="1"/>
        </p:nvSpPr>
        <p:spPr bwMode="auto">
          <a:xfrm>
            <a:off x="21770" y="1194502"/>
            <a:ext cx="12213390"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15" name="Rectangle 14">
            <a:extLst>
              <a:ext uri="{FF2B5EF4-FFF2-40B4-BE49-F238E27FC236}">
                <a16:creationId xmlns:a16="http://schemas.microsoft.com/office/drawing/2014/main" id="{7E320ACD-E2DC-EDAA-A7D4-7E164BB10636}"/>
              </a:ext>
            </a:extLst>
          </p:cNvPr>
          <p:cNvSpPr/>
          <p:nvPr userDrawn="1"/>
        </p:nvSpPr>
        <p:spPr bwMode="auto">
          <a:xfrm flipV="1">
            <a:off x="32085" y="1226033"/>
            <a:ext cx="12159915" cy="45719"/>
          </a:xfrm>
          <a:prstGeom prst="rect">
            <a:avLst/>
          </a:prstGeom>
          <a:solidFill>
            <a:srgbClr val="006600"/>
          </a:solidFill>
          <a:ln w="9525" cap="flat" cmpd="sng" algn="ctr">
            <a:solidFill>
              <a:schemeClr val="accent3">
                <a:lumMod val="50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17238406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11125200" cy="595311"/>
          </a:xfrm>
        </p:spPr>
        <p:txBody>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838201"/>
            <a:ext cx="5537200" cy="5287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838201"/>
            <a:ext cx="5384800" cy="2590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7AB6499-D51A-43C3-82A2-19A4511C4B32}"/>
              </a:ext>
            </a:extLst>
          </p:cNvPr>
          <p:cNvSpPr>
            <a:spLocks noGrp="1"/>
          </p:cNvSpPr>
          <p:nvPr>
            <p:ph type="dt" sz="half" idx="10"/>
          </p:nvPr>
        </p:nvSpPr>
        <p:spPr/>
        <p:txBody>
          <a:bodyPr/>
          <a:lstStyle>
            <a:lvl1pPr>
              <a:defRPr/>
            </a:lvl1pPr>
          </a:lstStyle>
          <a:p>
            <a:fld id="{D5CA120F-0E61-44CB-BC8B-AE0E8F21C421}" type="datetimeFigureOut">
              <a:rPr lang="en-US" smtClean="0"/>
              <a:t>6/13/25</a:t>
            </a:fld>
            <a:endParaRPr lang="en-US"/>
          </a:p>
        </p:txBody>
      </p:sp>
      <p:sp>
        <p:nvSpPr>
          <p:cNvPr id="6" name="Footer Placeholder 4">
            <a:extLst>
              <a:ext uri="{FF2B5EF4-FFF2-40B4-BE49-F238E27FC236}">
                <a16:creationId xmlns:a16="http://schemas.microsoft.com/office/drawing/2014/main" id="{4EE362A1-040C-4EFB-B24C-9B260BD37752}"/>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E52C1D2-C2C7-4E55-B7FF-58607537A0CE}"/>
              </a:ext>
            </a:extLst>
          </p:cNvPr>
          <p:cNvSpPr>
            <a:spLocks noGrp="1"/>
          </p:cNvSpPr>
          <p:nvPr>
            <p:ph type="sldNum" sz="quarter" idx="12"/>
          </p:nvPr>
        </p:nvSpPr>
        <p:spPr/>
        <p:txBody>
          <a:bodyPr/>
          <a:lstStyle>
            <a:lvl1pPr>
              <a:defRPr/>
            </a:lvl1pPr>
          </a:lstStyle>
          <a:p>
            <a:fld id="{FD490FE0-32D5-4879-AFC0-5201DD0F26F4}" type="slidenum">
              <a:rPr lang="en-US" smtClean="0"/>
              <a:t>‹#›</a:t>
            </a:fld>
            <a:endParaRPr lang="en-US"/>
          </a:p>
        </p:txBody>
      </p:sp>
      <p:sp>
        <p:nvSpPr>
          <p:cNvPr id="8" name="Content Placeholder 3">
            <a:extLst>
              <a:ext uri="{FF2B5EF4-FFF2-40B4-BE49-F238E27FC236}">
                <a16:creationId xmlns:a16="http://schemas.microsoft.com/office/drawing/2014/main" id="{5A689DFB-4869-4558-BB48-1C08FEC9B918}"/>
              </a:ext>
            </a:extLst>
          </p:cNvPr>
          <p:cNvSpPr>
            <a:spLocks noGrp="1"/>
          </p:cNvSpPr>
          <p:nvPr>
            <p:ph sz="half" idx="13"/>
          </p:nvPr>
        </p:nvSpPr>
        <p:spPr>
          <a:xfrm>
            <a:off x="6197600" y="3535366"/>
            <a:ext cx="5384800" cy="2590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116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9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04284" y="880388"/>
            <a:ext cx="2567516" cy="2820661"/>
          </a:xfrm>
        </p:spPr>
        <p:txBody>
          <a:bodyPr>
            <a:normAutofit/>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3" name="Content Placeholder 5"/>
          <p:cNvSpPr>
            <a:spLocks noGrp="1"/>
          </p:cNvSpPr>
          <p:nvPr>
            <p:ph sz="quarter" idx="13"/>
          </p:nvPr>
        </p:nvSpPr>
        <p:spPr>
          <a:xfrm>
            <a:off x="404284" y="3936533"/>
            <a:ext cx="4243916" cy="2047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Content Placeholder 5"/>
          <p:cNvSpPr>
            <a:spLocks noGrp="1"/>
          </p:cNvSpPr>
          <p:nvPr>
            <p:ph sz="quarter" idx="14"/>
          </p:nvPr>
        </p:nvSpPr>
        <p:spPr>
          <a:xfrm>
            <a:off x="4724400" y="762000"/>
            <a:ext cx="7084142" cy="5222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4F2A3586-4DB6-4348-B159-2FFE28EBA1D2}"/>
              </a:ext>
            </a:extLst>
          </p:cNvPr>
          <p:cNvSpPr>
            <a:spLocks noGrp="1"/>
          </p:cNvSpPr>
          <p:nvPr>
            <p:ph type="title"/>
          </p:nvPr>
        </p:nvSpPr>
        <p:spPr>
          <a:xfrm>
            <a:off x="126122" y="123579"/>
            <a:ext cx="11955517" cy="514843"/>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6184712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0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1492" y="1028069"/>
            <a:ext cx="3384388" cy="2893482"/>
          </a:xfrm>
        </p:spPr>
        <p:txBody>
          <a:bodyPr>
            <a:normAutofit/>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3" name="Content Placeholder 5"/>
          <p:cNvSpPr>
            <a:spLocks noGrp="1"/>
          </p:cNvSpPr>
          <p:nvPr>
            <p:ph sz="quarter" idx="13"/>
          </p:nvPr>
        </p:nvSpPr>
        <p:spPr>
          <a:xfrm>
            <a:off x="309631" y="4145437"/>
            <a:ext cx="4243916" cy="2047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Content Placeholder 5"/>
          <p:cNvSpPr>
            <a:spLocks noGrp="1"/>
          </p:cNvSpPr>
          <p:nvPr>
            <p:ph sz="quarter" idx="14"/>
          </p:nvPr>
        </p:nvSpPr>
        <p:spPr>
          <a:xfrm>
            <a:off x="4724400" y="731363"/>
            <a:ext cx="7084142" cy="3414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117" y="0"/>
            <a:ext cx="12189884" cy="6821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72FC7215-9C9E-4E57-8219-2B4BCD2593BB}"/>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8" name="Content Placeholder 5">
            <a:extLst>
              <a:ext uri="{FF2B5EF4-FFF2-40B4-BE49-F238E27FC236}">
                <a16:creationId xmlns:a16="http://schemas.microsoft.com/office/drawing/2014/main" id="{FE3F0B8C-A350-421F-AF3B-E41DFAE53D90}"/>
              </a:ext>
            </a:extLst>
          </p:cNvPr>
          <p:cNvSpPr>
            <a:spLocks noGrp="1"/>
          </p:cNvSpPr>
          <p:nvPr>
            <p:ph sz="quarter" idx="15"/>
          </p:nvPr>
        </p:nvSpPr>
        <p:spPr>
          <a:xfrm>
            <a:off x="4753466" y="4336282"/>
            <a:ext cx="7211404" cy="1924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9456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p:spPr>
        <p:txBody>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609600" y="1068387"/>
            <a:ext cx="5384800" cy="2360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068385"/>
            <a:ext cx="5384800" cy="50577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7AB6499-D51A-43C3-82A2-19A4511C4B32}"/>
              </a:ext>
            </a:extLst>
          </p:cNvPr>
          <p:cNvSpPr>
            <a:spLocks noGrp="1"/>
          </p:cNvSpPr>
          <p:nvPr>
            <p:ph type="dt" sz="half" idx="10"/>
          </p:nvPr>
        </p:nvSpPr>
        <p:spPr/>
        <p:txBody>
          <a:bodyPr/>
          <a:lstStyle>
            <a:lvl1pPr>
              <a:defRPr/>
            </a:lvl1pPr>
          </a:lstStyle>
          <a:p>
            <a:fld id="{D5CA120F-0E61-44CB-BC8B-AE0E8F21C421}" type="datetimeFigureOut">
              <a:rPr lang="en-US" smtClean="0"/>
              <a:t>6/13/25</a:t>
            </a:fld>
            <a:endParaRPr lang="en-US"/>
          </a:p>
        </p:txBody>
      </p:sp>
      <p:sp>
        <p:nvSpPr>
          <p:cNvPr id="6" name="Footer Placeholder 4">
            <a:extLst>
              <a:ext uri="{FF2B5EF4-FFF2-40B4-BE49-F238E27FC236}">
                <a16:creationId xmlns:a16="http://schemas.microsoft.com/office/drawing/2014/main" id="{4EE362A1-040C-4EFB-B24C-9B260BD37752}"/>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E52C1D2-C2C7-4E55-B7FF-58607537A0CE}"/>
              </a:ext>
            </a:extLst>
          </p:cNvPr>
          <p:cNvSpPr>
            <a:spLocks noGrp="1"/>
          </p:cNvSpPr>
          <p:nvPr>
            <p:ph type="sldNum" sz="quarter" idx="12"/>
          </p:nvPr>
        </p:nvSpPr>
        <p:spPr>
          <a:xfrm>
            <a:off x="8737600" y="6356350"/>
            <a:ext cx="2844800" cy="365125"/>
          </a:xfrm>
          <a:prstGeom prst="rect">
            <a:avLst/>
          </a:prstGeom>
        </p:spPr>
        <p:txBody>
          <a:bodyPr/>
          <a:lstStyle>
            <a:lvl1pPr>
              <a:defRPr/>
            </a:lvl1pPr>
          </a:lstStyle>
          <a:p>
            <a:fld id="{FD490FE0-32D5-4879-AFC0-5201DD0F26F4}" type="slidenum">
              <a:rPr lang="en-US" smtClean="0"/>
              <a:t>‹#›</a:t>
            </a:fld>
            <a:endParaRPr lang="en-US"/>
          </a:p>
        </p:txBody>
      </p:sp>
      <p:sp>
        <p:nvSpPr>
          <p:cNvPr id="8" name="Content Placeholder 2">
            <a:extLst>
              <a:ext uri="{FF2B5EF4-FFF2-40B4-BE49-F238E27FC236}">
                <a16:creationId xmlns:a16="http://schemas.microsoft.com/office/drawing/2014/main" id="{337BDE28-6B87-4DB3-932D-7E9C3CB21E13}"/>
              </a:ext>
            </a:extLst>
          </p:cNvPr>
          <p:cNvSpPr>
            <a:spLocks noGrp="1"/>
          </p:cNvSpPr>
          <p:nvPr>
            <p:ph sz="half" idx="13"/>
          </p:nvPr>
        </p:nvSpPr>
        <p:spPr>
          <a:xfrm>
            <a:off x="609600" y="3613151"/>
            <a:ext cx="5384800" cy="2513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505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11125200" cy="595311"/>
          </a:xfrm>
        </p:spPr>
        <p:txBody>
          <a:bodyPr/>
          <a:lstStyle>
            <a:lvl1pPr>
              <a:defRPr sz="2400"/>
            </a:lvl1pPr>
          </a:lstStyle>
          <a:p>
            <a:r>
              <a:rPr lang="en-US"/>
              <a:t>Click to edit Master title style</a:t>
            </a:r>
            <a:endParaRPr lang="en-US" dirty="0"/>
          </a:p>
        </p:txBody>
      </p:sp>
      <p:sp>
        <p:nvSpPr>
          <p:cNvPr id="3" name="Content Placeholder 2"/>
          <p:cNvSpPr>
            <a:spLocks noGrp="1"/>
          </p:cNvSpPr>
          <p:nvPr>
            <p:ph sz="half" idx="1"/>
          </p:nvPr>
        </p:nvSpPr>
        <p:spPr>
          <a:xfrm>
            <a:off x="457200" y="762003"/>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7958" y="762001"/>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67AB6499-D51A-43C3-82A2-19A4511C4B32}"/>
              </a:ext>
            </a:extLst>
          </p:cNvPr>
          <p:cNvSpPr>
            <a:spLocks noGrp="1"/>
          </p:cNvSpPr>
          <p:nvPr>
            <p:ph type="dt" sz="half" idx="10"/>
          </p:nvPr>
        </p:nvSpPr>
        <p:spPr/>
        <p:txBody>
          <a:bodyPr/>
          <a:lstStyle>
            <a:lvl1pPr>
              <a:defRPr/>
            </a:lvl1pPr>
          </a:lstStyle>
          <a:p>
            <a:fld id="{D5CA120F-0E61-44CB-BC8B-AE0E8F21C421}" type="datetimeFigureOut">
              <a:rPr lang="en-US" smtClean="0"/>
              <a:t>6/13/25</a:t>
            </a:fld>
            <a:endParaRPr lang="en-US"/>
          </a:p>
        </p:txBody>
      </p:sp>
      <p:sp>
        <p:nvSpPr>
          <p:cNvPr id="6" name="Footer Placeholder 4">
            <a:extLst>
              <a:ext uri="{FF2B5EF4-FFF2-40B4-BE49-F238E27FC236}">
                <a16:creationId xmlns:a16="http://schemas.microsoft.com/office/drawing/2014/main" id="{4EE362A1-040C-4EFB-B24C-9B260BD37752}"/>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E52C1D2-C2C7-4E55-B7FF-58607537A0CE}"/>
              </a:ext>
            </a:extLst>
          </p:cNvPr>
          <p:cNvSpPr>
            <a:spLocks noGrp="1"/>
          </p:cNvSpPr>
          <p:nvPr>
            <p:ph type="sldNum" sz="quarter" idx="12"/>
          </p:nvPr>
        </p:nvSpPr>
        <p:spPr>
          <a:xfrm>
            <a:off x="8737600" y="6356350"/>
            <a:ext cx="2844800" cy="365125"/>
          </a:xfrm>
          <a:prstGeom prst="rect">
            <a:avLst/>
          </a:prstGeom>
        </p:spPr>
        <p:txBody>
          <a:bodyPr/>
          <a:lstStyle>
            <a:lvl1pPr>
              <a:defRPr/>
            </a:lvl1pPr>
          </a:lstStyle>
          <a:p>
            <a:fld id="{FD490FE0-32D5-4879-AFC0-5201DD0F26F4}" type="slidenum">
              <a:rPr lang="en-US" smtClean="0"/>
              <a:t>‹#›</a:t>
            </a:fld>
            <a:endParaRPr lang="en-US"/>
          </a:p>
        </p:txBody>
      </p:sp>
      <p:sp>
        <p:nvSpPr>
          <p:cNvPr id="8" name="Content Placeholder 2">
            <a:extLst>
              <a:ext uri="{FF2B5EF4-FFF2-40B4-BE49-F238E27FC236}">
                <a16:creationId xmlns:a16="http://schemas.microsoft.com/office/drawing/2014/main" id="{205E63DC-FEAF-43DC-A2A6-95AFC7EC1D65}"/>
              </a:ext>
            </a:extLst>
          </p:cNvPr>
          <p:cNvSpPr>
            <a:spLocks noGrp="1"/>
          </p:cNvSpPr>
          <p:nvPr>
            <p:ph sz="half" idx="13"/>
          </p:nvPr>
        </p:nvSpPr>
        <p:spPr>
          <a:xfrm>
            <a:off x="3276600" y="762002"/>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CB3211D1-56FF-46F8-A0BF-2FC09C1FC1AC}"/>
              </a:ext>
            </a:extLst>
          </p:cNvPr>
          <p:cNvSpPr>
            <a:spLocks noGrp="1"/>
          </p:cNvSpPr>
          <p:nvPr>
            <p:ph sz="half" idx="14"/>
          </p:nvPr>
        </p:nvSpPr>
        <p:spPr>
          <a:xfrm>
            <a:off x="9372600" y="762000"/>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73E19B3A-3F7B-4343-83D7-75729DD2E813}"/>
              </a:ext>
            </a:extLst>
          </p:cNvPr>
          <p:cNvSpPr>
            <a:spLocks noGrp="1"/>
          </p:cNvSpPr>
          <p:nvPr>
            <p:ph sz="half" idx="15"/>
          </p:nvPr>
        </p:nvSpPr>
        <p:spPr>
          <a:xfrm>
            <a:off x="439822" y="3611039"/>
            <a:ext cx="2667000"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A0001518-1D9A-42E0-AA5B-545C44574B04}"/>
              </a:ext>
            </a:extLst>
          </p:cNvPr>
          <p:cNvSpPr>
            <a:spLocks noGrp="1"/>
          </p:cNvSpPr>
          <p:nvPr>
            <p:ph sz="half" idx="16"/>
          </p:nvPr>
        </p:nvSpPr>
        <p:spPr>
          <a:xfrm>
            <a:off x="6570580" y="3611037"/>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7A72671F-D138-4E76-9FBF-E2D941AF9960}"/>
              </a:ext>
            </a:extLst>
          </p:cNvPr>
          <p:cNvSpPr>
            <a:spLocks noGrp="1"/>
          </p:cNvSpPr>
          <p:nvPr>
            <p:ph sz="half" idx="17"/>
          </p:nvPr>
        </p:nvSpPr>
        <p:spPr>
          <a:xfrm>
            <a:off x="3259222" y="3611038"/>
            <a:ext cx="3158958"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C391FD9C-9F7F-4DA0-A0A6-3F800EB61EC7}"/>
              </a:ext>
            </a:extLst>
          </p:cNvPr>
          <p:cNvSpPr>
            <a:spLocks noGrp="1"/>
          </p:cNvSpPr>
          <p:nvPr>
            <p:ph sz="half" idx="18"/>
          </p:nvPr>
        </p:nvSpPr>
        <p:spPr>
          <a:xfrm>
            <a:off x="9355222" y="3611036"/>
            <a:ext cx="2632242" cy="2713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14976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74400" cy="309097"/>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636976"/>
            <a:ext cx="30480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CA120F-0E61-44CB-BC8B-AE0E8F21C421}" type="datetimeFigureOut">
              <a:rPr lang="en-US" smtClean="0"/>
              <a:t>6/13/25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90FE0-32D5-4879-AFC0-5201DD0F26F4}" type="slidenum">
              <a:rPr lang="en-US" smtClean="0"/>
              <a:t>‹#›</a:t>
            </a:fld>
            <a:endParaRPr lang="en-US"/>
          </a:p>
        </p:txBody>
      </p:sp>
      <p:sp>
        <p:nvSpPr>
          <p:cNvPr id="13" name="Content Placeholder 2"/>
          <p:cNvSpPr>
            <a:spLocks noGrp="1"/>
          </p:cNvSpPr>
          <p:nvPr>
            <p:ph sz="half" idx="13"/>
          </p:nvPr>
        </p:nvSpPr>
        <p:spPr>
          <a:xfrm>
            <a:off x="3810000" y="636976"/>
            <a:ext cx="45847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half" idx="14"/>
          </p:nvPr>
        </p:nvSpPr>
        <p:spPr>
          <a:xfrm>
            <a:off x="8610600" y="606813"/>
            <a:ext cx="3048000" cy="5489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E8825901-CEDD-4819-97A0-F0AFD3CF1230}"/>
              </a:ext>
            </a:extLst>
          </p:cNvPr>
          <p:cNvSpPr/>
          <p:nvPr/>
        </p:nvSpPr>
        <p:spPr>
          <a:xfrm>
            <a:off x="2177" y="0"/>
            <a:ext cx="12189823" cy="68580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801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hyperlink" Target="mailto:Aileen.Marty@FIU.edu" TargetMode="Externa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hyperlink" Target="mailto:Aileen.Marty@FIU.edu" TargetMode="Externa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76.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63" Type="http://schemas.openxmlformats.org/officeDocument/2006/relationships/tags" Target="../tags/tag6.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61" Type="http://schemas.openxmlformats.org/officeDocument/2006/relationships/slideLayout" Target="../slideLayouts/slideLayout111.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64" Type="http://schemas.openxmlformats.org/officeDocument/2006/relationships/image" Target="../media/image1.png"/><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hyperlink" Target="mailto:Aileen.Marty@FIU.edu" TargetMode="External"/><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image" Target="../media/image1.png"/><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tags" Target="../tags/tag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theme" Target="../theme/theme5.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8" Type="http://schemas.openxmlformats.org/officeDocument/2006/relationships/slideLayout" Target="../slideLayouts/slideLayout119.xml"/><Relationship Id="rId3"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4.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6.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hyperlink" Target="mailto:Aileen.Marty@FIU.edu" TargetMode="Externa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theme" Target="../theme/theme7.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image" Target="../media/image4.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tags" Target="../tags/tag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image" Target="../media/image4.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theme" Target="../theme/theme8.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theme" Target="../theme/theme9.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image" Target="../media/image4.png"/><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tags" Target="../tags/tag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11760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066800"/>
            <a:ext cx="111760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937BF-FFBD-4814-8FFA-AB927C0A8A59}" type="datetimeFigureOut">
              <a:rPr lang="en-US" smtClean="0"/>
              <a:t>6/13/25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3028D-5E24-49E9-B235-EBC8B7A3E80F}" type="slidenum">
              <a:rPr lang="en-US" smtClean="0"/>
              <a:t>‹#›</a:t>
            </a:fld>
            <a:endParaRPr lang="en-US"/>
          </a:p>
        </p:txBody>
      </p:sp>
      <p:sp>
        <p:nvSpPr>
          <p:cNvPr id="7" name="Rectangle 6"/>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dirty="0">
              <a:ln>
                <a:noFill/>
              </a:ln>
              <a:solidFill>
                <a:srgbClr val="000066"/>
              </a:solidFill>
              <a:effectLst/>
              <a:latin typeface="Arial" charset="0"/>
              <a:cs typeface="Arial" charset="0"/>
            </a:endParaRPr>
          </a:p>
        </p:txBody>
      </p:sp>
      <p:sp>
        <p:nvSpPr>
          <p:cNvPr id="11" name="Rectangle 10"/>
          <p:cNvSpPr/>
          <p:nvPr/>
        </p:nvSpPr>
        <p:spPr>
          <a:xfrm>
            <a:off x="1" y="11842"/>
            <a:ext cx="12170609" cy="6857999"/>
          </a:xfrm>
          <a:prstGeom prst="rect">
            <a:avLst/>
          </a:prstGeom>
          <a:noFill/>
          <a:ln w="76200">
            <a:solidFill>
              <a:srgbClr val="92D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C74EEBE-E1A8-421A-AF4F-A0B1F9E4C537}"/>
              </a:ext>
            </a:extLst>
          </p:cNvPr>
          <p:cNvSpPr/>
          <p:nvPr userDrawn="1"/>
        </p:nvSpPr>
        <p:spPr>
          <a:xfrm>
            <a:off x="-21389" y="0"/>
            <a:ext cx="12213390" cy="6858000"/>
          </a:xfrm>
          <a:prstGeom prst="rect">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315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8" r:id="rId3"/>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1F7D25-A9B2-0FA8-8BB8-5526D36CDFFE}"/>
              </a:ext>
            </a:extLst>
          </p:cNvPr>
          <p:cNvPicPr>
            <a:picLocks noChangeAspect="1"/>
          </p:cNvPicPr>
          <p:nvPr userDrawn="1"/>
        </p:nvPicPr>
        <p:blipFill>
          <a:blip r:embed="rId25"/>
          <a:stretch>
            <a:fillRect/>
          </a:stretch>
        </p:blipFill>
        <p:spPr>
          <a:xfrm>
            <a:off x="27759" y="6504955"/>
            <a:ext cx="12172950" cy="338080"/>
          </a:xfrm>
          <a:prstGeom prst="rect">
            <a:avLst/>
          </a:prstGeom>
        </p:spPr>
      </p:pic>
      <p:sp>
        <p:nvSpPr>
          <p:cNvPr id="2" name="Title Placeholder 1"/>
          <p:cNvSpPr>
            <a:spLocks noGrp="1"/>
          </p:cNvSpPr>
          <p:nvPr>
            <p:ph type="title"/>
          </p:nvPr>
        </p:nvSpPr>
        <p:spPr>
          <a:xfrm>
            <a:off x="609600" y="228600"/>
            <a:ext cx="111760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066800"/>
            <a:ext cx="11176000" cy="49831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32000" y="65030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937BF-FFBD-4814-8FFA-AB927C0A8A59}" type="datetimeFigureOut">
              <a:rPr lang="en-US" smtClean="0"/>
              <a:t>6/13/25</a:t>
            </a:fld>
            <a:endParaRPr lang="en-US"/>
          </a:p>
        </p:txBody>
      </p:sp>
      <p:sp>
        <p:nvSpPr>
          <p:cNvPr id="5" name="Footer Placeholder 4"/>
          <p:cNvSpPr>
            <a:spLocks noGrp="1"/>
          </p:cNvSpPr>
          <p:nvPr>
            <p:ph type="ftr" sz="quarter" idx="3"/>
          </p:nvPr>
        </p:nvSpPr>
        <p:spPr>
          <a:xfrm>
            <a:off x="5829907" y="6594106"/>
            <a:ext cx="2636978" cy="2061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05274" y="6514596"/>
            <a:ext cx="4651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3028D-5E24-49E9-B235-EBC8B7A3E80F}" type="slidenum">
              <a:rPr lang="en-US" smtClean="0"/>
              <a:t>‹#›</a:t>
            </a:fld>
            <a:endParaRPr lang="en-US"/>
          </a:p>
        </p:txBody>
      </p:sp>
      <p:sp>
        <p:nvSpPr>
          <p:cNvPr id="7" name="Rectangle 6"/>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dirty="0">
              <a:ln>
                <a:noFill/>
              </a:ln>
              <a:solidFill>
                <a:srgbClr val="000066"/>
              </a:solidFill>
              <a:effectLst/>
              <a:latin typeface="Arial" charset="0"/>
              <a:cs typeface="Arial" charset="0"/>
            </a:endParaRPr>
          </a:p>
        </p:txBody>
      </p:sp>
      <p:sp>
        <p:nvSpPr>
          <p:cNvPr id="11" name="Rectangle 10"/>
          <p:cNvSpPr/>
          <p:nvPr/>
        </p:nvSpPr>
        <p:spPr>
          <a:xfrm>
            <a:off x="1" y="1"/>
            <a:ext cx="12170609" cy="6843713"/>
          </a:xfrm>
          <a:prstGeom prst="rect">
            <a:avLst/>
          </a:pr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C8A95086-9B5A-4B5C-A043-68556F35690F}"/>
              </a:ext>
            </a:extLst>
          </p:cNvPr>
          <p:cNvSpPr/>
          <p:nvPr/>
        </p:nvSpPr>
        <p:spPr>
          <a:xfrm>
            <a:off x="2177" y="0"/>
            <a:ext cx="12189823" cy="6858000"/>
          </a:xfrm>
          <a:prstGeom prst="rect">
            <a:avLst/>
          </a:pr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D4DDC2-B7C2-DF2D-3275-11AADC91E78A}"/>
              </a:ext>
            </a:extLst>
          </p:cNvPr>
          <p:cNvSpPr txBox="1"/>
          <p:nvPr userDrawn="1"/>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26">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14691752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902"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2B4BB-54EA-29F8-F87A-1F816EA926DA}"/>
              </a:ext>
            </a:extLst>
          </p:cNvPr>
          <p:cNvPicPr>
            <a:picLocks noChangeAspect="1"/>
          </p:cNvPicPr>
          <p:nvPr userDrawn="1"/>
        </p:nvPicPr>
        <p:blipFill>
          <a:blip r:embed="rId26"/>
          <a:stretch>
            <a:fillRect/>
          </a:stretch>
        </p:blipFill>
        <p:spPr>
          <a:xfrm>
            <a:off x="0" y="6520323"/>
            <a:ext cx="12144107" cy="307345"/>
          </a:xfrm>
          <a:prstGeom prst="rect">
            <a:avLst/>
          </a:prstGeom>
        </p:spPr>
      </p:pic>
      <p:sp>
        <p:nvSpPr>
          <p:cNvPr id="2054" name="Rectangle 6"/>
          <p:cNvSpPr>
            <a:spLocks noChangeArrowheads="1"/>
          </p:cNvSpPr>
          <p:nvPr/>
        </p:nvSpPr>
        <p:spPr bwMode="auto">
          <a:xfrm>
            <a:off x="1236133" y="6597444"/>
            <a:ext cx="5664200" cy="2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2813"/>
            <a:r>
              <a:rPr lang="en-US" sz="1200" dirty="0">
                <a:solidFill>
                  <a:srgbClr val="96CCEE"/>
                </a:solidFill>
                <a:latin typeface="Arial Narrow" pitchFamily="34" charset="0"/>
              </a:rPr>
              <a:t>TITLE from VIEW and SLIDE MASTER</a:t>
            </a:r>
            <a:r>
              <a:rPr lang="en-US" sz="1200" dirty="0">
                <a:solidFill>
                  <a:srgbClr val="72BBE8"/>
                </a:solidFill>
                <a:latin typeface="Arial Narrow" pitchFamily="34" charset="0"/>
              </a:rPr>
              <a:t> </a:t>
            </a:r>
            <a:r>
              <a:rPr lang="en-US" sz="1200" dirty="0">
                <a:solidFill>
                  <a:schemeClr val="bg1"/>
                </a:solidFill>
                <a:latin typeface="Arial Narrow" pitchFamily="34" charset="0"/>
              </a:rPr>
              <a:t> </a:t>
            </a:r>
            <a:r>
              <a:rPr lang="en-US" sz="1800" baseline="12000" dirty="0">
                <a:solidFill>
                  <a:schemeClr val="bg1"/>
                </a:solidFill>
                <a:latin typeface="Arial Narrow" pitchFamily="34" charset="0"/>
              </a:rPr>
              <a:t>|</a:t>
            </a:r>
            <a:r>
              <a:rPr lang="en-US" sz="1200" dirty="0">
                <a:solidFill>
                  <a:srgbClr val="96CCEE"/>
                </a:solidFill>
                <a:latin typeface="Arial Narrow" pitchFamily="34" charset="0"/>
              </a:rPr>
              <a:t>  </a:t>
            </a:r>
            <a:fld id="{23799B3F-79B9-446A-847D-AC193BC7F719}" type="datetime4">
              <a:rPr lang="en-US" sz="1200">
                <a:solidFill>
                  <a:srgbClr val="96CCEE"/>
                </a:solidFill>
                <a:latin typeface="Arial Narrow" pitchFamily="34" charset="0"/>
              </a:rPr>
              <a:pPr defTabSz="912813"/>
              <a:t>June 13, 2025</a:t>
            </a:fld>
            <a:endParaRPr lang="en-US" sz="1200" dirty="0">
              <a:solidFill>
                <a:srgbClr val="96CCEE"/>
              </a:solidFill>
              <a:latin typeface="Arial Narrow" pitchFamily="34" charset="0"/>
            </a:endParaRPr>
          </a:p>
        </p:txBody>
      </p:sp>
      <p:sp>
        <p:nvSpPr>
          <p:cNvPr id="2055" name="Rectangle 7"/>
          <p:cNvSpPr>
            <a:spLocks noChangeArrowheads="1"/>
          </p:cNvSpPr>
          <p:nvPr/>
        </p:nvSpPr>
        <p:spPr bwMode="auto">
          <a:xfrm>
            <a:off x="11907040" y="6553637"/>
            <a:ext cx="47413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2813"/>
            <a:fld id="{6F50333B-DFE0-4825-B522-4B72198C8167}" type="slidenum">
              <a:rPr lang="en-US" sz="1500">
                <a:solidFill>
                  <a:srgbClr val="72BBE8"/>
                </a:solidFill>
                <a:latin typeface="Arial Narrow" pitchFamily="34" charset="0"/>
              </a:rPr>
              <a:pPr defTabSz="912813"/>
              <a:t>‹#›</a:t>
            </a:fld>
            <a:r>
              <a:rPr lang="en-US" sz="1500" dirty="0">
                <a:solidFill>
                  <a:srgbClr val="72BBE8"/>
                </a:solidFill>
                <a:latin typeface="Arial Narrow" pitchFamily="34" charset="0"/>
              </a:rPr>
              <a:t> </a:t>
            </a:r>
            <a:r>
              <a:rPr lang="en-US" sz="2100" baseline="14000" dirty="0">
                <a:solidFill>
                  <a:schemeClr val="bg1"/>
                </a:solidFill>
                <a:latin typeface="Arial Narrow" pitchFamily="34" charset="0"/>
              </a:rPr>
              <a:t>|</a:t>
            </a:r>
          </a:p>
        </p:txBody>
      </p:sp>
      <p:sp>
        <p:nvSpPr>
          <p:cNvPr id="10" name="Rectangle 9"/>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2" name="Rectangle 1"/>
          <p:cNvSpPr/>
          <p:nvPr/>
        </p:nvSpPr>
        <p:spPr bwMode="auto">
          <a:xfrm>
            <a:off x="220662" y="70333"/>
            <a:ext cx="11923446" cy="10919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4" name="TextBox 3">
            <a:extLst>
              <a:ext uri="{FF2B5EF4-FFF2-40B4-BE49-F238E27FC236}">
                <a16:creationId xmlns:a16="http://schemas.microsoft.com/office/drawing/2014/main" id="{29F469AB-36DC-E8D9-7C8C-4B2B72FA4199}"/>
              </a:ext>
            </a:extLst>
          </p:cNvPr>
          <p:cNvSpPr txBox="1"/>
          <p:nvPr userDrawn="1"/>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27">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63949988"/>
      </p:ext>
    </p:extLst>
  </p:cSld>
  <p:clrMap bg1="lt1" tx1="dk1" bg2="lt2" tx2="dk2" accent1="accent1" accent2="accent2" accent3="accent3" accent4="accent4" accent5="accent5" accent6="accent6" hlink="hlink" folHlink="folHlink"/>
  <p:sldLayoutIdLst>
    <p:sldLayoutId id="2147483873"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Lst>
  <p:txStyles>
    <p:titleStyle>
      <a:lvl1pPr algn="ctr" defTabSz="912813" rtl="0" eaLnBrk="1" fontAlgn="base" hangingPunct="1">
        <a:spcBef>
          <a:spcPct val="0"/>
        </a:spcBef>
        <a:spcAft>
          <a:spcPct val="0"/>
        </a:spcAft>
        <a:defRPr sz="2800" b="1">
          <a:solidFill>
            <a:srgbClr val="336600"/>
          </a:solidFill>
          <a:latin typeface="+mj-lt"/>
          <a:ea typeface="+mj-ea"/>
          <a:cs typeface="+mj-cs"/>
        </a:defRPr>
      </a:lvl1pPr>
      <a:lvl2pPr algn="ctr" defTabSz="912813" rtl="0" eaLnBrk="1" fontAlgn="base" hangingPunct="1">
        <a:spcBef>
          <a:spcPct val="0"/>
        </a:spcBef>
        <a:spcAft>
          <a:spcPct val="0"/>
        </a:spcAft>
        <a:defRPr sz="3500" b="1">
          <a:solidFill>
            <a:srgbClr val="000066"/>
          </a:solidFill>
          <a:latin typeface="Arial" charset="0"/>
          <a:cs typeface="Arial" charset="0"/>
        </a:defRPr>
      </a:lvl2pPr>
      <a:lvl3pPr algn="ctr" defTabSz="912813" rtl="0" eaLnBrk="1" fontAlgn="base" hangingPunct="1">
        <a:spcBef>
          <a:spcPct val="0"/>
        </a:spcBef>
        <a:spcAft>
          <a:spcPct val="0"/>
        </a:spcAft>
        <a:defRPr sz="3500" b="1">
          <a:solidFill>
            <a:srgbClr val="000066"/>
          </a:solidFill>
          <a:latin typeface="Arial" charset="0"/>
          <a:cs typeface="Arial" charset="0"/>
        </a:defRPr>
      </a:lvl3pPr>
      <a:lvl4pPr algn="ctr" defTabSz="912813" rtl="0" eaLnBrk="1" fontAlgn="base" hangingPunct="1">
        <a:spcBef>
          <a:spcPct val="0"/>
        </a:spcBef>
        <a:spcAft>
          <a:spcPct val="0"/>
        </a:spcAft>
        <a:defRPr sz="3500" b="1">
          <a:solidFill>
            <a:srgbClr val="000066"/>
          </a:solidFill>
          <a:latin typeface="Arial" charset="0"/>
          <a:cs typeface="Arial" charset="0"/>
        </a:defRPr>
      </a:lvl4pPr>
      <a:lvl5pPr algn="ctr" defTabSz="912813" rtl="0" eaLnBrk="1" fontAlgn="base" hangingPunct="1">
        <a:spcBef>
          <a:spcPct val="0"/>
        </a:spcBef>
        <a:spcAft>
          <a:spcPct val="0"/>
        </a:spcAft>
        <a:defRPr sz="3500" b="1">
          <a:solidFill>
            <a:srgbClr val="000066"/>
          </a:solidFill>
          <a:latin typeface="Arial" charset="0"/>
          <a:cs typeface="Arial" charset="0"/>
        </a:defRPr>
      </a:lvl5pPr>
      <a:lvl6pPr marL="400666" algn="ctr" defTabSz="914018" rtl="0" eaLnBrk="1" fontAlgn="base" hangingPunct="1">
        <a:spcBef>
          <a:spcPct val="0"/>
        </a:spcBef>
        <a:spcAft>
          <a:spcPct val="0"/>
        </a:spcAft>
        <a:defRPr sz="3500" b="1">
          <a:solidFill>
            <a:srgbClr val="000066"/>
          </a:solidFill>
          <a:latin typeface="Arial" charset="0"/>
          <a:cs typeface="Arial" charset="0"/>
        </a:defRPr>
      </a:lvl6pPr>
      <a:lvl7pPr marL="801330" algn="ctr" defTabSz="914018" rtl="0" eaLnBrk="1" fontAlgn="base" hangingPunct="1">
        <a:spcBef>
          <a:spcPct val="0"/>
        </a:spcBef>
        <a:spcAft>
          <a:spcPct val="0"/>
        </a:spcAft>
        <a:defRPr sz="3500" b="1">
          <a:solidFill>
            <a:srgbClr val="000066"/>
          </a:solidFill>
          <a:latin typeface="Arial" charset="0"/>
          <a:cs typeface="Arial" charset="0"/>
        </a:defRPr>
      </a:lvl7pPr>
      <a:lvl8pPr marL="1201995" algn="ctr" defTabSz="914018" rtl="0" eaLnBrk="1" fontAlgn="base" hangingPunct="1">
        <a:spcBef>
          <a:spcPct val="0"/>
        </a:spcBef>
        <a:spcAft>
          <a:spcPct val="0"/>
        </a:spcAft>
        <a:defRPr sz="3500" b="1">
          <a:solidFill>
            <a:srgbClr val="000066"/>
          </a:solidFill>
          <a:latin typeface="Arial" charset="0"/>
          <a:cs typeface="Arial" charset="0"/>
        </a:defRPr>
      </a:lvl8pPr>
      <a:lvl9pPr marL="1602660" algn="ctr" defTabSz="914018" rtl="0" eaLnBrk="1" fontAlgn="base" hangingPunct="1">
        <a:spcBef>
          <a:spcPct val="0"/>
        </a:spcBef>
        <a:spcAft>
          <a:spcPct val="0"/>
        </a:spcAft>
        <a:defRPr sz="3500" b="1">
          <a:solidFill>
            <a:srgbClr val="000066"/>
          </a:solidFill>
          <a:latin typeface="Arial" charset="0"/>
          <a:cs typeface="Arial" charset="0"/>
        </a:defRPr>
      </a:lvl9pPr>
    </p:titleStyle>
    <p:bodyStyle>
      <a:lvl1pPr marL="341313" indent="-341313" algn="l" defTabSz="912813" rtl="0" eaLnBrk="1" fontAlgn="base" hangingPunct="1">
        <a:spcBef>
          <a:spcPct val="80000"/>
        </a:spcBef>
        <a:spcAft>
          <a:spcPct val="0"/>
        </a:spcAft>
        <a:buClr>
          <a:srgbClr val="00663F"/>
        </a:buClr>
        <a:buFontTx/>
        <a:buChar char="●"/>
        <a:defRPr sz="2500">
          <a:solidFill>
            <a:srgbClr val="000066"/>
          </a:solidFill>
          <a:latin typeface="+mn-lt"/>
          <a:ea typeface="+mn-ea"/>
          <a:cs typeface="+mn-cs"/>
        </a:defRPr>
      </a:lvl1pPr>
      <a:lvl2pPr marL="804863" indent="-280988" algn="l" defTabSz="912813" rtl="0" eaLnBrk="1" fontAlgn="base" hangingPunct="1">
        <a:spcBef>
          <a:spcPct val="20000"/>
        </a:spcBef>
        <a:spcAft>
          <a:spcPct val="0"/>
        </a:spcAft>
        <a:buClr>
          <a:srgbClr val="00663F"/>
        </a:buClr>
        <a:buFontTx/>
        <a:buChar char="●"/>
        <a:defRPr sz="2100">
          <a:solidFill>
            <a:srgbClr val="000066"/>
          </a:solidFill>
          <a:latin typeface="+mn-lt"/>
          <a:cs typeface="+mn-cs"/>
        </a:defRPr>
      </a:lvl2pPr>
      <a:lvl3pPr marL="1255713" indent="-269875" algn="l" defTabSz="912813" rtl="0" eaLnBrk="1" fontAlgn="base" hangingPunct="1">
        <a:spcBef>
          <a:spcPct val="20000"/>
        </a:spcBef>
        <a:spcAft>
          <a:spcPct val="0"/>
        </a:spcAft>
        <a:buClr>
          <a:srgbClr val="00663F"/>
        </a:buClr>
        <a:buFontTx/>
        <a:buChar char="●"/>
        <a:defRPr sz="2100">
          <a:solidFill>
            <a:srgbClr val="000066"/>
          </a:solidFill>
          <a:latin typeface="Arial Narrow" pitchFamily="34" charset="0"/>
          <a:cs typeface="+mn-cs"/>
        </a:defRPr>
      </a:lvl3pPr>
      <a:lvl4pPr marL="1663700" indent="-225425" algn="l" defTabSz="912813" rtl="0" eaLnBrk="1" fontAlgn="base" hangingPunct="1">
        <a:spcBef>
          <a:spcPct val="20000"/>
        </a:spcBef>
        <a:spcAft>
          <a:spcPct val="0"/>
        </a:spcAft>
        <a:buClr>
          <a:srgbClr val="00663F"/>
        </a:buClr>
        <a:buFontTx/>
        <a:buChar char="●"/>
        <a:defRPr sz="2100">
          <a:solidFill>
            <a:srgbClr val="000066"/>
          </a:solidFill>
          <a:latin typeface="Arial Narrow" pitchFamily="34" charset="0"/>
          <a:cs typeface="+mn-cs"/>
        </a:defRPr>
      </a:lvl4pPr>
      <a:lvl5pPr marL="1987550" indent="-144463" algn="r" defTabSz="912813" rtl="1" eaLnBrk="1" fontAlgn="base" hangingPunct="1">
        <a:spcBef>
          <a:spcPct val="20000"/>
        </a:spcBef>
        <a:spcAft>
          <a:spcPct val="0"/>
        </a:spcAft>
        <a:buChar char="»"/>
        <a:defRPr sz="2000">
          <a:solidFill>
            <a:srgbClr val="000066"/>
          </a:solidFill>
          <a:latin typeface="+mn-lt"/>
          <a:cs typeface="+mn-cs"/>
        </a:defRPr>
      </a:lvl5pPr>
      <a:lvl6pPr marL="2388688" indent="-144685" algn="r" defTabSz="914018" rtl="1" eaLnBrk="1" fontAlgn="base" hangingPunct="1">
        <a:spcBef>
          <a:spcPct val="20000"/>
        </a:spcBef>
        <a:spcAft>
          <a:spcPct val="0"/>
        </a:spcAft>
        <a:buChar char="»"/>
        <a:defRPr sz="2000">
          <a:solidFill>
            <a:srgbClr val="000066"/>
          </a:solidFill>
          <a:latin typeface="+mn-lt"/>
          <a:cs typeface="+mn-cs"/>
        </a:defRPr>
      </a:lvl6pPr>
      <a:lvl7pPr marL="2789353" indent="-144685" algn="r" defTabSz="914018" rtl="1" eaLnBrk="1" fontAlgn="base" hangingPunct="1">
        <a:spcBef>
          <a:spcPct val="20000"/>
        </a:spcBef>
        <a:spcAft>
          <a:spcPct val="0"/>
        </a:spcAft>
        <a:buChar char="»"/>
        <a:defRPr sz="2000">
          <a:solidFill>
            <a:srgbClr val="000066"/>
          </a:solidFill>
          <a:latin typeface="+mn-lt"/>
          <a:cs typeface="+mn-cs"/>
        </a:defRPr>
      </a:lvl7pPr>
      <a:lvl8pPr marL="3190018" indent="-144685" algn="r" defTabSz="914018" rtl="1" eaLnBrk="1" fontAlgn="base" hangingPunct="1">
        <a:spcBef>
          <a:spcPct val="20000"/>
        </a:spcBef>
        <a:spcAft>
          <a:spcPct val="0"/>
        </a:spcAft>
        <a:buChar char="»"/>
        <a:defRPr sz="2000">
          <a:solidFill>
            <a:srgbClr val="000066"/>
          </a:solidFill>
          <a:latin typeface="+mn-lt"/>
          <a:cs typeface="+mn-cs"/>
        </a:defRPr>
      </a:lvl8pPr>
      <a:lvl9pPr marL="3590683" indent="-144685" algn="r" defTabSz="914018" rtl="1" eaLnBrk="1" fontAlgn="base" hangingPunct="1">
        <a:spcBef>
          <a:spcPct val="20000"/>
        </a:spcBef>
        <a:spcAft>
          <a:spcPct val="0"/>
        </a:spcAft>
        <a:buChar char="»"/>
        <a:defRPr sz="2000">
          <a:solidFill>
            <a:srgbClr val="000066"/>
          </a:solidFill>
          <a:latin typeface="+mn-lt"/>
          <a:cs typeface="+mn-cs"/>
        </a:defRPr>
      </a:lvl9pPr>
    </p:bodyStyle>
    <p:otherStyle>
      <a:defPPr>
        <a:defRPr lang="en-US"/>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0DA466-A1A5-CB37-F3FE-A63F21EB3ABE}"/>
              </a:ext>
            </a:extLst>
          </p:cNvPr>
          <p:cNvPicPr>
            <a:picLocks noChangeAspect="1"/>
          </p:cNvPicPr>
          <p:nvPr userDrawn="1"/>
        </p:nvPicPr>
        <p:blipFill>
          <a:blip r:embed="rId64"/>
          <a:stretch>
            <a:fillRect/>
          </a:stretch>
        </p:blipFill>
        <p:spPr>
          <a:xfrm>
            <a:off x="27759" y="6504955"/>
            <a:ext cx="12172950" cy="338080"/>
          </a:xfrm>
          <a:prstGeom prst="rect">
            <a:avLst/>
          </a:prstGeom>
        </p:spPr>
      </p:pic>
      <p:sp>
        <p:nvSpPr>
          <p:cNvPr id="2" name="Title Placeholder 1"/>
          <p:cNvSpPr>
            <a:spLocks noGrp="1"/>
          </p:cNvSpPr>
          <p:nvPr>
            <p:ph type="title"/>
          </p:nvPr>
        </p:nvSpPr>
        <p:spPr>
          <a:xfrm>
            <a:off x="126122" y="-7809"/>
            <a:ext cx="11955517" cy="5148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6122" y="555006"/>
            <a:ext cx="11955517" cy="54949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auto">
          <a:xfrm>
            <a:off x="0" y="3"/>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r" defTabSz="782241" rtl="1" eaLnBrk="1" fontAlgn="base" latinLnBrk="0" hangingPunct="1">
              <a:lnSpc>
                <a:spcPct val="100000"/>
              </a:lnSpc>
              <a:spcBef>
                <a:spcPct val="0"/>
              </a:spcBef>
              <a:spcAft>
                <a:spcPct val="0"/>
              </a:spcAft>
              <a:buClrTx/>
              <a:buSzTx/>
              <a:buFontTx/>
              <a:buNone/>
              <a:tabLst/>
            </a:pPr>
            <a:endParaRPr kumimoji="0" lang="en-US" sz="2925" b="1" i="0" u="none" strike="noStrike" cap="none" normalizeH="0" baseline="0" dirty="0">
              <a:ln>
                <a:noFill/>
              </a:ln>
              <a:solidFill>
                <a:srgbClr val="000066"/>
              </a:solidFill>
              <a:effectLst/>
              <a:latin typeface="Arial" charset="0"/>
              <a:cs typeface="Arial" charset="0"/>
            </a:endParaRPr>
          </a:p>
        </p:txBody>
      </p:sp>
      <p:sp>
        <p:nvSpPr>
          <p:cNvPr id="11" name="Rectangle 10"/>
          <p:cNvSpPr/>
          <p:nvPr/>
        </p:nvSpPr>
        <p:spPr>
          <a:xfrm>
            <a:off x="2" y="3"/>
            <a:ext cx="12170609"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B30F9EC-51F9-4C3F-9E84-0E097A83A785}"/>
              </a:ext>
            </a:extLst>
          </p:cNvPr>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dirty="0">
              <a:ln>
                <a:noFill/>
              </a:ln>
              <a:solidFill>
                <a:srgbClr val="000066"/>
              </a:solidFill>
              <a:effectLst/>
              <a:latin typeface="Arial" charset="0"/>
              <a:cs typeface="Arial" charset="0"/>
            </a:endParaRPr>
          </a:p>
        </p:txBody>
      </p:sp>
      <p:sp>
        <p:nvSpPr>
          <p:cNvPr id="16" name="Rectangle 15">
            <a:extLst>
              <a:ext uri="{FF2B5EF4-FFF2-40B4-BE49-F238E27FC236}">
                <a16:creationId xmlns:a16="http://schemas.microsoft.com/office/drawing/2014/main" id="{96DD4E1C-C25D-4697-A520-ADB6DA66661C}"/>
              </a:ext>
            </a:extLst>
          </p:cNvPr>
          <p:cNvSpPr/>
          <p:nvPr/>
        </p:nvSpPr>
        <p:spPr>
          <a:xfrm>
            <a:off x="1" y="1"/>
            <a:ext cx="12170609"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9B46B3EA-4F65-46E4-AB4F-68D280AB22C6}"/>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
        <p:nvSpPr>
          <p:cNvPr id="13" name="Slide Number Placeholder 4">
            <a:extLst>
              <a:ext uri="{FF2B5EF4-FFF2-40B4-BE49-F238E27FC236}">
                <a16:creationId xmlns:a16="http://schemas.microsoft.com/office/drawing/2014/main" id="{9511DDAC-4C6E-4575-B300-3D542A949CD3}"/>
              </a:ext>
            </a:extLst>
          </p:cNvPr>
          <p:cNvSpPr txBox="1">
            <a:spLocks/>
          </p:cNvSpPr>
          <p:nvPr/>
        </p:nvSpPr>
        <p:spPr>
          <a:xfrm>
            <a:off x="11768328" y="6558675"/>
            <a:ext cx="402282" cy="3010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AE1E8EC-60FF-5948-A928-871BF5BCDA67}" type="slidenum">
              <a:rPr lang="en-US" sz="1200" smtClean="0">
                <a:solidFill>
                  <a:schemeClr val="bg1">
                    <a:lumMod val="75000"/>
                  </a:schemeClr>
                </a:solidFill>
              </a:rPr>
              <a:pPr algn="r"/>
              <a:t>‹#›</a:t>
            </a:fld>
            <a:endParaRPr lang="en-US" sz="1200" dirty="0">
              <a:solidFill>
                <a:schemeClr val="bg1">
                  <a:lumMod val="75000"/>
                </a:schemeClr>
              </a:solidFill>
            </a:endParaRPr>
          </a:p>
        </p:txBody>
      </p:sp>
      <p:sp>
        <p:nvSpPr>
          <p:cNvPr id="17" name="Date Placeholder 3">
            <a:extLst>
              <a:ext uri="{FF2B5EF4-FFF2-40B4-BE49-F238E27FC236}">
                <a16:creationId xmlns:a16="http://schemas.microsoft.com/office/drawing/2014/main" id="{6F7D092C-DC13-40AD-A0C4-D8FF42A27238}"/>
              </a:ext>
            </a:extLst>
          </p:cNvPr>
          <p:cNvSpPr>
            <a:spLocks noGrp="1"/>
          </p:cNvSpPr>
          <p:nvPr>
            <p:ph type="dt" sz="half" idx="2"/>
          </p:nvPr>
        </p:nvSpPr>
        <p:spPr>
          <a:xfrm>
            <a:off x="2431252" y="6601835"/>
            <a:ext cx="1938348" cy="194978"/>
          </a:xfrm>
          <a:prstGeom prst="rect">
            <a:avLst/>
          </a:prstGeom>
        </p:spPr>
        <p:txBody>
          <a:bodyPr/>
          <a:lstStyle>
            <a:lvl1pPr>
              <a:defRPr sz="1000">
                <a:solidFill>
                  <a:schemeClr val="bg1">
                    <a:lumMod val="75000"/>
                  </a:schemeClr>
                </a:solidFill>
              </a:defRPr>
            </a:lvl1pPr>
          </a:lstStyle>
          <a:p>
            <a:fld id="{315937BF-FFBD-4814-8FFA-AB927C0A8A59}" type="datetimeFigureOut">
              <a:rPr lang="en-US" smtClean="0"/>
              <a:t>6/13/25</a:t>
            </a:fld>
            <a:endParaRPr lang="en-US"/>
          </a:p>
        </p:txBody>
      </p:sp>
      <p:sp>
        <p:nvSpPr>
          <p:cNvPr id="18" name="Footer Placeholder 4">
            <a:extLst>
              <a:ext uri="{FF2B5EF4-FFF2-40B4-BE49-F238E27FC236}">
                <a16:creationId xmlns:a16="http://schemas.microsoft.com/office/drawing/2014/main" id="{A8B63F0F-F819-429D-ABA6-5C27A92952F4}"/>
              </a:ext>
            </a:extLst>
          </p:cNvPr>
          <p:cNvSpPr>
            <a:spLocks noGrp="1"/>
          </p:cNvSpPr>
          <p:nvPr>
            <p:ph type="ftr" sz="quarter" idx="3"/>
          </p:nvPr>
        </p:nvSpPr>
        <p:spPr>
          <a:xfrm>
            <a:off x="5155608" y="6614157"/>
            <a:ext cx="2498103" cy="170335"/>
          </a:xfrm>
          <a:prstGeom prst="rect">
            <a:avLst/>
          </a:prstGeom>
        </p:spPr>
        <p:txBody>
          <a:bodyPr/>
          <a:lstStyle>
            <a:lvl1pPr algn="ctr">
              <a:defRPr sz="1000">
                <a:solidFill>
                  <a:schemeClr val="bg1">
                    <a:lumMod val="75000"/>
                  </a:schemeClr>
                </a:solidFill>
              </a:defRPr>
            </a:lvl1pPr>
          </a:lstStyle>
          <a:p>
            <a:endParaRPr lang="en-US" dirty="0"/>
          </a:p>
        </p:txBody>
      </p:sp>
      <p:sp>
        <p:nvSpPr>
          <p:cNvPr id="19" name="Rectangle 18">
            <a:extLst>
              <a:ext uri="{FF2B5EF4-FFF2-40B4-BE49-F238E27FC236}">
                <a16:creationId xmlns:a16="http://schemas.microsoft.com/office/drawing/2014/main" id="{67A6C9AB-8227-4DF1-A7DC-448522D1CF9D}"/>
              </a:ext>
            </a:extLst>
          </p:cNvPr>
          <p:cNvSpPr/>
          <p:nvPr/>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4A71E46-7756-ABE2-4AC2-9583DDFCA27C}"/>
              </a:ext>
            </a:extLst>
          </p:cNvPr>
          <p:cNvSpPr/>
          <p:nvPr userDrawn="1"/>
        </p:nvSpPr>
        <p:spPr>
          <a:xfrm>
            <a:off x="47892" y="-4358"/>
            <a:ext cx="12192000" cy="6858000"/>
          </a:xfrm>
          <a:prstGeom prst="rect">
            <a:avLst/>
          </a:prstGeom>
          <a:no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0E8F50-EE4A-704A-8C0B-60D750BDF56B}"/>
              </a:ext>
            </a:extLst>
          </p:cNvPr>
          <p:cNvSpPr txBox="1"/>
          <p:nvPr userDrawn="1"/>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65">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custDataLst>
      <p:tags r:id="rId63"/>
    </p:custDataLst>
    <p:extLst>
      <p:ext uri="{BB962C8B-B14F-4D97-AF65-F5344CB8AC3E}">
        <p14:creationId xmlns:p14="http://schemas.microsoft.com/office/powerpoint/2010/main" val="352024658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38" r:id="rId35"/>
    <p:sldLayoutId id="2147483939" r:id="rId36"/>
    <p:sldLayoutId id="2147483940" r:id="rId37"/>
    <p:sldLayoutId id="2147483941" r:id="rId38"/>
    <p:sldLayoutId id="2147483942" r:id="rId39"/>
    <p:sldLayoutId id="2147483943" r:id="rId40"/>
    <p:sldLayoutId id="2147483944" r:id="rId41"/>
    <p:sldLayoutId id="2147483945" r:id="rId42"/>
    <p:sldLayoutId id="2147483946" r:id="rId43"/>
    <p:sldLayoutId id="2147483947" r:id="rId44"/>
    <p:sldLayoutId id="2147483948" r:id="rId45"/>
    <p:sldLayoutId id="2147483949" r:id="rId46"/>
    <p:sldLayoutId id="2147483950" r:id="rId47"/>
    <p:sldLayoutId id="2147483951" r:id="rId48"/>
    <p:sldLayoutId id="2147483952" r:id="rId49"/>
    <p:sldLayoutId id="2147483953" r:id="rId50"/>
    <p:sldLayoutId id="2147483954" r:id="rId51"/>
    <p:sldLayoutId id="2147483955" r:id="rId52"/>
    <p:sldLayoutId id="2147483956" r:id="rId53"/>
    <p:sldLayoutId id="2147483957" r:id="rId54"/>
    <p:sldLayoutId id="2147483958" r:id="rId55"/>
    <p:sldLayoutId id="2147483959" r:id="rId56"/>
    <p:sldLayoutId id="2147483960" r:id="rId57"/>
    <p:sldLayoutId id="2147483961" r:id="rId58"/>
    <p:sldLayoutId id="2147483962" r:id="rId59"/>
    <p:sldLayoutId id="2147483963" r:id="rId60"/>
    <p:sldLayoutId id="2147483964" r:id="rId61"/>
  </p:sldLayoutIdLst>
  <p:txStyles>
    <p:titleStyle>
      <a:lvl1pPr algn="ctr" defTabSz="685800" rtl="0" eaLnBrk="1" latinLnBrk="0" hangingPunct="1">
        <a:spcBef>
          <a:spcPct val="0"/>
        </a:spcBef>
        <a:buNone/>
        <a:defRPr sz="24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baseline="0">
          <a:solidFill>
            <a:schemeClr val="tx1"/>
          </a:solidFill>
          <a:latin typeface="+mn-lt"/>
          <a:ea typeface="+mn-ea"/>
          <a:cs typeface="+mn-cs"/>
        </a:defRPr>
      </a:lvl6pPr>
      <a:lvl7pPr marL="2228850" indent="-171450"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9A278F-F938-456E-B04E-3A6F2035E0F3}"/>
              </a:ext>
            </a:extLst>
          </p:cNvPr>
          <p:cNvPicPr>
            <a:picLocks noChangeAspect="1"/>
          </p:cNvPicPr>
          <p:nvPr/>
        </p:nvPicPr>
        <p:blipFill>
          <a:blip r:embed="rId38"/>
          <a:stretch>
            <a:fillRect/>
          </a:stretch>
        </p:blipFill>
        <p:spPr>
          <a:xfrm>
            <a:off x="27759" y="6504955"/>
            <a:ext cx="12172950" cy="338080"/>
          </a:xfrm>
          <a:prstGeom prst="rect">
            <a:avLst/>
          </a:prstGeom>
        </p:spPr>
      </p:pic>
      <p:sp>
        <p:nvSpPr>
          <p:cNvPr id="2050" name="Title Placeholder 1">
            <a:extLst>
              <a:ext uri="{FF2B5EF4-FFF2-40B4-BE49-F238E27FC236}">
                <a16:creationId xmlns:a16="http://schemas.microsoft.com/office/drawing/2014/main" id="{ACCDA3B8-81E4-40DB-AF9C-9B088A1BF612}"/>
              </a:ext>
            </a:extLst>
          </p:cNvPr>
          <p:cNvSpPr>
            <a:spLocks noGrp="1" noChangeArrowheads="1"/>
          </p:cNvSpPr>
          <p:nvPr>
            <p:ph type="title"/>
          </p:nvPr>
        </p:nvSpPr>
        <p:spPr bwMode="auto">
          <a:xfrm>
            <a:off x="125413" y="-7938"/>
            <a:ext cx="11955462"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4189426-2D77-400F-B5F8-4DB4CC7AF0D2}"/>
              </a:ext>
            </a:extLst>
          </p:cNvPr>
          <p:cNvSpPr>
            <a:spLocks noGrp="1" noChangeArrowheads="1"/>
          </p:cNvSpPr>
          <p:nvPr>
            <p:ph type="body" idx="1"/>
          </p:nvPr>
        </p:nvSpPr>
        <p:spPr bwMode="auto">
          <a:xfrm>
            <a:off x="125413" y="555625"/>
            <a:ext cx="11955462"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3210D131-644F-4920-9DFA-132C5399E5E3}"/>
              </a:ext>
            </a:extLst>
          </p:cNvPr>
          <p:cNvSpPr/>
          <p:nvPr/>
        </p:nvSpPr>
        <p:spPr bwMode="auto">
          <a:xfrm>
            <a:off x="0" y="0"/>
            <a:ext cx="12192000" cy="6843713"/>
          </a:xfrm>
          <a:prstGeom prst="rect">
            <a:avLst/>
          </a:prstGeom>
          <a:noFill/>
          <a:ln w="9525" cap="flat" cmpd="sng" algn="ctr">
            <a:solidFill>
              <a:srgbClr val="FFC000"/>
            </a:solidFill>
            <a:prstDash val="solid"/>
            <a:round/>
            <a:headEnd type="none" w="med" len="med"/>
            <a:tailEnd type="none" w="med" len="med"/>
          </a:ln>
          <a:effectLst/>
        </p:spPr>
        <p:txBody>
          <a:bodyPr lIns="68580" tIns="34290" rIns="68580" bIns="34290"/>
          <a:lstStyle/>
          <a:p>
            <a:pPr algn="r" defTabSz="782241" rtl="1" eaLnBrk="1" hangingPunct="1">
              <a:defRPr/>
            </a:pPr>
            <a:endParaRPr lang="en-US" sz="2925" b="1" dirty="0">
              <a:solidFill>
                <a:srgbClr val="000066"/>
              </a:solidFill>
              <a:latin typeface="Arial" charset="0"/>
              <a:cs typeface="Arial" charset="0"/>
            </a:endParaRPr>
          </a:p>
        </p:txBody>
      </p:sp>
      <p:sp>
        <p:nvSpPr>
          <p:cNvPr id="11" name="Rectangle 10">
            <a:extLst>
              <a:ext uri="{FF2B5EF4-FFF2-40B4-BE49-F238E27FC236}">
                <a16:creationId xmlns:a16="http://schemas.microsoft.com/office/drawing/2014/main" id="{1343E4DC-95B1-4A7F-A4D4-88996C317E79}"/>
              </a:ext>
            </a:extLst>
          </p:cNvPr>
          <p:cNvSpPr/>
          <p:nvPr/>
        </p:nvSpPr>
        <p:spPr>
          <a:xfrm>
            <a:off x="0" y="0"/>
            <a:ext cx="12171363"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054" name="Rectangle 9">
            <a:extLst>
              <a:ext uri="{FF2B5EF4-FFF2-40B4-BE49-F238E27FC236}">
                <a16:creationId xmlns:a16="http://schemas.microsoft.com/office/drawing/2014/main" id="{33F30392-4082-4516-BABF-DB7104512FF3}"/>
              </a:ext>
            </a:extLst>
          </p:cNvPr>
          <p:cNvSpPr>
            <a:spLocks noChangeArrowheads="1"/>
          </p:cNvSpPr>
          <p:nvPr/>
        </p:nvSpPr>
        <p:spPr bwMode="auto">
          <a:xfrm>
            <a:off x="0" y="0"/>
            <a:ext cx="12192000" cy="6843713"/>
          </a:xfrm>
          <a:prstGeom prst="rect">
            <a:avLst/>
          </a:prstGeom>
          <a:noFill/>
          <a:ln w="952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defTabSz="1042988">
              <a:defRPr>
                <a:solidFill>
                  <a:schemeClr val="tx1"/>
                </a:solidFill>
                <a:latin typeface="Calibri" panose="020F0502020204030204" pitchFamily="34" charset="0"/>
                <a:cs typeface="Arial" panose="020B0604020202020204" pitchFamily="34" charset="0"/>
              </a:defRPr>
            </a:lvl1pPr>
            <a:lvl2pPr marL="742950" indent="-285750" defTabSz="1042988">
              <a:defRPr>
                <a:solidFill>
                  <a:schemeClr val="tx1"/>
                </a:solidFill>
                <a:latin typeface="Calibri" panose="020F0502020204030204" pitchFamily="34" charset="0"/>
                <a:cs typeface="Arial" panose="020B0604020202020204" pitchFamily="34" charset="0"/>
              </a:defRPr>
            </a:lvl2pPr>
            <a:lvl3pPr marL="1143000" indent="-228600" defTabSz="1042988">
              <a:defRPr>
                <a:solidFill>
                  <a:schemeClr val="tx1"/>
                </a:solidFill>
                <a:latin typeface="Calibri" panose="020F0502020204030204" pitchFamily="34" charset="0"/>
                <a:cs typeface="Arial" panose="020B0604020202020204" pitchFamily="34" charset="0"/>
              </a:defRPr>
            </a:lvl3pPr>
            <a:lvl4pPr marL="1600200" indent="-228600" defTabSz="1042988">
              <a:defRPr>
                <a:solidFill>
                  <a:schemeClr val="tx1"/>
                </a:solidFill>
                <a:latin typeface="Calibri" panose="020F0502020204030204" pitchFamily="34" charset="0"/>
                <a:cs typeface="Arial" panose="020B0604020202020204" pitchFamily="34" charset="0"/>
              </a:defRPr>
            </a:lvl4pPr>
            <a:lvl5pPr marL="2057400" indent="-228600" defTabSz="1042988">
              <a:defRPr>
                <a:solidFill>
                  <a:schemeClr val="tx1"/>
                </a:solidFill>
                <a:latin typeface="Calibri" panose="020F050202020403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sz="3900" b="1">
              <a:solidFill>
                <a:srgbClr val="000066"/>
              </a:solidFill>
              <a:latin typeface="Arial" panose="020B0604020202020204" pitchFamily="34" charset="0"/>
            </a:endParaRPr>
          </a:p>
        </p:txBody>
      </p:sp>
      <p:sp>
        <p:nvSpPr>
          <p:cNvPr id="16" name="Rectangle 15">
            <a:extLst>
              <a:ext uri="{FF2B5EF4-FFF2-40B4-BE49-F238E27FC236}">
                <a16:creationId xmlns:a16="http://schemas.microsoft.com/office/drawing/2014/main" id="{B012020A-DBBD-4E70-BF5C-C5F9A2EA65A9}"/>
              </a:ext>
            </a:extLst>
          </p:cNvPr>
          <p:cNvSpPr/>
          <p:nvPr/>
        </p:nvSpPr>
        <p:spPr>
          <a:xfrm>
            <a:off x="0" y="0"/>
            <a:ext cx="12171363"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9E1F69C4-9F10-4CD0-AC57-43C99AFE1CE1}"/>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
        <p:nvSpPr>
          <p:cNvPr id="13" name="Slide Number Placeholder 4">
            <a:extLst>
              <a:ext uri="{FF2B5EF4-FFF2-40B4-BE49-F238E27FC236}">
                <a16:creationId xmlns:a16="http://schemas.microsoft.com/office/drawing/2014/main" id="{B8F3DEB2-7BFF-4D72-919C-CD370D92947C}"/>
              </a:ext>
            </a:extLst>
          </p:cNvPr>
          <p:cNvSpPr txBox="1">
            <a:spLocks/>
          </p:cNvSpPr>
          <p:nvPr/>
        </p:nvSpPr>
        <p:spPr>
          <a:xfrm>
            <a:off x="10655443" y="6556171"/>
            <a:ext cx="998538" cy="2059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136BBA4-2612-4537-8D58-B49F1A4649F8}" type="slidenum">
              <a:rPr lang="en-US" sz="1200" smtClean="0">
                <a:solidFill>
                  <a:schemeClr val="bg1">
                    <a:lumMod val="75000"/>
                  </a:schemeClr>
                </a:solidFill>
              </a:rPr>
              <a:pPr algn="r">
                <a:defRPr/>
              </a:pPr>
              <a:t>‹#›</a:t>
            </a:fld>
            <a:endParaRPr lang="en-US" sz="1200" dirty="0">
              <a:solidFill>
                <a:schemeClr val="bg1">
                  <a:lumMod val="75000"/>
                </a:schemeClr>
              </a:solidFill>
            </a:endParaRPr>
          </a:p>
        </p:txBody>
      </p:sp>
      <p:sp>
        <p:nvSpPr>
          <p:cNvPr id="17" name="Date Placeholder 3">
            <a:extLst>
              <a:ext uri="{FF2B5EF4-FFF2-40B4-BE49-F238E27FC236}">
                <a16:creationId xmlns:a16="http://schemas.microsoft.com/office/drawing/2014/main" id="{B45B3502-EEAD-40C8-A1E5-4EC6EE3FCCFE}"/>
              </a:ext>
            </a:extLst>
          </p:cNvPr>
          <p:cNvSpPr>
            <a:spLocks noGrp="1"/>
          </p:cNvSpPr>
          <p:nvPr>
            <p:ph type="dt" sz="half" idx="2"/>
          </p:nvPr>
        </p:nvSpPr>
        <p:spPr>
          <a:xfrm>
            <a:off x="3200400" y="6561708"/>
            <a:ext cx="1938337" cy="184990"/>
          </a:xfrm>
          <a:prstGeom prst="rect">
            <a:avLst/>
          </a:prstGeom>
        </p:spPr>
        <p:txBody>
          <a:bodyPr/>
          <a:lstStyle>
            <a:lvl1pPr>
              <a:defRPr sz="1000" smtClean="0">
                <a:solidFill>
                  <a:schemeClr val="bg1">
                    <a:lumMod val="75000"/>
                  </a:schemeClr>
                </a:solidFill>
              </a:defRPr>
            </a:lvl1pPr>
          </a:lstStyle>
          <a:p>
            <a:pPr>
              <a:defRPr/>
            </a:pPr>
            <a:fld id="{2A44823E-A2F5-40C2-9AD2-0E4D1713CB6C}" type="datetimeFigureOut">
              <a:rPr lang="en-US"/>
              <a:pPr>
                <a:defRPr/>
              </a:pPr>
              <a:t>6/13/25</a:t>
            </a:fld>
            <a:endParaRPr lang="en-US" dirty="0"/>
          </a:p>
        </p:txBody>
      </p:sp>
      <p:sp>
        <p:nvSpPr>
          <p:cNvPr id="18" name="Footer Placeholder 4">
            <a:extLst>
              <a:ext uri="{FF2B5EF4-FFF2-40B4-BE49-F238E27FC236}">
                <a16:creationId xmlns:a16="http://schemas.microsoft.com/office/drawing/2014/main" id="{9B67BAEB-D3DE-4D75-8539-8ED0C9DFAC5A}"/>
              </a:ext>
            </a:extLst>
          </p:cNvPr>
          <p:cNvSpPr>
            <a:spLocks noGrp="1"/>
          </p:cNvSpPr>
          <p:nvPr>
            <p:ph type="ftr" sz="quarter" idx="3"/>
          </p:nvPr>
        </p:nvSpPr>
        <p:spPr>
          <a:xfrm>
            <a:off x="5354638" y="6557562"/>
            <a:ext cx="2497137" cy="205982"/>
          </a:xfrm>
          <a:prstGeom prst="rect">
            <a:avLst/>
          </a:prstGeom>
        </p:spPr>
        <p:txBody>
          <a:bodyPr/>
          <a:lstStyle>
            <a:lvl1pPr algn="ctr">
              <a:defRPr sz="1000">
                <a:solidFill>
                  <a:schemeClr val="bg1">
                    <a:lumMod val="75000"/>
                  </a:schemeClr>
                </a:solidFill>
              </a:defRPr>
            </a:lvl1pPr>
          </a:lstStyle>
          <a:p>
            <a:pPr>
              <a:defRPr/>
            </a:pPr>
            <a:endParaRPr lang="en-US" dirty="0"/>
          </a:p>
        </p:txBody>
      </p:sp>
      <p:sp>
        <p:nvSpPr>
          <p:cNvPr id="19" name="Rectangle 18">
            <a:extLst>
              <a:ext uri="{FF2B5EF4-FFF2-40B4-BE49-F238E27FC236}">
                <a16:creationId xmlns:a16="http://schemas.microsoft.com/office/drawing/2014/main" id="{84482F17-C898-4B22-9CEA-C888D61E8748}"/>
              </a:ext>
            </a:extLst>
          </p:cNvPr>
          <p:cNvSpPr/>
          <p:nvPr/>
        </p:nvSpPr>
        <p:spPr>
          <a:xfrm>
            <a:off x="23264" y="38572"/>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custDataLst>
      <p:tags r:id="rId37"/>
    </p:custDataLst>
    <p:extLst>
      <p:ext uri="{BB962C8B-B14F-4D97-AF65-F5344CB8AC3E}">
        <p14:creationId xmlns:p14="http://schemas.microsoft.com/office/powerpoint/2010/main" val="1724433815"/>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Lst>
  <p:txStyles>
    <p:titleStyle>
      <a:lvl1pPr algn="ctr" defTabSz="685800" rtl="0" eaLnBrk="1" fontAlgn="base" hangingPunct="1">
        <a:spcBef>
          <a:spcPct val="0"/>
        </a:spcBef>
        <a:spcAft>
          <a:spcPct val="0"/>
        </a:spcAft>
        <a:defRPr sz="2400" kern="1200">
          <a:solidFill>
            <a:schemeClr val="tx1"/>
          </a:solidFill>
          <a:latin typeface="+mj-lt"/>
          <a:ea typeface="+mj-ea"/>
          <a:cs typeface="+mj-cs"/>
        </a:defRPr>
      </a:lvl1pPr>
      <a:lvl2pPr algn="ctr" defTabSz="685800" rtl="0" eaLnBrk="1" fontAlgn="base" hangingPunct="1">
        <a:spcBef>
          <a:spcPct val="0"/>
        </a:spcBef>
        <a:spcAft>
          <a:spcPct val="0"/>
        </a:spcAft>
        <a:defRPr sz="2400">
          <a:solidFill>
            <a:schemeClr val="tx1"/>
          </a:solidFill>
          <a:latin typeface="Calibri" panose="020F0502020204030204" pitchFamily="34" charset="0"/>
        </a:defRPr>
      </a:lvl2pPr>
      <a:lvl3pPr algn="ctr" defTabSz="685800" rtl="0" eaLnBrk="1" fontAlgn="base" hangingPunct="1">
        <a:spcBef>
          <a:spcPct val="0"/>
        </a:spcBef>
        <a:spcAft>
          <a:spcPct val="0"/>
        </a:spcAft>
        <a:defRPr sz="2400">
          <a:solidFill>
            <a:schemeClr val="tx1"/>
          </a:solidFill>
          <a:latin typeface="Calibri" panose="020F0502020204030204" pitchFamily="34" charset="0"/>
        </a:defRPr>
      </a:lvl3pPr>
      <a:lvl4pPr algn="ctr" defTabSz="685800" rtl="0" eaLnBrk="1" fontAlgn="base" hangingPunct="1">
        <a:spcBef>
          <a:spcPct val="0"/>
        </a:spcBef>
        <a:spcAft>
          <a:spcPct val="0"/>
        </a:spcAft>
        <a:defRPr sz="2400">
          <a:solidFill>
            <a:schemeClr val="tx1"/>
          </a:solidFill>
          <a:latin typeface="Calibri" panose="020F0502020204030204" pitchFamily="34" charset="0"/>
        </a:defRPr>
      </a:lvl4pPr>
      <a:lvl5pPr algn="ctr" defTabSz="685800" rtl="0" eaLnBrk="1" fontAlgn="base" hangingPunct="1">
        <a:spcBef>
          <a:spcPct val="0"/>
        </a:spcBef>
        <a:spcAft>
          <a:spcPct val="0"/>
        </a:spcAft>
        <a:defRPr sz="2400">
          <a:solidFill>
            <a:schemeClr val="tx1"/>
          </a:solidFill>
          <a:latin typeface="Calibri" panose="020F0502020204030204" pitchFamily="34" charset="0"/>
        </a:defRPr>
      </a:lvl5pPr>
      <a:lvl6pPr marL="457200" algn="ctr" defTabSz="685800" rtl="0" eaLnBrk="1" fontAlgn="base" hangingPunct="1">
        <a:spcBef>
          <a:spcPct val="0"/>
        </a:spcBef>
        <a:spcAft>
          <a:spcPct val="0"/>
        </a:spcAft>
        <a:defRPr sz="2400">
          <a:solidFill>
            <a:schemeClr val="tx1"/>
          </a:solidFill>
          <a:latin typeface="Calibri" panose="020F0502020204030204" pitchFamily="34" charset="0"/>
        </a:defRPr>
      </a:lvl6pPr>
      <a:lvl7pPr marL="914400" algn="ctr" defTabSz="685800" rtl="0" eaLnBrk="1" fontAlgn="base" hangingPunct="1">
        <a:spcBef>
          <a:spcPct val="0"/>
        </a:spcBef>
        <a:spcAft>
          <a:spcPct val="0"/>
        </a:spcAft>
        <a:defRPr sz="2400">
          <a:solidFill>
            <a:schemeClr val="tx1"/>
          </a:solidFill>
          <a:latin typeface="Calibri" panose="020F0502020204030204" pitchFamily="34" charset="0"/>
        </a:defRPr>
      </a:lvl7pPr>
      <a:lvl8pPr marL="1371600" algn="ctr" defTabSz="685800" rtl="0" eaLnBrk="1" fontAlgn="base" hangingPunct="1">
        <a:spcBef>
          <a:spcPct val="0"/>
        </a:spcBef>
        <a:spcAft>
          <a:spcPct val="0"/>
        </a:spcAft>
        <a:defRPr sz="2400">
          <a:solidFill>
            <a:schemeClr val="tx1"/>
          </a:solidFill>
          <a:latin typeface="Calibri" panose="020F0502020204030204" pitchFamily="34" charset="0"/>
        </a:defRPr>
      </a:lvl8pPr>
      <a:lvl9pPr marL="1828800" algn="ctr" defTabSz="685800" rtl="0" eaLnBrk="1" fontAlgn="base" hangingPunct="1">
        <a:spcBef>
          <a:spcPct val="0"/>
        </a:spcBef>
        <a:spcAft>
          <a:spcPct val="0"/>
        </a:spcAft>
        <a:defRPr sz="2400">
          <a:solidFill>
            <a:schemeClr val="tx1"/>
          </a:solidFill>
          <a:latin typeface="Calibri" panose="020F0502020204030204" pitchFamily="34" charset="0"/>
        </a:defRPr>
      </a:lvl9pPr>
    </p:titleStyle>
    <p:bodyStyle>
      <a:lvl1pPr marL="257175" indent="-257175" algn="l" defTabSz="6858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baseline="0">
          <a:solidFill>
            <a:schemeClr val="tx1"/>
          </a:solidFill>
          <a:latin typeface="+mn-lt"/>
          <a:ea typeface="+mn-ea"/>
          <a:cs typeface="+mn-cs"/>
        </a:defRPr>
      </a:lvl6pPr>
      <a:lvl7pPr marL="2228850" indent="-171450"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9452204-2805-4D04-9ECB-C7FD60FCD584}"/>
              </a:ext>
            </a:extLst>
          </p:cNvPr>
          <p:cNvSpPr>
            <a:spLocks noGrp="1" noChangeArrowheads="1"/>
          </p:cNvSpPr>
          <p:nvPr>
            <p:ph type="title"/>
          </p:nvPr>
        </p:nvSpPr>
        <p:spPr bwMode="auto">
          <a:xfrm>
            <a:off x="609600" y="228600"/>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69DF369-B907-4690-86E4-10C9B094EA4B}"/>
              </a:ext>
            </a:extLst>
          </p:cNvPr>
          <p:cNvSpPr>
            <a:spLocks noGrp="1" noChangeArrowheads="1"/>
          </p:cNvSpPr>
          <p:nvPr>
            <p:ph type="body" idx="1"/>
          </p:nvPr>
        </p:nvSpPr>
        <p:spPr bwMode="auto">
          <a:xfrm>
            <a:off x="609600" y="1066800"/>
            <a:ext cx="111760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9" name="Rectangle 6">
            <a:extLst>
              <a:ext uri="{FF2B5EF4-FFF2-40B4-BE49-F238E27FC236}">
                <a16:creationId xmlns:a16="http://schemas.microsoft.com/office/drawing/2014/main" id="{63579766-1946-4742-B5DD-B105E866BC04}"/>
              </a:ext>
            </a:extLst>
          </p:cNvPr>
          <p:cNvSpPr>
            <a:spLocks noChangeArrowheads="1"/>
          </p:cNvSpPr>
          <p:nvPr/>
        </p:nvSpPr>
        <p:spPr bwMode="auto">
          <a:xfrm>
            <a:off x="0" y="0"/>
            <a:ext cx="12192000" cy="6843713"/>
          </a:xfrm>
          <a:prstGeom prst="rect">
            <a:avLst/>
          </a:prstGeom>
          <a:noFill/>
          <a:ln w="952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defTabSz="1042988">
              <a:defRPr>
                <a:solidFill>
                  <a:schemeClr val="tx1"/>
                </a:solidFill>
                <a:latin typeface="Calibri" panose="020F0502020204030204" pitchFamily="34" charset="0"/>
                <a:cs typeface="Arial" panose="020B0604020202020204" pitchFamily="34" charset="0"/>
              </a:defRPr>
            </a:lvl1pPr>
            <a:lvl2pPr marL="742950" indent="-285750" defTabSz="1042988">
              <a:defRPr>
                <a:solidFill>
                  <a:schemeClr val="tx1"/>
                </a:solidFill>
                <a:latin typeface="Calibri" panose="020F0502020204030204" pitchFamily="34" charset="0"/>
                <a:cs typeface="Arial" panose="020B0604020202020204" pitchFamily="34" charset="0"/>
              </a:defRPr>
            </a:lvl2pPr>
            <a:lvl3pPr marL="1143000" indent="-228600" defTabSz="1042988">
              <a:defRPr>
                <a:solidFill>
                  <a:schemeClr val="tx1"/>
                </a:solidFill>
                <a:latin typeface="Calibri" panose="020F0502020204030204" pitchFamily="34" charset="0"/>
                <a:cs typeface="Arial" panose="020B0604020202020204" pitchFamily="34" charset="0"/>
              </a:defRPr>
            </a:lvl3pPr>
            <a:lvl4pPr marL="1600200" indent="-228600" defTabSz="1042988">
              <a:defRPr>
                <a:solidFill>
                  <a:schemeClr val="tx1"/>
                </a:solidFill>
                <a:latin typeface="Calibri" panose="020F0502020204030204" pitchFamily="34" charset="0"/>
                <a:cs typeface="Arial" panose="020B0604020202020204" pitchFamily="34" charset="0"/>
              </a:defRPr>
            </a:lvl4pPr>
            <a:lvl5pPr marL="2057400" indent="-228600" defTabSz="1042988">
              <a:defRPr>
                <a:solidFill>
                  <a:schemeClr val="tx1"/>
                </a:solidFill>
                <a:latin typeface="Calibri" panose="020F050202020403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sz="3900" b="1">
              <a:solidFill>
                <a:srgbClr val="000066"/>
              </a:solidFill>
              <a:latin typeface="Arial" panose="020B0604020202020204" pitchFamily="34" charset="0"/>
            </a:endParaRPr>
          </a:p>
        </p:txBody>
      </p:sp>
      <p:sp>
        <p:nvSpPr>
          <p:cNvPr id="11" name="Rectangle 10">
            <a:extLst>
              <a:ext uri="{FF2B5EF4-FFF2-40B4-BE49-F238E27FC236}">
                <a16:creationId xmlns:a16="http://schemas.microsoft.com/office/drawing/2014/main" id="{C8F4BBE2-3E2D-4337-A086-D88A93888A53}"/>
              </a:ext>
            </a:extLst>
          </p:cNvPr>
          <p:cNvSpPr/>
          <p:nvPr/>
        </p:nvSpPr>
        <p:spPr>
          <a:xfrm>
            <a:off x="0" y="0"/>
            <a:ext cx="12171363"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9933180E-715B-BD67-0BF2-8B36DFEC1AC9}"/>
              </a:ext>
            </a:extLst>
          </p:cNvPr>
          <p:cNvPicPr>
            <a:picLocks noChangeAspect="1"/>
          </p:cNvPicPr>
          <p:nvPr/>
        </p:nvPicPr>
        <p:blipFill>
          <a:blip r:embed="rId18"/>
          <a:stretch>
            <a:fillRect/>
          </a:stretch>
        </p:blipFill>
        <p:spPr>
          <a:xfrm>
            <a:off x="55685" y="6538521"/>
            <a:ext cx="12080630" cy="264386"/>
          </a:xfrm>
          <a:prstGeom prst="rect">
            <a:avLst/>
          </a:prstGeom>
          <a:ln w="28575">
            <a:solidFill>
              <a:srgbClr val="996600"/>
            </a:solidFill>
          </a:ln>
        </p:spPr>
      </p:pic>
      <p:sp>
        <p:nvSpPr>
          <p:cNvPr id="4" name="Date Placeholder 3">
            <a:extLst>
              <a:ext uri="{FF2B5EF4-FFF2-40B4-BE49-F238E27FC236}">
                <a16:creationId xmlns:a16="http://schemas.microsoft.com/office/drawing/2014/main" id="{511068B1-0996-46AF-8A8E-8A4A4FEB511C}"/>
              </a:ext>
            </a:extLst>
          </p:cNvPr>
          <p:cNvSpPr>
            <a:spLocks noGrp="1"/>
          </p:cNvSpPr>
          <p:nvPr>
            <p:ph type="dt" sz="half" idx="2"/>
          </p:nvPr>
        </p:nvSpPr>
        <p:spPr>
          <a:xfrm>
            <a:off x="41144" y="6530754"/>
            <a:ext cx="2844800" cy="24938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E514114-1B09-4F88-919C-314FA9E8340A}" type="datetime2">
              <a:rPr lang="en-US"/>
              <a:pPr>
                <a:defRPr/>
              </a:pPr>
              <a:t>Friday, June 13, 2025</a:t>
            </a:fld>
            <a:endParaRPr lang="en-US"/>
          </a:p>
        </p:txBody>
      </p:sp>
      <p:sp>
        <p:nvSpPr>
          <p:cNvPr id="6" name="Slide Number Placeholder 5">
            <a:extLst>
              <a:ext uri="{FF2B5EF4-FFF2-40B4-BE49-F238E27FC236}">
                <a16:creationId xmlns:a16="http://schemas.microsoft.com/office/drawing/2014/main" id="{8C726460-1884-4E04-ADCC-7C7291E6EDDD}"/>
              </a:ext>
            </a:extLst>
          </p:cNvPr>
          <p:cNvSpPr>
            <a:spLocks noGrp="1"/>
          </p:cNvSpPr>
          <p:nvPr>
            <p:ph type="sldNum" sz="quarter" idx="4"/>
          </p:nvPr>
        </p:nvSpPr>
        <p:spPr>
          <a:xfrm>
            <a:off x="11713464" y="6497714"/>
            <a:ext cx="416560" cy="328909"/>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6977ADF-D36F-4992-BA44-FD97ABAAB020}" type="slidenum">
              <a:rPr lang="en-US"/>
              <a:pPr>
                <a:defRPr/>
              </a:pPr>
              <a:t>‹#›</a:t>
            </a:fld>
            <a:endParaRPr lang="en-US"/>
          </a:p>
        </p:txBody>
      </p:sp>
      <p:sp>
        <p:nvSpPr>
          <p:cNvPr id="3" name="TextBox 2">
            <a:extLst>
              <a:ext uri="{FF2B5EF4-FFF2-40B4-BE49-F238E27FC236}">
                <a16:creationId xmlns:a16="http://schemas.microsoft.com/office/drawing/2014/main" id="{5B9784D8-201D-CE1E-A5EC-559B84C05DDB}"/>
              </a:ext>
            </a:extLst>
          </p:cNvPr>
          <p:cNvSpPr txBox="1"/>
          <p:nvPr userDrawn="1"/>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19">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78346022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Lst>
  <p:hf hdr="0" dt="0"/>
  <p:txStyles>
    <p:titleStyle>
      <a:lvl1pPr algn="r" rtl="0" eaLnBrk="1" fontAlgn="base" hangingPunct="1">
        <a:spcBef>
          <a:spcPct val="0"/>
        </a:spcBef>
        <a:spcAft>
          <a:spcPct val="0"/>
        </a:spcAft>
        <a:defRPr sz="3200" kern="1200">
          <a:solidFill>
            <a:schemeClr val="tx1"/>
          </a:solidFill>
          <a:latin typeface="+mj-lt"/>
          <a:ea typeface="+mj-ea"/>
          <a:cs typeface="+mj-cs"/>
        </a:defRPr>
      </a:lvl1pPr>
      <a:lvl2pPr algn="r" rtl="0" eaLnBrk="1" fontAlgn="base" hangingPunct="1">
        <a:spcBef>
          <a:spcPct val="0"/>
        </a:spcBef>
        <a:spcAft>
          <a:spcPct val="0"/>
        </a:spcAft>
        <a:defRPr sz="3200">
          <a:solidFill>
            <a:schemeClr val="tx1"/>
          </a:solidFill>
          <a:latin typeface="Calibri" panose="020F0502020204030204" pitchFamily="34" charset="0"/>
        </a:defRPr>
      </a:lvl2pPr>
      <a:lvl3pPr algn="r" rtl="0" eaLnBrk="1" fontAlgn="base" hangingPunct="1">
        <a:spcBef>
          <a:spcPct val="0"/>
        </a:spcBef>
        <a:spcAft>
          <a:spcPct val="0"/>
        </a:spcAft>
        <a:defRPr sz="3200">
          <a:solidFill>
            <a:schemeClr val="tx1"/>
          </a:solidFill>
          <a:latin typeface="Calibri" panose="020F0502020204030204" pitchFamily="34" charset="0"/>
        </a:defRPr>
      </a:lvl3pPr>
      <a:lvl4pPr algn="r" rtl="0" eaLnBrk="1" fontAlgn="base" hangingPunct="1">
        <a:spcBef>
          <a:spcPct val="0"/>
        </a:spcBef>
        <a:spcAft>
          <a:spcPct val="0"/>
        </a:spcAft>
        <a:defRPr sz="3200">
          <a:solidFill>
            <a:schemeClr val="tx1"/>
          </a:solidFill>
          <a:latin typeface="Calibri" panose="020F0502020204030204" pitchFamily="34" charset="0"/>
        </a:defRPr>
      </a:lvl4pPr>
      <a:lvl5pPr algn="r" rtl="0" eaLnBrk="1" fontAlgn="base" hangingPunct="1">
        <a:spcBef>
          <a:spcPct val="0"/>
        </a:spcBef>
        <a:spcAft>
          <a:spcPct val="0"/>
        </a:spcAft>
        <a:defRPr sz="3200">
          <a:solidFill>
            <a:schemeClr val="tx1"/>
          </a:solidFill>
          <a:latin typeface="Calibri" panose="020F0502020204030204" pitchFamily="34" charset="0"/>
        </a:defRPr>
      </a:lvl5pPr>
      <a:lvl6pPr marL="457200" algn="r" rtl="0" eaLnBrk="1" fontAlgn="base" hangingPunct="1">
        <a:spcBef>
          <a:spcPct val="0"/>
        </a:spcBef>
        <a:spcAft>
          <a:spcPct val="0"/>
        </a:spcAft>
        <a:defRPr sz="3200">
          <a:solidFill>
            <a:schemeClr val="tx1"/>
          </a:solidFill>
          <a:latin typeface="Calibri" panose="020F0502020204030204" pitchFamily="34" charset="0"/>
        </a:defRPr>
      </a:lvl6pPr>
      <a:lvl7pPr marL="914400" algn="r" rtl="0" eaLnBrk="1" fontAlgn="base" hangingPunct="1">
        <a:spcBef>
          <a:spcPct val="0"/>
        </a:spcBef>
        <a:spcAft>
          <a:spcPct val="0"/>
        </a:spcAft>
        <a:defRPr sz="3200">
          <a:solidFill>
            <a:schemeClr val="tx1"/>
          </a:solidFill>
          <a:latin typeface="Calibri" panose="020F0502020204030204" pitchFamily="34" charset="0"/>
        </a:defRPr>
      </a:lvl7pPr>
      <a:lvl8pPr marL="1371600" algn="r" rtl="0" eaLnBrk="1" fontAlgn="base" hangingPunct="1">
        <a:spcBef>
          <a:spcPct val="0"/>
        </a:spcBef>
        <a:spcAft>
          <a:spcPct val="0"/>
        </a:spcAft>
        <a:defRPr sz="3200">
          <a:solidFill>
            <a:schemeClr val="tx1"/>
          </a:solidFill>
          <a:latin typeface="Calibri" panose="020F0502020204030204" pitchFamily="34" charset="0"/>
        </a:defRPr>
      </a:lvl8pPr>
      <a:lvl9pPr marL="1828800" algn="r" rtl="0" eaLnBrk="1" fontAlgn="base" hangingPunct="1">
        <a:spcBef>
          <a:spcPct val="0"/>
        </a:spcBef>
        <a:spcAft>
          <a:spcPct val="0"/>
        </a:spcAft>
        <a:defRPr sz="32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4B6D3B-F799-28C9-736B-34FF3C40E628}"/>
              </a:ext>
            </a:extLst>
          </p:cNvPr>
          <p:cNvPicPr>
            <a:picLocks noChangeAspect="1"/>
          </p:cNvPicPr>
          <p:nvPr/>
        </p:nvPicPr>
        <p:blipFill>
          <a:blip r:embed="rId31"/>
          <a:stretch>
            <a:fillRect/>
          </a:stretch>
        </p:blipFill>
        <p:spPr>
          <a:xfrm>
            <a:off x="55685" y="6538521"/>
            <a:ext cx="12080630" cy="264386"/>
          </a:xfrm>
          <a:prstGeom prst="rect">
            <a:avLst/>
          </a:prstGeom>
          <a:ln w="28575">
            <a:solidFill>
              <a:srgbClr val="996600"/>
            </a:solidFill>
          </a:ln>
        </p:spPr>
      </p:pic>
      <p:sp>
        <p:nvSpPr>
          <p:cNvPr id="4098" name="Title Placeholder 1">
            <a:extLst>
              <a:ext uri="{FF2B5EF4-FFF2-40B4-BE49-F238E27FC236}">
                <a16:creationId xmlns:a16="http://schemas.microsoft.com/office/drawing/2014/main" id="{8DEBD1EA-BB95-4188-9C2E-A732F61106B4}"/>
              </a:ext>
            </a:extLst>
          </p:cNvPr>
          <p:cNvSpPr>
            <a:spLocks noGrp="1" noChangeArrowheads="1"/>
          </p:cNvSpPr>
          <p:nvPr>
            <p:ph type="title"/>
          </p:nvPr>
        </p:nvSpPr>
        <p:spPr bwMode="auto">
          <a:xfrm>
            <a:off x="125413" y="-7938"/>
            <a:ext cx="11955462"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EB61E3E5-77A6-4146-9F95-63DF533C9752}"/>
              </a:ext>
            </a:extLst>
          </p:cNvPr>
          <p:cNvSpPr>
            <a:spLocks noGrp="1" noChangeArrowheads="1"/>
          </p:cNvSpPr>
          <p:nvPr>
            <p:ph type="body" idx="1"/>
          </p:nvPr>
        </p:nvSpPr>
        <p:spPr bwMode="auto">
          <a:xfrm>
            <a:off x="125413" y="555625"/>
            <a:ext cx="11955462"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D130B1-D484-4831-BF23-27DEF1FA646A}"/>
              </a:ext>
            </a:extLst>
          </p:cNvPr>
          <p:cNvSpPr>
            <a:spLocks noGrp="1"/>
          </p:cNvSpPr>
          <p:nvPr>
            <p:ph type="dt" sz="half" idx="2"/>
          </p:nvPr>
        </p:nvSpPr>
        <p:spPr>
          <a:xfrm>
            <a:off x="20637" y="6571297"/>
            <a:ext cx="2304288" cy="249238"/>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EE514114-1B09-4F88-919C-314FA9E8340A}" type="datetime2">
              <a:rPr lang="en-US"/>
              <a:pPr>
                <a:defRPr/>
              </a:pPr>
              <a:t>Friday, June 13, 2025</a:t>
            </a:fld>
            <a:endParaRPr lang="en-US"/>
          </a:p>
        </p:txBody>
      </p:sp>
      <p:sp>
        <p:nvSpPr>
          <p:cNvPr id="6" name="Slide Number Placeholder 5">
            <a:extLst>
              <a:ext uri="{FF2B5EF4-FFF2-40B4-BE49-F238E27FC236}">
                <a16:creationId xmlns:a16="http://schemas.microsoft.com/office/drawing/2014/main" id="{E74AB8E5-8DF2-4689-8162-062CBD6D767E}"/>
              </a:ext>
            </a:extLst>
          </p:cNvPr>
          <p:cNvSpPr>
            <a:spLocks noGrp="1"/>
          </p:cNvSpPr>
          <p:nvPr>
            <p:ph type="sldNum" sz="quarter" idx="4"/>
          </p:nvPr>
        </p:nvSpPr>
        <p:spPr>
          <a:xfrm>
            <a:off x="11023600" y="6530975"/>
            <a:ext cx="996950" cy="2508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FD9C88F9-3B94-4299-AD17-B3C18C76530C}" type="slidenum">
              <a:rPr lang="en-US"/>
              <a:pPr>
                <a:defRPr/>
              </a:pPr>
              <a:t>‹#›</a:t>
            </a:fld>
            <a:endParaRPr lang="en-US"/>
          </a:p>
        </p:txBody>
      </p:sp>
      <p:sp>
        <p:nvSpPr>
          <p:cNvPr id="7" name="Rectangle 6">
            <a:extLst>
              <a:ext uri="{FF2B5EF4-FFF2-40B4-BE49-F238E27FC236}">
                <a16:creationId xmlns:a16="http://schemas.microsoft.com/office/drawing/2014/main" id="{55A0A9F4-100B-49D7-AA64-F43CBD86829E}"/>
              </a:ext>
            </a:extLst>
          </p:cNvPr>
          <p:cNvSpPr/>
          <p:nvPr/>
        </p:nvSpPr>
        <p:spPr bwMode="auto">
          <a:xfrm>
            <a:off x="0" y="0"/>
            <a:ext cx="12192000" cy="6843713"/>
          </a:xfrm>
          <a:prstGeom prst="rect">
            <a:avLst/>
          </a:prstGeom>
          <a:noFill/>
          <a:ln w="9525" cap="flat" cmpd="sng" algn="ctr">
            <a:solidFill>
              <a:srgbClr val="FFC000"/>
            </a:solidFill>
            <a:prstDash val="solid"/>
            <a:round/>
            <a:headEnd type="none" w="med" len="med"/>
            <a:tailEnd type="none" w="med" len="med"/>
          </a:ln>
          <a:effectLst/>
        </p:spPr>
        <p:txBody>
          <a:bodyPr lIns="68580" tIns="34290" rIns="68580" bIns="34290"/>
          <a:lstStyle/>
          <a:p>
            <a:pPr algn="r" defTabSz="782241" rtl="1" eaLnBrk="1" hangingPunct="1">
              <a:defRPr/>
            </a:pPr>
            <a:endParaRPr lang="en-US" sz="2925" b="1" dirty="0">
              <a:solidFill>
                <a:srgbClr val="000066"/>
              </a:solidFill>
              <a:latin typeface="Arial" charset="0"/>
              <a:cs typeface="Arial" charset="0"/>
            </a:endParaRPr>
          </a:p>
        </p:txBody>
      </p:sp>
      <p:sp>
        <p:nvSpPr>
          <p:cNvPr id="11" name="Rectangle 10">
            <a:extLst>
              <a:ext uri="{FF2B5EF4-FFF2-40B4-BE49-F238E27FC236}">
                <a16:creationId xmlns:a16="http://schemas.microsoft.com/office/drawing/2014/main" id="{BFC72946-AFC5-4387-A596-878B6B4F5A6D}"/>
              </a:ext>
            </a:extLst>
          </p:cNvPr>
          <p:cNvSpPr/>
          <p:nvPr/>
        </p:nvSpPr>
        <p:spPr>
          <a:xfrm>
            <a:off x="0" y="0"/>
            <a:ext cx="12171363"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845EE29E-4798-40E5-BAE6-1A215C0F6422}"/>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107" name="Rectangle 9">
            <a:extLst>
              <a:ext uri="{FF2B5EF4-FFF2-40B4-BE49-F238E27FC236}">
                <a16:creationId xmlns:a16="http://schemas.microsoft.com/office/drawing/2014/main" id="{425A0D5C-7201-4288-9DF6-BA6EB8EDF483}"/>
              </a:ext>
            </a:extLst>
          </p:cNvPr>
          <p:cNvSpPr>
            <a:spLocks noChangeArrowheads="1"/>
          </p:cNvSpPr>
          <p:nvPr/>
        </p:nvSpPr>
        <p:spPr bwMode="auto">
          <a:xfrm>
            <a:off x="0" y="0"/>
            <a:ext cx="12192000" cy="6843713"/>
          </a:xfrm>
          <a:prstGeom prst="rect">
            <a:avLst/>
          </a:prstGeom>
          <a:noFill/>
          <a:ln w="952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defTabSz="1042988">
              <a:defRPr>
                <a:solidFill>
                  <a:schemeClr val="tx1"/>
                </a:solidFill>
                <a:latin typeface="Calibri" panose="020F0502020204030204" pitchFamily="34" charset="0"/>
                <a:cs typeface="Arial" panose="020B0604020202020204" pitchFamily="34" charset="0"/>
              </a:defRPr>
            </a:lvl1pPr>
            <a:lvl2pPr marL="742950" indent="-285750" defTabSz="1042988">
              <a:defRPr>
                <a:solidFill>
                  <a:schemeClr val="tx1"/>
                </a:solidFill>
                <a:latin typeface="Calibri" panose="020F0502020204030204" pitchFamily="34" charset="0"/>
                <a:cs typeface="Arial" panose="020B0604020202020204" pitchFamily="34" charset="0"/>
              </a:defRPr>
            </a:lvl2pPr>
            <a:lvl3pPr marL="1143000" indent="-228600" defTabSz="1042988">
              <a:defRPr>
                <a:solidFill>
                  <a:schemeClr val="tx1"/>
                </a:solidFill>
                <a:latin typeface="Calibri" panose="020F0502020204030204" pitchFamily="34" charset="0"/>
                <a:cs typeface="Arial" panose="020B0604020202020204" pitchFamily="34" charset="0"/>
              </a:defRPr>
            </a:lvl3pPr>
            <a:lvl4pPr marL="1600200" indent="-228600" defTabSz="1042988">
              <a:defRPr>
                <a:solidFill>
                  <a:schemeClr val="tx1"/>
                </a:solidFill>
                <a:latin typeface="Calibri" panose="020F0502020204030204" pitchFamily="34" charset="0"/>
                <a:cs typeface="Arial" panose="020B0604020202020204" pitchFamily="34" charset="0"/>
              </a:defRPr>
            </a:lvl4pPr>
            <a:lvl5pPr marL="2057400" indent="-228600" defTabSz="1042988">
              <a:defRPr>
                <a:solidFill>
                  <a:schemeClr val="tx1"/>
                </a:solidFill>
                <a:latin typeface="Calibri" panose="020F050202020403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sz="3900" b="1">
              <a:solidFill>
                <a:srgbClr val="000066"/>
              </a:solidFill>
              <a:latin typeface="Arial" panose="020B0604020202020204" pitchFamily="34" charset="0"/>
            </a:endParaRPr>
          </a:p>
        </p:txBody>
      </p:sp>
      <p:sp>
        <p:nvSpPr>
          <p:cNvPr id="16" name="Rectangle 15">
            <a:extLst>
              <a:ext uri="{FF2B5EF4-FFF2-40B4-BE49-F238E27FC236}">
                <a16:creationId xmlns:a16="http://schemas.microsoft.com/office/drawing/2014/main" id="{846F152E-853B-42F8-B53D-DEB79083E633}"/>
              </a:ext>
            </a:extLst>
          </p:cNvPr>
          <p:cNvSpPr/>
          <p:nvPr/>
        </p:nvSpPr>
        <p:spPr>
          <a:xfrm>
            <a:off x="0" y="0"/>
            <a:ext cx="12171363"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86BEBA14-35C2-4EB7-B950-5CA23C61BDDA}"/>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927C3E"/>
                </a:solidFill>
              </a:ln>
              <a:noFill/>
            </a:endParaRPr>
          </a:p>
        </p:txBody>
      </p:sp>
    </p:spTree>
    <p:custDataLst>
      <p:tags r:id="rId30"/>
    </p:custDataLst>
    <p:extLst>
      <p:ext uri="{BB962C8B-B14F-4D97-AF65-F5344CB8AC3E}">
        <p14:creationId xmlns:p14="http://schemas.microsoft.com/office/powerpoint/2010/main" val="190790738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Lst>
  <p:hf hdr="0" dt="0"/>
  <p:txStyles>
    <p:titleStyle>
      <a:lvl1pPr algn="ctr" defTabSz="685800" rtl="0" eaLnBrk="1" fontAlgn="base" hangingPunct="1">
        <a:spcBef>
          <a:spcPct val="0"/>
        </a:spcBef>
        <a:spcAft>
          <a:spcPct val="0"/>
        </a:spcAft>
        <a:defRPr sz="2400" kern="1200">
          <a:solidFill>
            <a:schemeClr val="tx1"/>
          </a:solidFill>
          <a:latin typeface="+mj-lt"/>
          <a:ea typeface="+mj-ea"/>
          <a:cs typeface="+mj-cs"/>
        </a:defRPr>
      </a:lvl1pPr>
      <a:lvl2pPr algn="ctr" defTabSz="685800" rtl="0" eaLnBrk="1" fontAlgn="base" hangingPunct="1">
        <a:spcBef>
          <a:spcPct val="0"/>
        </a:spcBef>
        <a:spcAft>
          <a:spcPct val="0"/>
        </a:spcAft>
        <a:defRPr sz="2400">
          <a:solidFill>
            <a:schemeClr val="tx1"/>
          </a:solidFill>
          <a:latin typeface="Calibri" panose="020F0502020204030204" pitchFamily="34" charset="0"/>
        </a:defRPr>
      </a:lvl2pPr>
      <a:lvl3pPr algn="ctr" defTabSz="685800" rtl="0" eaLnBrk="1" fontAlgn="base" hangingPunct="1">
        <a:spcBef>
          <a:spcPct val="0"/>
        </a:spcBef>
        <a:spcAft>
          <a:spcPct val="0"/>
        </a:spcAft>
        <a:defRPr sz="2400">
          <a:solidFill>
            <a:schemeClr val="tx1"/>
          </a:solidFill>
          <a:latin typeface="Calibri" panose="020F0502020204030204" pitchFamily="34" charset="0"/>
        </a:defRPr>
      </a:lvl3pPr>
      <a:lvl4pPr algn="ctr" defTabSz="685800" rtl="0" eaLnBrk="1" fontAlgn="base" hangingPunct="1">
        <a:spcBef>
          <a:spcPct val="0"/>
        </a:spcBef>
        <a:spcAft>
          <a:spcPct val="0"/>
        </a:spcAft>
        <a:defRPr sz="2400">
          <a:solidFill>
            <a:schemeClr val="tx1"/>
          </a:solidFill>
          <a:latin typeface="Calibri" panose="020F0502020204030204" pitchFamily="34" charset="0"/>
        </a:defRPr>
      </a:lvl4pPr>
      <a:lvl5pPr algn="ctr" defTabSz="685800" rtl="0" eaLnBrk="1" fontAlgn="base" hangingPunct="1">
        <a:spcBef>
          <a:spcPct val="0"/>
        </a:spcBef>
        <a:spcAft>
          <a:spcPct val="0"/>
        </a:spcAft>
        <a:defRPr sz="2400">
          <a:solidFill>
            <a:schemeClr val="tx1"/>
          </a:solidFill>
          <a:latin typeface="Calibri" panose="020F0502020204030204" pitchFamily="34" charset="0"/>
        </a:defRPr>
      </a:lvl5pPr>
      <a:lvl6pPr marL="457200" algn="ctr" defTabSz="685800" rtl="0" eaLnBrk="1" fontAlgn="base" hangingPunct="1">
        <a:spcBef>
          <a:spcPct val="0"/>
        </a:spcBef>
        <a:spcAft>
          <a:spcPct val="0"/>
        </a:spcAft>
        <a:defRPr sz="2400">
          <a:solidFill>
            <a:schemeClr val="tx1"/>
          </a:solidFill>
          <a:latin typeface="Calibri" panose="020F0502020204030204" pitchFamily="34" charset="0"/>
        </a:defRPr>
      </a:lvl6pPr>
      <a:lvl7pPr marL="914400" algn="ctr" defTabSz="685800" rtl="0" eaLnBrk="1" fontAlgn="base" hangingPunct="1">
        <a:spcBef>
          <a:spcPct val="0"/>
        </a:spcBef>
        <a:spcAft>
          <a:spcPct val="0"/>
        </a:spcAft>
        <a:defRPr sz="2400">
          <a:solidFill>
            <a:schemeClr val="tx1"/>
          </a:solidFill>
          <a:latin typeface="Calibri" panose="020F0502020204030204" pitchFamily="34" charset="0"/>
        </a:defRPr>
      </a:lvl7pPr>
      <a:lvl8pPr marL="1371600" algn="ctr" defTabSz="685800" rtl="0" eaLnBrk="1" fontAlgn="base" hangingPunct="1">
        <a:spcBef>
          <a:spcPct val="0"/>
        </a:spcBef>
        <a:spcAft>
          <a:spcPct val="0"/>
        </a:spcAft>
        <a:defRPr sz="2400">
          <a:solidFill>
            <a:schemeClr val="tx1"/>
          </a:solidFill>
          <a:latin typeface="Calibri" panose="020F0502020204030204" pitchFamily="34" charset="0"/>
        </a:defRPr>
      </a:lvl8pPr>
      <a:lvl9pPr marL="1828800" algn="ctr" defTabSz="685800" rtl="0" eaLnBrk="1" fontAlgn="base" hangingPunct="1">
        <a:spcBef>
          <a:spcPct val="0"/>
        </a:spcBef>
        <a:spcAft>
          <a:spcPct val="0"/>
        </a:spcAft>
        <a:defRPr sz="2400">
          <a:solidFill>
            <a:schemeClr val="tx1"/>
          </a:solidFill>
          <a:latin typeface="Calibri" panose="020F0502020204030204" pitchFamily="34" charset="0"/>
        </a:defRPr>
      </a:lvl9pPr>
    </p:titleStyle>
    <p:bodyStyle>
      <a:lvl1pPr marL="257175" indent="-257175" algn="l" defTabSz="6858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baseline="0">
          <a:solidFill>
            <a:schemeClr val="tx1"/>
          </a:solidFill>
          <a:latin typeface="+mn-lt"/>
          <a:ea typeface="+mn-ea"/>
          <a:cs typeface="+mn-cs"/>
        </a:defRPr>
      </a:lvl6pPr>
      <a:lvl7pPr marL="2228850" indent="-171450"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49BD93-FEE4-D5B2-6731-D069E92CBE2E}"/>
              </a:ext>
            </a:extLst>
          </p:cNvPr>
          <p:cNvPicPr>
            <a:picLocks noChangeAspect="1"/>
          </p:cNvPicPr>
          <p:nvPr/>
        </p:nvPicPr>
        <p:blipFill>
          <a:blip r:embed="rId18"/>
          <a:stretch>
            <a:fillRect/>
          </a:stretch>
        </p:blipFill>
        <p:spPr>
          <a:xfrm>
            <a:off x="55685" y="6538521"/>
            <a:ext cx="12080630" cy="264386"/>
          </a:xfrm>
          <a:prstGeom prst="rect">
            <a:avLst/>
          </a:prstGeom>
          <a:ln w="28575">
            <a:solidFill>
              <a:srgbClr val="996600"/>
            </a:solidFill>
          </a:ln>
        </p:spPr>
      </p:pic>
      <p:sp>
        <p:nvSpPr>
          <p:cNvPr id="2" name="Title Placeholder 1"/>
          <p:cNvSpPr>
            <a:spLocks noGrp="1"/>
          </p:cNvSpPr>
          <p:nvPr>
            <p:ph type="title"/>
          </p:nvPr>
        </p:nvSpPr>
        <p:spPr>
          <a:xfrm>
            <a:off x="609600" y="228600"/>
            <a:ext cx="111760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066800"/>
            <a:ext cx="11176000" cy="4983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dirty="0">
              <a:ln>
                <a:noFill/>
              </a:ln>
              <a:solidFill>
                <a:srgbClr val="000066"/>
              </a:solidFill>
              <a:effectLst/>
              <a:latin typeface="Arial" charset="0"/>
              <a:cs typeface="Arial" charset="0"/>
            </a:endParaRPr>
          </a:p>
        </p:txBody>
      </p:sp>
      <p:sp>
        <p:nvSpPr>
          <p:cNvPr id="11" name="Rectangle 10"/>
          <p:cNvSpPr/>
          <p:nvPr/>
        </p:nvSpPr>
        <p:spPr>
          <a:xfrm>
            <a:off x="1" y="1"/>
            <a:ext cx="12170609"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21389" y="6512396"/>
            <a:ext cx="2844800" cy="287102"/>
          </a:xfrm>
          <a:prstGeom prst="rect">
            <a:avLst/>
          </a:prstGeom>
        </p:spPr>
        <p:txBody>
          <a:bodyPr vert="horz" lIns="91440" tIns="45720" rIns="91440" bIns="45720" rtlCol="0" anchor="ctr"/>
          <a:lstStyle>
            <a:lvl1pPr algn="l">
              <a:defRPr sz="1200">
                <a:solidFill>
                  <a:schemeClr val="tx1">
                    <a:tint val="75000"/>
                  </a:schemeClr>
                </a:solidFill>
              </a:defRPr>
            </a:lvl1pPr>
          </a:lstStyle>
          <a:p>
            <a:fld id="{EE514114-1B09-4F88-919C-314FA9E8340A}" type="datetime2">
              <a:rPr lang="en-US" smtClean="0"/>
              <a:t>Friday, June 13, 2025</a:t>
            </a:fld>
            <a:endParaRPr lang="en-US"/>
          </a:p>
        </p:txBody>
      </p:sp>
      <p:sp>
        <p:nvSpPr>
          <p:cNvPr id="5" name="Footer Placeholder 4"/>
          <p:cNvSpPr>
            <a:spLocks noGrp="1"/>
          </p:cNvSpPr>
          <p:nvPr>
            <p:ph type="ftr" sz="quarter" idx="3"/>
          </p:nvPr>
        </p:nvSpPr>
        <p:spPr>
          <a:xfrm>
            <a:off x="4528456" y="6512396"/>
            <a:ext cx="3497943" cy="20908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49544" y="6590418"/>
            <a:ext cx="672111" cy="209080"/>
          </a:xfrm>
          <a:prstGeom prst="rect">
            <a:avLst/>
          </a:prstGeom>
        </p:spPr>
        <p:txBody>
          <a:bodyPr vert="horz" lIns="91440" tIns="45720" rIns="91440" bIns="45720" rtlCol="0" anchor="ctr"/>
          <a:lstStyle>
            <a:lvl1pPr algn="r">
              <a:defRPr sz="1200">
                <a:solidFill>
                  <a:schemeClr val="tx1">
                    <a:tint val="75000"/>
                  </a:schemeClr>
                </a:solidFill>
              </a:defRPr>
            </a:lvl1pPr>
          </a:lstStyle>
          <a:p>
            <a:fld id="{EDAED2F0-FE46-4240-B9CD-38EFCE339481}" type="slidenum">
              <a:rPr lang="en-US" smtClean="0"/>
              <a:t>‹#›</a:t>
            </a:fld>
            <a:endParaRPr lang="en-US"/>
          </a:p>
        </p:txBody>
      </p:sp>
    </p:spTree>
    <p:extLst>
      <p:ext uri="{BB962C8B-B14F-4D97-AF65-F5344CB8AC3E}">
        <p14:creationId xmlns:p14="http://schemas.microsoft.com/office/powerpoint/2010/main" val="1324372864"/>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Lst>
  <p:hf hd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D0DE11-1BF1-C507-C3D6-ACD64F3EA139}"/>
              </a:ext>
            </a:extLst>
          </p:cNvPr>
          <p:cNvPicPr>
            <a:picLocks noChangeAspect="1"/>
          </p:cNvPicPr>
          <p:nvPr/>
        </p:nvPicPr>
        <p:blipFill>
          <a:blip r:embed="rId31"/>
          <a:stretch>
            <a:fillRect/>
          </a:stretch>
        </p:blipFill>
        <p:spPr>
          <a:xfrm>
            <a:off x="55685" y="6538521"/>
            <a:ext cx="12080630" cy="264386"/>
          </a:xfrm>
          <a:prstGeom prst="rect">
            <a:avLst/>
          </a:prstGeom>
          <a:ln w="28575">
            <a:solidFill>
              <a:srgbClr val="996600"/>
            </a:solidFill>
          </a:ln>
        </p:spPr>
      </p:pic>
      <p:sp>
        <p:nvSpPr>
          <p:cNvPr id="2" name="Title Placeholder 1"/>
          <p:cNvSpPr>
            <a:spLocks noGrp="1"/>
          </p:cNvSpPr>
          <p:nvPr>
            <p:ph type="title"/>
          </p:nvPr>
        </p:nvSpPr>
        <p:spPr>
          <a:xfrm>
            <a:off x="126122" y="-7809"/>
            <a:ext cx="11955517" cy="5148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6122" y="555006"/>
            <a:ext cx="11955517" cy="54949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389" y="6549407"/>
            <a:ext cx="2118307" cy="249385"/>
          </a:xfrm>
          <a:prstGeom prst="rect">
            <a:avLst/>
          </a:prstGeom>
        </p:spPr>
        <p:txBody>
          <a:bodyPr vert="horz" lIns="91440" tIns="45720" rIns="91440" bIns="45720" rtlCol="0" anchor="ctr"/>
          <a:lstStyle>
            <a:lvl1pPr algn="l">
              <a:defRPr sz="900">
                <a:solidFill>
                  <a:schemeClr val="tx1">
                    <a:tint val="75000"/>
                  </a:schemeClr>
                </a:solidFill>
              </a:defRPr>
            </a:lvl1pPr>
          </a:lstStyle>
          <a:p>
            <a:fld id="{EE514114-1B09-4F88-919C-314FA9E8340A}" type="datetime2">
              <a:rPr lang="en-US" smtClean="0"/>
              <a:t>Friday, June 13, 2025</a:t>
            </a:fld>
            <a:endParaRPr lang="en-US"/>
          </a:p>
        </p:txBody>
      </p:sp>
      <p:sp>
        <p:nvSpPr>
          <p:cNvPr id="6" name="Slide Number Placeholder 5"/>
          <p:cNvSpPr>
            <a:spLocks noGrp="1"/>
          </p:cNvSpPr>
          <p:nvPr>
            <p:ph type="sldNum" sz="quarter" idx="4"/>
          </p:nvPr>
        </p:nvSpPr>
        <p:spPr>
          <a:xfrm>
            <a:off x="11024101" y="6531678"/>
            <a:ext cx="997085" cy="249385"/>
          </a:xfrm>
          <a:prstGeom prst="rect">
            <a:avLst/>
          </a:prstGeom>
        </p:spPr>
        <p:txBody>
          <a:bodyPr vert="horz" lIns="91440" tIns="45720" rIns="91440" bIns="45720" rtlCol="0" anchor="ctr"/>
          <a:lstStyle>
            <a:lvl1pPr algn="r">
              <a:defRPr sz="900">
                <a:solidFill>
                  <a:schemeClr val="tx1">
                    <a:tint val="75000"/>
                  </a:schemeClr>
                </a:solidFill>
              </a:defRPr>
            </a:lvl1pPr>
          </a:lstStyle>
          <a:p>
            <a:fld id="{EDAED2F0-FE46-4240-B9CD-38EFCE339481}" type="slidenum">
              <a:rPr lang="en-US" smtClean="0"/>
              <a:t>‹#›</a:t>
            </a:fld>
            <a:endParaRPr lang="en-US"/>
          </a:p>
        </p:txBody>
      </p:sp>
      <p:sp>
        <p:nvSpPr>
          <p:cNvPr id="7" name="Rectangle 6"/>
          <p:cNvSpPr/>
          <p:nvPr/>
        </p:nvSpPr>
        <p:spPr bwMode="auto">
          <a:xfrm>
            <a:off x="0" y="3"/>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r" defTabSz="782241" rtl="1" eaLnBrk="1" fontAlgn="base" latinLnBrk="0" hangingPunct="1">
              <a:lnSpc>
                <a:spcPct val="100000"/>
              </a:lnSpc>
              <a:spcBef>
                <a:spcPct val="0"/>
              </a:spcBef>
              <a:spcAft>
                <a:spcPct val="0"/>
              </a:spcAft>
              <a:buClrTx/>
              <a:buSzTx/>
              <a:buFontTx/>
              <a:buNone/>
              <a:tabLst/>
            </a:pPr>
            <a:endParaRPr kumimoji="0" lang="en-US" sz="2925" b="1" i="0" u="none" strike="noStrike" cap="none" normalizeH="0" baseline="0" dirty="0">
              <a:ln>
                <a:noFill/>
              </a:ln>
              <a:solidFill>
                <a:srgbClr val="000066"/>
              </a:solidFill>
              <a:effectLst/>
              <a:latin typeface="Arial" charset="0"/>
              <a:cs typeface="Arial" charset="0"/>
            </a:endParaRPr>
          </a:p>
        </p:txBody>
      </p:sp>
      <p:sp>
        <p:nvSpPr>
          <p:cNvPr id="11" name="Rectangle 10"/>
          <p:cNvSpPr/>
          <p:nvPr/>
        </p:nvSpPr>
        <p:spPr>
          <a:xfrm>
            <a:off x="2" y="3"/>
            <a:ext cx="12170609"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B884FB0-22A2-4366-B46B-0CC93CD60762}"/>
              </a:ext>
            </a:extLst>
          </p:cNvPr>
          <p:cNvSpPr/>
          <p:nvPr/>
        </p:nvSpPr>
        <p:spPr>
          <a:xfrm>
            <a:off x="24144" y="22996"/>
            <a:ext cx="12170609" cy="6816328"/>
          </a:xfrm>
          <a:prstGeom prst="rect">
            <a:avLst/>
          </a:prstGeom>
          <a:no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2BC7888-32B1-42B4-B58B-C50F2B85611F}"/>
              </a:ext>
            </a:extLst>
          </p:cNvPr>
          <p:cNvSpPr/>
          <p:nvPr/>
        </p:nvSpPr>
        <p:spPr bwMode="auto">
          <a:xfrm>
            <a:off x="0" y="1"/>
            <a:ext cx="12192000" cy="6843713"/>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dirty="0">
              <a:ln>
                <a:noFill/>
              </a:ln>
              <a:solidFill>
                <a:srgbClr val="000066"/>
              </a:solidFill>
              <a:effectLst/>
              <a:latin typeface="Arial" charset="0"/>
              <a:cs typeface="Arial" charset="0"/>
            </a:endParaRPr>
          </a:p>
        </p:txBody>
      </p:sp>
      <p:sp>
        <p:nvSpPr>
          <p:cNvPr id="16" name="Rectangle 15">
            <a:extLst>
              <a:ext uri="{FF2B5EF4-FFF2-40B4-BE49-F238E27FC236}">
                <a16:creationId xmlns:a16="http://schemas.microsoft.com/office/drawing/2014/main" id="{169C5751-4198-46EE-9F6E-E2E42DCA8FB4}"/>
              </a:ext>
            </a:extLst>
          </p:cNvPr>
          <p:cNvSpPr/>
          <p:nvPr/>
        </p:nvSpPr>
        <p:spPr>
          <a:xfrm>
            <a:off x="1" y="1"/>
            <a:ext cx="12170609" cy="68437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C80E8D2-2B64-40C1-8B95-5956B622D6F8}"/>
              </a:ext>
            </a:extLst>
          </p:cNvPr>
          <p:cNvSpPr/>
          <p:nvPr/>
        </p:nvSpPr>
        <p:spPr>
          <a:xfrm>
            <a:off x="-8709" y="0"/>
            <a:ext cx="12200709" cy="6858000"/>
          </a:xfrm>
          <a:prstGeom prst="rect">
            <a:avLst/>
          </a:prstGeom>
          <a:noFill/>
          <a:ln w="38100">
            <a:solidFill>
              <a:srgbClr val="D7BB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7C3E"/>
                </a:solidFill>
              </a:ln>
              <a:noFill/>
            </a:endParaRPr>
          </a:p>
        </p:txBody>
      </p:sp>
    </p:spTree>
    <p:custDataLst>
      <p:tags r:id="rId30"/>
    </p:custDataLst>
    <p:extLst>
      <p:ext uri="{BB962C8B-B14F-4D97-AF65-F5344CB8AC3E}">
        <p14:creationId xmlns:p14="http://schemas.microsoft.com/office/powerpoint/2010/main" val="1868339077"/>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Lst>
  <p:hf hdr="0" dt="0"/>
  <p:txStyles>
    <p:titleStyle>
      <a:lvl1pPr algn="ctr" defTabSz="685800" rtl="0" eaLnBrk="1" latinLnBrk="0" hangingPunct="1">
        <a:spcBef>
          <a:spcPct val="0"/>
        </a:spcBef>
        <a:buNone/>
        <a:defRPr sz="24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baseline="0">
          <a:solidFill>
            <a:schemeClr val="tx1"/>
          </a:solidFill>
          <a:latin typeface="+mn-lt"/>
          <a:ea typeface="+mn-ea"/>
          <a:cs typeface="+mn-cs"/>
        </a:defRPr>
      </a:lvl6pPr>
      <a:lvl7pPr marL="2228850" indent="-171450"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1.xml"/><Relationship Id="rId1" Type="http://schemas.openxmlformats.org/officeDocument/2006/relationships/slideLayout" Target="../slideLayouts/slideLayout111.xml"/><Relationship Id="rId5" Type="http://schemas.openxmlformats.org/officeDocument/2006/relationships/hyperlink" Target="https://www.texaschildrens.org/content/wellness/measles-heres-what-you-need-know" TargetMode="Externa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11.xml"/><Relationship Id="rId16" Type="http://schemas.microsoft.com/office/2007/relationships/hdphoto" Target="../media/hdphoto4.wdp"/><Relationship Id="rId1" Type="http://schemas.openxmlformats.org/officeDocument/2006/relationships/slideLayout" Target="../slideLayouts/slideLayout15.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2.wdp"/><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hyperlink" Target="https://doi.org/10.1038/nsmb.196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1.xml"/><Relationship Id="rId4" Type="http://schemas.openxmlformats.org/officeDocument/2006/relationships/hyperlink" Target="https://doi.org/10.3390/biom1303045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mailto:Aileen.Marty@FIU.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Aileen.Marty@FIU.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mailto:Aileen.Marty@FIU.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Aileen.Marty@FIU.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hyperlink" Target="mailto:Aileen.Marty@FIU.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51.png"/><Relationship Id="rId1" Type="http://schemas.openxmlformats.org/officeDocument/2006/relationships/slideLayout" Target="../slideLayouts/slideLayout16.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45.png"/><Relationship Id="rId15" Type="http://schemas.microsoft.com/office/2007/relationships/hdphoto" Target="../media/hdphoto12.wdp"/><Relationship Id="rId10" Type="http://schemas.openxmlformats.org/officeDocument/2006/relationships/image" Target="../media/image48.png"/><Relationship Id="rId4" Type="http://schemas.microsoft.com/office/2007/relationships/hdphoto" Target="../media/hdphoto7.wdp"/><Relationship Id="rId9" Type="http://schemas.openxmlformats.org/officeDocument/2006/relationships/image" Target="../media/image47.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5.png"/><Relationship Id="rId5" Type="http://schemas.microsoft.com/office/2007/relationships/hdphoto" Target="../media/hdphoto13.wdp"/><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mailto:Aileen.Marty@FIU.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mailto:Aileen.Marty@FI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undhedspolitisktidsskrift.dk/nyheder/4507-spaendende-bog-om-en-endnu-mere-spaendende-dansk-laege.html" TargetMode="External"/><Relationship Id="rId5" Type="http://schemas.openxmlformats.org/officeDocument/2006/relationships/image" Target="../media/image8.jpg"/><Relationship Id="rId4" Type="http://schemas.openxmlformats.org/officeDocument/2006/relationships/hyperlink" Target="https://www.medicine.mcgill.ca/epidemiology/hanley/vaccinations/PanumMeasles.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mailto:Aileen.Marty@FIU.edu"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2.jpg"/><Relationship Id="rId5" Type="http://schemas.microsoft.com/office/2007/relationships/hdphoto" Target="../media/hdphoto14.wdp"/><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hildmortality.org/wp-content/uploads/2025/03/UNIGME-2024-Child-Mortality-Report.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43.xml"/><Relationship Id="rId1" Type="http://schemas.openxmlformats.org/officeDocument/2006/relationships/slideLayout" Target="../slideLayouts/slideLayout111.xml"/><Relationship Id="rId5" Type="http://schemas.openxmlformats.org/officeDocument/2006/relationships/hyperlink" Target="https://www.texaschildrens.org/content/wellness/measles-heres-what-you-need-know"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mailto:Aileen.Marty@FIU.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nmhealth.org/about/erd/ideb/mog/" TargetMode="External"/><Relationship Id="rId5" Type="http://schemas.openxmlformats.org/officeDocument/2006/relationships/hyperlink" Target="https://www.dshs.texas.gov/news-alerts/measles-outbreak-feb-28-2025" TargetMode="External"/><Relationship Id="rId4" Type="http://schemas.openxmlformats.org/officeDocument/2006/relationships/hyperlink" Target="https://ourworldindata.org/grapher/number-of-measles-cas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E0FE41-0DC7-43E2-AF57-D197B9D9F19A}"/>
              </a:ext>
            </a:extLst>
          </p:cNvPr>
          <p:cNvSpPr>
            <a:spLocks noGrp="1"/>
          </p:cNvSpPr>
          <p:nvPr>
            <p:ph type="title"/>
          </p:nvPr>
        </p:nvSpPr>
        <p:spPr>
          <a:xfrm>
            <a:off x="104503" y="142770"/>
            <a:ext cx="11982994" cy="951182"/>
          </a:xfrm>
          <a:solidFill>
            <a:srgbClr val="00663F"/>
          </a:solidFill>
          <a:ln w="28575">
            <a:solidFill>
              <a:srgbClr val="00663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en-US" dirty="0">
                <a:solidFill>
                  <a:schemeClr val="bg1"/>
                </a:solidFill>
              </a:rPr>
              <a:t>Measles – it’s Bad, it’s Back, and can be Breathtaking (in a bad way)! </a:t>
            </a:r>
          </a:p>
        </p:txBody>
      </p:sp>
      <p:sp>
        <p:nvSpPr>
          <p:cNvPr id="3" name="Subtitle 2"/>
          <p:cNvSpPr>
            <a:spLocks noGrp="1"/>
          </p:cNvSpPr>
          <p:nvPr>
            <p:ph type="subTitle" sz="quarter" idx="4294967295"/>
          </p:nvPr>
        </p:nvSpPr>
        <p:spPr>
          <a:xfrm>
            <a:off x="4148433" y="5718265"/>
            <a:ext cx="3895134" cy="755773"/>
          </a:xfrm>
          <a:solidFill>
            <a:srgbClr val="FCF6F6"/>
          </a:solidFill>
        </p:spPr>
        <p:style>
          <a:lnRef idx="0">
            <a:schemeClr val="accent6"/>
          </a:lnRef>
          <a:fillRef idx="3">
            <a:schemeClr val="accent6"/>
          </a:fillRef>
          <a:effectRef idx="3">
            <a:schemeClr val="accent6"/>
          </a:effectRef>
          <a:fontRef idx="minor">
            <a:schemeClr val="lt1"/>
          </a:fontRef>
        </p:style>
        <p:txBody>
          <a:bodyPr>
            <a:noAutofit/>
          </a:bodyPr>
          <a:lstStyle/>
          <a:p>
            <a:pPr marL="0" indent="0" algn="ctr">
              <a:spcBef>
                <a:spcPts val="0"/>
              </a:spcBef>
              <a:buNone/>
            </a:pPr>
            <a:r>
              <a:rPr lang="en-US" sz="1600" b="1" dirty="0">
                <a:solidFill>
                  <a:schemeClr val="tx1"/>
                </a:solidFill>
              </a:rPr>
              <a:t>Aileen M Marty, MD, FCAP</a:t>
            </a:r>
          </a:p>
          <a:p>
            <a:pPr marL="0" indent="0" algn="ctr">
              <a:spcBef>
                <a:spcPts val="0"/>
              </a:spcBef>
              <a:buNone/>
            </a:pPr>
            <a:r>
              <a:rPr lang="en-US" sz="1200" dirty="0">
                <a:solidFill>
                  <a:schemeClr val="tx1"/>
                </a:solidFill>
              </a:rPr>
              <a:t>Distinguished University Professor</a:t>
            </a:r>
          </a:p>
          <a:p>
            <a:pPr marL="0" indent="0" algn="ctr">
              <a:spcBef>
                <a:spcPts val="0"/>
              </a:spcBef>
              <a:buNone/>
            </a:pPr>
            <a:r>
              <a:rPr lang="en-US" sz="1200" dirty="0">
                <a:hlinkClick r:id="rId3"/>
              </a:rPr>
              <a:t>Aileen.Marty@FIU.edu</a:t>
            </a:r>
            <a:r>
              <a:rPr lang="en-US" sz="1200" dirty="0"/>
              <a:t> </a:t>
            </a:r>
          </a:p>
          <a:p>
            <a:pPr marL="0" indent="0" algn="ctr">
              <a:spcBef>
                <a:spcPts val="0"/>
              </a:spcBef>
              <a:buNone/>
            </a:pPr>
            <a:endParaRPr lang="en-US" sz="1600" dirty="0"/>
          </a:p>
        </p:txBody>
      </p:sp>
      <p:pic>
        <p:nvPicPr>
          <p:cNvPr id="4" name="Picture 3" descr="A child with blue eyes with measles in Texas">
            <a:extLst>
              <a:ext uri="{FF2B5EF4-FFF2-40B4-BE49-F238E27FC236}">
                <a16:creationId xmlns:a16="http://schemas.microsoft.com/office/drawing/2014/main" id="{F50FD621-8AB2-C057-1796-C03803066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087" y="1406669"/>
            <a:ext cx="8668931" cy="4044661"/>
          </a:xfrm>
          <a:prstGeom prst="rect">
            <a:avLst/>
          </a:prstGeom>
          <a:ln>
            <a:solidFill>
              <a:schemeClr val="accent3">
                <a:lumMod val="50000"/>
              </a:schemeClr>
            </a:solidFill>
          </a:ln>
        </p:spPr>
      </p:pic>
      <p:sp>
        <p:nvSpPr>
          <p:cNvPr id="5" name="TextBox 4">
            <a:extLst>
              <a:ext uri="{FF2B5EF4-FFF2-40B4-BE49-F238E27FC236}">
                <a16:creationId xmlns:a16="http://schemas.microsoft.com/office/drawing/2014/main" id="{BF9D20AD-CDCA-B15D-BA1E-B90F22226C68}"/>
              </a:ext>
            </a:extLst>
          </p:cNvPr>
          <p:cNvSpPr txBox="1"/>
          <p:nvPr/>
        </p:nvSpPr>
        <p:spPr>
          <a:xfrm rot="5400000">
            <a:off x="8447997" y="3585800"/>
            <a:ext cx="4049486" cy="215444"/>
          </a:xfrm>
          <a:prstGeom prst="rect">
            <a:avLst/>
          </a:prstGeom>
          <a:noFill/>
        </p:spPr>
        <p:txBody>
          <a:bodyPr wrap="square" rtlCol="0">
            <a:spAutoFit/>
          </a:bodyPr>
          <a:lstStyle/>
          <a:p>
            <a:r>
              <a:rPr lang="en-US" sz="800" dirty="0">
                <a:solidFill>
                  <a:srgbClr val="00663F"/>
                </a:solidFill>
                <a:hlinkClick r:id="rId5">
                  <a:extLst>
                    <a:ext uri="{A12FA001-AC4F-418D-AE19-62706E023703}">
                      <ahyp:hlinkClr xmlns:ahyp="http://schemas.microsoft.com/office/drawing/2018/hyperlinkcolor" val="tx"/>
                    </a:ext>
                  </a:extLst>
                </a:hlinkClick>
              </a:rPr>
              <a:t>https://www.texaschildrens.org/content/wellness/measles-heres-what-you-need-know</a:t>
            </a:r>
            <a:r>
              <a:rPr lang="en-US" sz="800" dirty="0">
                <a:solidFill>
                  <a:srgbClr val="00663F"/>
                </a:solidFill>
              </a:rPr>
              <a:t> </a:t>
            </a:r>
          </a:p>
        </p:txBody>
      </p:sp>
      <p:sp>
        <p:nvSpPr>
          <p:cNvPr id="11" name="TextBox 10">
            <a:extLst>
              <a:ext uri="{FF2B5EF4-FFF2-40B4-BE49-F238E27FC236}">
                <a16:creationId xmlns:a16="http://schemas.microsoft.com/office/drawing/2014/main" id="{2409D3EC-7FBF-4D52-82F5-133FD7BFE089}"/>
              </a:ext>
            </a:extLst>
          </p:cNvPr>
          <p:cNvSpPr txBox="1"/>
          <p:nvPr/>
        </p:nvSpPr>
        <p:spPr>
          <a:xfrm>
            <a:off x="1611538" y="1958631"/>
            <a:ext cx="2111376" cy="1200329"/>
          </a:xfrm>
          <a:prstGeom prst="rect">
            <a:avLst/>
          </a:prstGeom>
          <a:noFill/>
        </p:spPr>
        <p:txBody>
          <a:bodyPr wrap="square" rtlCol="0">
            <a:spAutoFit/>
          </a:bodyPr>
          <a:lstStyle/>
          <a:p>
            <a:pPr algn="ctr"/>
            <a:r>
              <a:rPr lang="en-US" dirty="0"/>
              <a:t>Prevention, Detection, Treatment, </a:t>
            </a:r>
          </a:p>
          <a:p>
            <a:pPr algn="ctr"/>
            <a:r>
              <a:rPr lang="en-US" dirty="0"/>
              <a:t>Current &amp; Future</a:t>
            </a:r>
          </a:p>
        </p:txBody>
      </p:sp>
    </p:spTree>
    <p:extLst>
      <p:ext uri="{BB962C8B-B14F-4D97-AF65-F5344CB8AC3E}">
        <p14:creationId xmlns:p14="http://schemas.microsoft.com/office/powerpoint/2010/main" val="368083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1026"/>
          <p:cNvSpPr>
            <a:spLocks noGrp="1" noChangeArrowheads="1"/>
          </p:cNvSpPr>
          <p:nvPr>
            <p:ph type="title"/>
          </p:nvPr>
        </p:nvSpPr>
        <p:spPr>
          <a:xfrm>
            <a:off x="4943475" y="-21431"/>
            <a:ext cx="2305050" cy="564188"/>
          </a:xfrm>
          <a:ln/>
          <a:extLst>
            <a:ext uri="{91240B29-F687-4F45-9708-019B960494DF}">
              <a14:hiddenLine xmlns:a14="http://schemas.microsoft.com/office/drawing/2010/main" w="9525">
                <a:solidFill>
                  <a:srgbClr val="003366"/>
                </a:solidFill>
                <a:miter lim="800000"/>
                <a:headEnd/>
                <a:tailEnd/>
              </a14:hiddenLine>
            </a:ext>
          </a:extLst>
        </p:spPr>
        <p:txBody>
          <a:bodyPr>
            <a:normAutofit/>
          </a:bodyPr>
          <a:lstStyle/>
          <a:p>
            <a:r>
              <a:rPr lang="en-US" altLang="en-US" sz="2000" dirty="0">
                <a:solidFill>
                  <a:srgbClr val="003366"/>
                </a:solidFill>
              </a:rPr>
              <a:t>Taxonomy</a:t>
            </a:r>
          </a:p>
        </p:txBody>
      </p:sp>
      <p:sp>
        <p:nvSpPr>
          <p:cNvPr id="444420" name="Rectangle 1028"/>
          <p:cNvSpPr>
            <a:spLocks noChangeArrowheads="1"/>
          </p:cNvSpPr>
          <p:nvPr/>
        </p:nvSpPr>
        <p:spPr bwMode="auto">
          <a:xfrm>
            <a:off x="4892679" y="619625"/>
            <a:ext cx="2674933" cy="580455"/>
          </a:xfrm>
          <a:prstGeom prst="rect">
            <a:avLst/>
          </a:prstGeom>
          <a:gradFill rotWithShape="0">
            <a:gsLst>
              <a:gs pos="0">
                <a:srgbClr val="009900">
                  <a:gamma/>
                  <a:shade val="46275"/>
                  <a:invGamma/>
                </a:srgbClr>
              </a:gs>
              <a:gs pos="50000">
                <a:srgbClr val="009900"/>
              </a:gs>
              <a:gs pos="100000">
                <a:srgbClr val="009900">
                  <a:gamma/>
                  <a:shade val="46275"/>
                  <a:invGamma/>
                </a:srgbClr>
              </a:gs>
            </a:gsLst>
            <a:lin ang="5400000" scaled="1"/>
          </a:gra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dirty="0">
                <a:solidFill>
                  <a:srgbClr val="FFFF00"/>
                </a:solidFill>
              </a:rPr>
              <a:t>Mononegavirales</a:t>
            </a:r>
          </a:p>
        </p:txBody>
      </p:sp>
      <p:sp>
        <p:nvSpPr>
          <p:cNvPr id="444430" name="Line 1038"/>
          <p:cNvSpPr>
            <a:spLocks noChangeShapeType="1"/>
          </p:cNvSpPr>
          <p:nvPr/>
        </p:nvSpPr>
        <p:spPr bwMode="auto">
          <a:xfrm>
            <a:off x="6086475" y="1228656"/>
            <a:ext cx="0" cy="68580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4431" name="Line 1039"/>
          <p:cNvSpPr>
            <a:spLocks noChangeShapeType="1"/>
          </p:cNvSpPr>
          <p:nvPr/>
        </p:nvSpPr>
        <p:spPr bwMode="auto">
          <a:xfrm flipH="1">
            <a:off x="4305300" y="1228657"/>
            <a:ext cx="1781175" cy="574675"/>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4432" name="Line 1040"/>
          <p:cNvSpPr>
            <a:spLocks noChangeShapeType="1"/>
          </p:cNvSpPr>
          <p:nvPr/>
        </p:nvSpPr>
        <p:spPr bwMode="auto">
          <a:xfrm>
            <a:off x="6086475" y="1228656"/>
            <a:ext cx="1963738" cy="68580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4439" name="Text Box 1047"/>
          <p:cNvSpPr txBox="1">
            <a:spLocks noChangeArrowheads="1"/>
          </p:cNvSpPr>
          <p:nvPr/>
        </p:nvSpPr>
        <p:spPr bwMode="auto">
          <a:xfrm>
            <a:off x="59640" y="542757"/>
            <a:ext cx="4588562" cy="10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r>
              <a:rPr lang="en-US" altLang="en-US" sz="1600" dirty="0"/>
              <a:t>Enveloped, non-segmented, negative-stranded RNA viruses of the order </a:t>
            </a:r>
            <a:r>
              <a:rPr lang="en-US" altLang="en-US" sz="1600" i="1" dirty="0"/>
              <a:t>Mononegavirales, </a:t>
            </a:r>
            <a:r>
              <a:rPr lang="en-US" altLang="en-US" sz="1600" dirty="0"/>
              <a:t>Parmycoviridae family, Paramyxovirinae subfamily, Genus Morbillivirus</a:t>
            </a:r>
          </a:p>
        </p:txBody>
      </p:sp>
      <p:sp>
        <p:nvSpPr>
          <p:cNvPr id="32" name="TextBox 31"/>
          <p:cNvSpPr txBox="1"/>
          <p:nvPr/>
        </p:nvSpPr>
        <p:spPr>
          <a:xfrm>
            <a:off x="119270" y="67338"/>
            <a:ext cx="3690730"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b="1" dirty="0"/>
              <a:t>The Measles Virus</a:t>
            </a:r>
          </a:p>
        </p:txBody>
      </p:sp>
      <p:sp>
        <p:nvSpPr>
          <p:cNvPr id="48" name="AutoShape 1037"/>
          <p:cNvSpPr>
            <a:spLocks noChangeArrowheads="1"/>
          </p:cNvSpPr>
          <p:nvPr/>
        </p:nvSpPr>
        <p:spPr bwMode="auto">
          <a:xfrm>
            <a:off x="5066865" y="1943031"/>
            <a:ext cx="2438400" cy="609600"/>
          </a:xfrm>
          <a:prstGeom prst="roundRect">
            <a:avLst>
              <a:gd name="adj" fmla="val 16667"/>
            </a:avLst>
          </a:prstGeom>
          <a:gradFill rotWithShape="0">
            <a:gsLst>
              <a:gs pos="0">
                <a:srgbClr val="996633">
                  <a:gamma/>
                  <a:shade val="46275"/>
                  <a:invGamma/>
                </a:srgbClr>
              </a:gs>
              <a:gs pos="50000">
                <a:srgbClr val="996633"/>
              </a:gs>
              <a:gs pos="100000">
                <a:srgbClr val="996633">
                  <a:gamma/>
                  <a:shade val="46275"/>
                  <a:invGamma/>
                </a:srgbClr>
              </a:gs>
            </a:gsLst>
            <a:lin ang="5400000" scaled="1"/>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dirty="0">
                <a:solidFill>
                  <a:srgbClr val="FFFF00"/>
                </a:solidFill>
              </a:rPr>
              <a:t>Paramyxoviridae</a:t>
            </a:r>
          </a:p>
        </p:txBody>
      </p:sp>
      <p:sp>
        <p:nvSpPr>
          <p:cNvPr id="50" name="AutoShape 1036"/>
          <p:cNvSpPr>
            <a:spLocks noChangeArrowheads="1"/>
          </p:cNvSpPr>
          <p:nvPr/>
        </p:nvSpPr>
        <p:spPr bwMode="auto">
          <a:xfrm>
            <a:off x="8071571" y="1832517"/>
            <a:ext cx="1574800" cy="393978"/>
          </a:xfrm>
          <a:prstGeom prst="roundRect">
            <a:avLst>
              <a:gd name="adj" fmla="val 16667"/>
            </a:avLst>
          </a:prstGeom>
          <a:gradFill rotWithShape="0">
            <a:gsLst>
              <a:gs pos="0">
                <a:srgbClr val="CC3300">
                  <a:gamma/>
                  <a:shade val="46275"/>
                  <a:invGamma/>
                </a:srgbClr>
              </a:gs>
              <a:gs pos="50000">
                <a:srgbClr val="CC3300"/>
              </a:gs>
              <a:gs pos="100000">
                <a:srgbClr val="CC3300">
                  <a:gamma/>
                  <a:shade val="46275"/>
                  <a:invGamma/>
                </a:srgbClr>
              </a:gs>
            </a:gsLst>
            <a:lin ang="5400000" scaled="1"/>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dirty="0">
                <a:solidFill>
                  <a:srgbClr val="FFFF00"/>
                </a:solidFill>
              </a:rPr>
              <a:t>Filoviridae</a:t>
            </a:r>
          </a:p>
        </p:txBody>
      </p:sp>
      <p:sp>
        <p:nvSpPr>
          <p:cNvPr id="51" name="AutoShape 1035"/>
          <p:cNvSpPr>
            <a:spLocks noChangeArrowheads="1"/>
          </p:cNvSpPr>
          <p:nvPr/>
        </p:nvSpPr>
        <p:spPr bwMode="auto">
          <a:xfrm>
            <a:off x="2180020" y="1831443"/>
            <a:ext cx="2108200" cy="366293"/>
          </a:xfrm>
          <a:prstGeom prst="roundRect">
            <a:avLst>
              <a:gd name="adj" fmla="val 16667"/>
            </a:avLst>
          </a:prstGeom>
          <a:gradFill rotWithShape="0">
            <a:gsLst>
              <a:gs pos="0">
                <a:srgbClr val="993366">
                  <a:gamma/>
                  <a:shade val="46275"/>
                  <a:invGamma/>
                </a:srgbClr>
              </a:gs>
              <a:gs pos="50000">
                <a:srgbClr val="993366"/>
              </a:gs>
              <a:gs pos="100000">
                <a:srgbClr val="993366">
                  <a:gamma/>
                  <a:shade val="46275"/>
                  <a:invGamma/>
                </a:srgbClr>
              </a:gs>
            </a:gsLst>
            <a:lin ang="5400000" scaled="1"/>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dirty="0">
                <a:solidFill>
                  <a:srgbClr val="FFFF00"/>
                </a:solidFill>
              </a:rPr>
              <a:t>Rhabdoviridae</a:t>
            </a:r>
          </a:p>
        </p:txBody>
      </p:sp>
      <p:sp>
        <p:nvSpPr>
          <p:cNvPr id="52" name="AutoShape 1030"/>
          <p:cNvSpPr>
            <a:spLocks noChangeArrowheads="1"/>
          </p:cNvSpPr>
          <p:nvPr/>
        </p:nvSpPr>
        <p:spPr bwMode="auto">
          <a:xfrm>
            <a:off x="7829069" y="3959271"/>
            <a:ext cx="1328737" cy="457200"/>
          </a:xfrm>
          <a:prstGeom prst="octagon">
            <a:avLst>
              <a:gd name="adj" fmla="val 29287"/>
            </a:avLst>
          </a:prstGeom>
          <a:solidFill>
            <a:srgbClr val="2D7A8F"/>
          </a:solidFill>
          <a:ln w="9525">
            <a:solidFill>
              <a:srgbClr val="003366"/>
            </a:solidFill>
            <a:miter lim="800000"/>
            <a:headEnd/>
            <a:tailEnd/>
          </a:ln>
          <a:effectLst/>
        </p:spPr>
        <p:txBody>
          <a:bodyPr wrap="none" anchor="ctr"/>
          <a:lstStyle/>
          <a:p>
            <a:pPr algn="ctr" eaLnBrk="0" hangingPunct="0"/>
            <a:r>
              <a:rPr lang="en-US" altLang="en-US" sz="2000" dirty="0">
                <a:solidFill>
                  <a:srgbClr val="FFFF00"/>
                </a:solidFill>
              </a:rPr>
              <a:t>Rubulavirus</a:t>
            </a:r>
          </a:p>
        </p:txBody>
      </p:sp>
      <p:sp>
        <p:nvSpPr>
          <p:cNvPr id="53" name="AutoShape 1030"/>
          <p:cNvSpPr>
            <a:spLocks noChangeArrowheads="1"/>
          </p:cNvSpPr>
          <p:nvPr/>
        </p:nvSpPr>
        <p:spPr bwMode="auto">
          <a:xfrm>
            <a:off x="5763499" y="4019986"/>
            <a:ext cx="1713352" cy="556518"/>
          </a:xfrm>
          <a:prstGeom prst="octagon">
            <a:avLst>
              <a:gd name="adj" fmla="val 29287"/>
            </a:avLst>
          </a:prstGeom>
          <a:solidFill>
            <a:srgbClr val="004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r>
              <a:rPr lang="en-US" altLang="en-US" sz="2000" dirty="0">
                <a:solidFill>
                  <a:srgbClr val="FFFF00"/>
                </a:solidFill>
              </a:rPr>
              <a:t>Morbillivirus</a:t>
            </a:r>
          </a:p>
        </p:txBody>
      </p:sp>
      <p:sp>
        <p:nvSpPr>
          <p:cNvPr id="54" name="AutoShape 1030"/>
          <p:cNvSpPr>
            <a:spLocks noChangeArrowheads="1"/>
          </p:cNvSpPr>
          <p:nvPr/>
        </p:nvSpPr>
        <p:spPr bwMode="auto">
          <a:xfrm>
            <a:off x="3866778" y="3948038"/>
            <a:ext cx="1404937" cy="457200"/>
          </a:xfrm>
          <a:prstGeom prst="octagon">
            <a:avLst>
              <a:gd name="adj" fmla="val 29287"/>
            </a:avLst>
          </a:prstGeom>
          <a:solidFill>
            <a:schemeClr val="accent5">
              <a:lumMod val="60000"/>
              <a:lumOff val="40000"/>
            </a:schemeClr>
          </a:solidFill>
          <a:ln w="9525">
            <a:solidFill>
              <a:srgbClr val="003366"/>
            </a:solidFill>
            <a:miter lim="800000"/>
            <a:headEnd/>
            <a:tailEnd/>
          </a:ln>
          <a:effectLst/>
        </p:spPr>
        <p:txBody>
          <a:bodyPr wrap="none" anchor="ctr"/>
          <a:lstStyle/>
          <a:p>
            <a:pPr algn="ctr" eaLnBrk="0" hangingPunct="0"/>
            <a:r>
              <a:rPr lang="en-US" altLang="en-US" sz="1900" dirty="0">
                <a:solidFill>
                  <a:schemeClr val="tx1">
                    <a:lumMod val="75000"/>
                    <a:lumOff val="25000"/>
                  </a:schemeClr>
                </a:solidFill>
              </a:rPr>
              <a:t>Respirovirus</a:t>
            </a:r>
          </a:p>
        </p:txBody>
      </p:sp>
      <p:sp>
        <p:nvSpPr>
          <p:cNvPr id="55" name="AutoShape 1030"/>
          <p:cNvSpPr>
            <a:spLocks noChangeArrowheads="1"/>
          </p:cNvSpPr>
          <p:nvPr/>
        </p:nvSpPr>
        <p:spPr bwMode="auto">
          <a:xfrm>
            <a:off x="1150888" y="3843893"/>
            <a:ext cx="2063026" cy="367859"/>
          </a:xfrm>
          <a:prstGeom prst="octagon">
            <a:avLst>
              <a:gd name="adj" fmla="val 29287"/>
            </a:avLst>
          </a:prstGeom>
          <a:solidFill>
            <a:srgbClr val="EECFCE"/>
          </a:solidFill>
          <a:ln w="9525">
            <a:solidFill>
              <a:srgbClr val="003366"/>
            </a:solidFill>
            <a:miter lim="800000"/>
            <a:headEnd/>
            <a:tailEnd/>
          </a:ln>
          <a:effectLst/>
        </p:spPr>
        <p:txBody>
          <a:bodyPr wrap="none" anchor="ctr"/>
          <a:lstStyle/>
          <a:p>
            <a:pPr algn="ctr" eaLnBrk="0" hangingPunct="0"/>
            <a:r>
              <a:rPr lang="en-US" altLang="en-US" sz="1900" dirty="0">
                <a:solidFill>
                  <a:schemeClr val="tx1">
                    <a:lumMod val="75000"/>
                    <a:lumOff val="25000"/>
                  </a:schemeClr>
                </a:solidFill>
              </a:rPr>
              <a:t>Metapneumovirus</a:t>
            </a:r>
          </a:p>
        </p:txBody>
      </p:sp>
      <p:sp>
        <p:nvSpPr>
          <p:cNvPr id="14" name="Rounded Rectangle 13"/>
          <p:cNvSpPr/>
          <p:nvPr/>
        </p:nvSpPr>
        <p:spPr>
          <a:xfrm>
            <a:off x="3131127" y="3218370"/>
            <a:ext cx="1856509" cy="350982"/>
          </a:xfrm>
          <a:prstGeom prst="roundRect">
            <a:avLst/>
          </a:prstGeom>
          <a:solidFill>
            <a:srgbClr val="E4B3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Pneumovirinae</a:t>
            </a:r>
          </a:p>
        </p:txBody>
      </p:sp>
      <p:sp>
        <p:nvSpPr>
          <p:cNvPr id="61" name="Rounded Rectangle 60"/>
          <p:cNvSpPr/>
          <p:nvPr/>
        </p:nvSpPr>
        <p:spPr>
          <a:xfrm>
            <a:off x="5832770" y="3181835"/>
            <a:ext cx="1856509" cy="36544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Paramyxovirinae</a:t>
            </a:r>
          </a:p>
        </p:txBody>
      </p:sp>
      <p:sp>
        <p:nvSpPr>
          <p:cNvPr id="63" name="Line 1038"/>
          <p:cNvSpPr>
            <a:spLocks noChangeShapeType="1"/>
          </p:cNvSpPr>
          <p:nvPr/>
        </p:nvSpPr>
        <p:spPr bwMode="auto">
          <a:xfrm>
            <a:off x="6238875" y="2591020"/>
            <a:ext cx="0" cy="565437"/>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4" name="Line 1039"/>
          <p:cNvSpPr>
            <a:spLocks noChangeShapeType="1"/>
          </p:cNvSpPr>
          <p:nvPr/>
        </p:nvSpPr>
        <p:spPr bwMode="auto">
          <a:xfrm flipH="1">
            <a:off x="4457700" y="2581782"/>
            <a:ext cx="1781175" cy="574675"/>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6" name="Line 1039"/>
          <p:cNvSpPr>
            <a:spLocks noChangeShapeType="1"/>
          </p:cNvSpPr>
          <p:nvPr/>
        </p:nvSpPr>
        <p:spPr bwMode="auto">
          <a:xfrm flipH="1">
            <a:off x="5245309" y="3594009"/>
            <a:ext cx="1359698" cy="411396"/>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7" name="Line 1040"/>
          <p:cNvSpPr>
            <a:spLocks noChangeShapeType="1"/>
          </p:cNvSpPr>
          <p:nvPr/>
        </p:nvSpPr>
        <p:spPr bwMode="auto">
          <a:xfrm>
            <a:off x="6605008" y="3588830"/>
            <a:ext cx="1279166" cy="443014"/>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8" name="AutoShape 1048"/>
          <p:cNvSpPr>
            <a:spLocks noChangeArrowheads="1"/>
          </p:cNvSpPr>
          <p:nvPr/>
        </p:nvSpPr>
        <p:spPr bwMode="auto">
          <a:xfrm>
            <a:off x="465165" y="4428813"/>
            <a:ext cx="1988849" cy="360363"/>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1400">
                <a:solidFill>
                  <a:schemeClr val="tx1">
                    <a:lumMod val="75000"/>
                    <a:lumOff val="25000"/>
                  </a:schemeClr>
                </a:solidFill>
              </a:rPr>
              <a:t>Human metapneumovirus </a:t>
            </a:r>
            <a:endParaRPr lang="en-US" altLang="en-US" sz="1400" dirty="0">
              <a:solidFill>
                <a:schemeClr val="tx1">
                  <a:lumMod val="75000"/>
                  <a:lumOff val="25000"/>
                </a:schemeClr>
              </a:solidFill>
            </a:endParaRPr>
          </a:p>
        </p:txBody>
      </p:sp>
      <p:sp>
        <p:nvSpPr>
          <p:cNvPr id="69" name="AutoShape 1048"/>
          <p:cNvSpPr>
            <a:spLocks noChangeArrowheads="1"/>
          </p:cNvSpPr>
          <p:nvPr/>
        </p:nvSpPr>
        <p:spPr bwMode="auto">
          <a:xfrm>
            <a:off x="5488002" y="5300050"/>
            <a:ext cx="2378825" cy="556518"/>
          </a:xfrm>
          <a:prstGeom prst="flowChartTerminator">
            <a:avLst/>
          </a:prstGeom>
          <a:solidFill>
            <a:srgbClr val="0066FF"/>
          </a:solidFill>
          <a:ln w="19050">
            <a:solidFill>
              <a:schemeClr val="accent3">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r>
              <a:rPr lang="en-US" altLang="en-US" b="1" dirty="0">
                <a:solidFill>
                  <a:srgbClr val="FFFF00"/>
                </a:solidFill>
              </a:rPr>
              <a:t>Measles virus</a:t>
            </a:r>
          </a:p>
          <a:p>
            <a:pPr algn="ctr" eaLnBrk="0" hangingPunct="0"/>
            <a:r>
              <a:rPr lang="en-US" altLang="en-US" sz="1400" b="1" dirty="0">
                <a:solidFill>
                  <a:srgbClr val="FFFF00"/>
                </a:solidFill>
              </a:rPr>
              <a:t> </a:t>
            </a:r>
            <a:r>
              <a:rPr lang="en-US" altLang="en-US" sz="1400" b="1">
                <a:solidFill>
                  <a:srgbClr val="FFFF00"/>
                </a:solidFill>
              </a:rPr>
              <a:t>= </a:t>
            </a:r>
            <a:r>
              <a:rPr lang="en-ZA" sz="1400" i="1">
                <a:ln w="0"/>
                <a:solidFill>
                  <a:schemeClr val="bg1"/>
                </a:solidFill>
                <a:effectLst>
                  <a:outerShdw blurRad="38100" dist="19050" dir="2700000" algn="tl" rotWithShape="0">
                    <a:schemeClr val="dk1">
                      <a:alpha val="40000"/>
                    </a:schemeClr>
                  </a:outerShdw>
                </a:effectLst>
              </a:rPr>
              <a:t>Morbillivirus</a:t>
            </a:r>
            <a:r>
              <a:rPr lang="en-ZA" sz="1400">
                <a:ln w="0"/>
                <a:solidFill>
                  <a:schemeClr val="bg1"/>
                </a:solidFill>
                <a:effectLst>
                  <a:outerShdw blurRad="38100" dist="19050" dir="2700000" algn="tl" rotWithShape="0">
                    <a:schemeClr val="dk1">
                      <a:alpha val="40000"/>
                    </a:schemeClr>
                  </a:outerShdw>
                </a:effectLst>
              </a:rPr>
              <a:t> </a:t>
            </a:r>
            <a:r>
              <a:rPr lang="en-ZA" sz="1400" i="1">
                <a:ln w="0"/>
                <a:solidFill>
                  <a:schemeClr val="bg1"/>
                </a:solidFill>
                <a:effectLst>
                  <a:outerShdw blurRad="38100" dist="19050" dir="2700000" algn="tl" rotWithShape="0">
                    <a:schemeClr val="dk1">
                      <a:alpha val="40000"/>
                    </a:schemeClr>
                  </a:outerShdw>
                </a:effectLst>
              </a:rPr>
              <a:t>hominis</a:t>
            </a:r>
            <a:endParaRPr lang="en-US" altLang="en-US" sz="1400" b="1" dirty="0">
              <a:solidFill>
                <a:srgbClr val="FFFF00"/>
              </a:solidFill>
            </a:endParaRPr>
          </a:p>
        </p:txBody>
      </p:sp>
      <p:sp>
        <p:nvSpPr>
          <p:cNvPr id="70" name="AutoShape 1030"/>
          <p:cNvSpPr>
            <a:spLocks noChangeArrowheads="1"/>
          </p:cNvSpPr>
          <p:nvPr/>
        </p:nvSpPr>
        <p:spPr bwMode="auto">
          <a:xfrm>
            <a:off x="10214070" y="3925675"/>
            <a:ext cx="1357455" cy="457200"/>
          </a:xfrm>
          <a:prstGeom prst="octagon">
            <a:avLst>
              <a:gd name="adj" fmla="val 29287"/>
            </a:avLst>
          </a:prstGeom>
          <a:solidFill>
            <a:srgbClr val="002060"/>
          </a:solidFill>
          <a:ln w="9525">
            <a:solidFill>
              <a:srgbClr val="003366"/>
            </a:solidFill>
            <a:miter lim="800000"/>
            <a:headEnd/>
            <a:tailEnd/>
          </a:ln>
          <a:effectLst/>
        </p:spPr>
        <p:txBody>
          <a:bodyPr wrap="none" anchor="ctr"/>
          <a:lstStyle/>
          <a:p>
            <a:pPr algn="ctr" eaLnBrk="0" hangingPunct="0"/>
            <a:r>
              <a:rPr lang="en-US" altLang="en-US" sz="2000" dirty="0">
                <a:solidFill>
                  <a:srgbClr val="FFFF00"/>
                </a:solidFill>
              </a:rPr>
              <a:t>Henipavirus </a:t>
            </a:r>
          </a:p>
        </p:txBody>
      </p:sp>
      <p:sp>
        <p:nvSpPr>
          <p:cNvPr id="71" name="Line 1040"/>
          <p:cNvSpPr>
            <a:spLocks noChangeShapeType="1"/>
          </p:cNvSpPr>
          <p:nvPr/>
        </p:nvSpPr>
        <p:spPr bwMode="auto">
          <a:xfrm>
            <a:off x="6650183" y="3605586"/>
            <a:ext cx="3563887" cy="40389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2" name="Line 1038"/>
          <p:cNvSpPr>
            <a:spLocks noChangeShapeType="1"/>
          </p:cNvSpPr>
          <p:nvPr/>
        </p:nvSpPr>
        <p:spPr bwMode="auto">
          <a:xfrm>
            <a:off x="6608052" y="4581539"/>
            <a:ext cx="17347" cy="735018"/>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3" name="AutoShape 1048"/>
          <p:cNvSpPr>
            <a:spLocks noChangeArrowheads="1"/>
          </p:cNvSpPr>
          <p:nvPr/>
        </p:nvSpPr>
        <p:spPr bwMode="auto">
          <a:xfrm>
            <a:off x="10214070" y="4782353"/>
            <a:ext cx="795055" cy="140284"/>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Hendra virus </a:t>
            </a:r>
          </a:p>
        </p:txBody>
      </p:sp>
      <p:sp>
        <p:nvSpPr>
          <p:cNvPr id="74" name="AutoShape 1048"/>
          <p:cNvSpPr>
            <a:spLocks noChangeArrowheads="1"/>
          </p:cNvSpPr>
          <p:nvPr/>
        </p:nvSpPr>
        <p:spPr bwMode="auto">
          <a:xfrm>
            <a:off x="11055305" y="4782353"/>
            <a:ext cx="671529" cy="140284"/>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Nipah virus</a:t>
            </a:r>
          </a:p>
        </p:txBody>
      </p:sp>
      <p:cxnSp>
        <p:nvCxnSpPr>
          <p:cNvPr id="17" name="Straight Arrow Connector 16"/>
          <p:cNvCxnSpPr/>
          <p:nvPr/>
        </p:nvCxnSpPr>
        <p:spPr>
          <a:xfrm flipH="1">
            <a:off x="10907505" y="4419819"/>
            <a:ext cx="166272" cy="327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073778" y="4440457"/>
            <a:ext cx="166237" cy="306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AutoShape 1048"/>
          <p:cNvSpPr>
            <a:spLocks noChangeArrowheads="1"/>
          </p:cNvSpPr>
          <p:nvPr/>
        </p:nvSpPr>
        <p:spPr bwMode="auto">
          <a:xfrm>
            <a:off x="3213301" y="4768505"/>
            <a:ext cx="1133475" cy="177216"/>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Parainfluenza Virus 1 </a:t>
            </a:r>
          </a:p>
        </p:txBody>
      </p:sp>
      <p:sp>
        <p:nvSpPr>
          <p:cNvPr id="80" name="AutoShape 1048"/>
          <p:cNvSpPr>
            <a:spLocks noChangeArrowheads="1"/>
          </p:cNvSpPr>
          <p:nvPr/>
        </p:nvSpPr>
        <p:spPr bwMode="auto">
          <a:xfrm>
            <a:off x="4648539" y="4768505"/>
            <a:ext cx="596770" cy="158748"/>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Sendai virus </a:t>
            </a:r>
          </a:p>
        </p:txBody>
      </p:sp>
      <p:sp>
        <p:nvSpPr>
          <p:cNvPr id="81" name="AutoShape 1048"/>
          <p:cNvSpPr>
            <a:spLocks noChangeArrowheads="1"/>
          </p:cNvSpPr>
          <p:nvPr/>
        </p:nvSpPr>
        <p:spPr bwMode="auto">
          <a:xfrm>
            <a:off x="3337995" y="5013267"/>
            <a:ext cx="1133475" cy="177216"/>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Parainfluenza Virus 3 </a:t>
            </a:r>
          </a:p>
        </p:txBody>
      </p:sp>
      <p:sp>
        <p:nvSpPr>
          <p:cNvPr id="82" name="AutoShape 1048"/>
          <p:cNvSpPr>
            <a:spLocks noChangeArrowheads="1"/>
          </p:cNvSpPr>
          <p:nvPr/>
        </p:nvSpPr>
        <p:spPr bwMode="auto">
          <a:xfrm>
            <a:off x="7901404" y="4769780"/>
            <a:ext cx="1133475" cy="177216"/>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Parainfluenza Virus 2 </a:t>
            </a:r>
          </a:p>
        </p:txBody>
      </p:sp>
      <p:sp>
        <p:nvSpPr>
          <p:cNvPr id="83" name="AutoShape 1048"/>
          <p:cNvSpPr>
            <a:spLocks noChangeArrowheads="1"/>
          </p:cNvSpPr>
          <p:nvPr/>
        </p:nvSpPr>
        <p:spPr bwMode="auto">
          <a:xfrm>
            <a:off x="9184243" y="4764462"/>
            <a:ext cx="754896" cy="158175"/>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Mumps virus </a:t>
            </a:r>
          </a:p>
        </p:txBody>
      </p:sp>
      <p:sp>
        <p:nvSpPr>
          <p:cNvPr id="84" name="AutoShape 1048"/>
          <p:cNvSpPr>
            <a:spLocks noChangeArrowheads="1"/>
          </p:cNvSpPr>
          <p:nvPr/>
        </p:nvSpPr>
        <p:spPr bwMode="auto">
          <a:xfrm>
            <a:off x="8805663" y="5045060"/>
            <a:ext cx="1133475" cy="177216"/>
          </a:xfrm>
          <a:prstGeom prst="flowChartTerminator">
            <a:avLst/>
          </a:prstGeom>
          <a:solidFill>
            <a:srgbClr val="FCF6F6"/>
          </a:solidFill>
          <a:ln w="9525">
            <a:solidFill>
              <a:srgbClr val="003366"/>
            </a:solidFill>
            <a:miter lim="800000"/>
            <a:headEnd/>
            <a:tailEnd/>
          </a:ln>
          <a:effectLst/>
        </p:spPr>
        <p:txBody>
          <a:bodyPr wrap="none" anchor="ctr"/>
          <a:lstStyle/>
          <a:p>
            <a:pPr algn="ctr" eaLnBrk="0" hangingPunct="0"/>
            <a:r>
              <a:rPr lang="en-US" altLang="en-US" sz="900" dirty="0">
                <a:solidFill>
                  <a:schemeClr val="tx1">
                    <a:lumMod val="75000"/>
                    <a:lumOff val="25000"/>
                  </a:schemeClr>
                </a:solidFill>
              </a:rPr>
              <a:t>Parainfluenza Virus 4 </a:t>
            </a:r>
          </a:p>
        </p:txBody>
      </p:sp>
      <p:cxnSp>
        <p:nvCxnSpPr>
          <p:cNvPr id="21" name="Straight Arrow Connector 20"/>
          <p:cNvCxnSpPr/>
          <p:nvPr/>
        </p:nvCxnSpPr>
        <p:spPr>
          <a:xfrm flipH="1">
            <a:off x="1866706" y="4222456"/>
            <a:ext cx="230908" cy="206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6491" y="4415943"/>
            <a:ext cx="496331" cy="33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359909" y="4399311"/>
            <a:ext cx="206516" cy="613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66426" y="4419819"/>
            <a:ext cx="203201" cy="327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733384" y="4426455"/>
            <a:ext cx="141287" cy="33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4417" name="Straight Arrow Connector 444416"/>
          <p:cNvCxnSpPr/>
          <p:nvPr/>
        </p:nvCxnSpPr>
        <p:spPr>
          <a:xfrm>
            <a:off x="8890853" y="4450968"/>
            <a:ext cx="247208" cy="587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4447" name="Straight Arrow Connector 444446"/>
          <p:cNvCxnSpPr/>
          <p:nvPr/>
        </p:nvCxnSpPr>
        <p:spPr>
          <a:xfrm>
            <a:off x="8890854" y="4440976"/>
            <a:ext cx="362949" cy="302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Line 1039"/>
          <p:cNvSpPr>
            <a:spLocks noChangeShapeType="1"/>
          </p:cNvSpPr>
          <p:nvPr/>
        </p:nvSpPr>
        <p:spPr bwMode="auto">
          <a:xfrm flipH="1">
            <a:off x="3047999" y="3594035"/>
            <a:ext cx="350983" cy="229696"/>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 name="Arrow: Down 2">
            <a:extLst>
              <a:ext uri="{FF2B5EF4-FFF2-40B4-BE49-F238E27FC236}">
                <a16:creationId xmlns:a16="http://schemas.microsoft.com/office/drawing/2014/main" id="{CA1CF4DF-5DE0-4331-B931-A086916F6A8A}"/>
              </a:ext>
            </a:extLst>
          </p:cNvPr>
          <p:cNvSpPr/>
          <p:nvPr/>
        </p:nvSpPr>
        <p:spPr>
          <a:xfrm>
            <a:off x="6569332" y="3632254"/>
            <a:ext cx="94789" cy="393978"/>
          </a:xfrm>
          <a:prstGeom prst="down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A03B05-1443-81FC-375C-2366EA07B974}"/>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17718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AA0328-BDD8-4BB4-8719-CD28DCEC6F2B}"/>
              </a:ext>
            </a:extLst>
          </p:cNvPr>
          <p:cNvSpPr>
            <a:spLocks noGrp="1"/>
          </p:cNvSpPr>
          <p:nvPr>
            <p:ph type="title"/>
          </p:nvPr>
        </p:nvSpPr>
        <p:spPr>
          <a:xfrm>
            <a:off x="1361473" y="1"/>
            <a:ext cx="10136847" cy="470398"/>
          </a:xfrm>
        </p:spPr>
        <p:txBody>
          <a:bodyPr>
            <a:normAutofit fontScale="90000"/>
          </a:bodyPr>
          <a:lstStyle/>
          <a:p>
            <a:r>
              <a:rPr lang="en-US" b="1" dirty="0">
                <a:ln>
                  <a:solidFill>
                    <a:schemeClr val="accent3">
                      <a:lumMod val="50000"/>
                    </a:schemeClr>
                  </a:solidFill>
                </a:ln>
                <a:solidFill>
                  <a:srgbClr val="00B050"/>
                </a:solidFill>
              </a:rPr>
              <a:t>Measles</a:t>
            </a:r>
            <a:r>
              <a:rPr lang="en-US" dirty="0">
                <a:ln>
                  <a:solidFill>
                    <a:schemeClr val="accent3">
                      <a:lumMod val="50000"/>
                    </a:schemeClr>
                  </a:solidFill>
                </a:ln>
                <a:solidFill>
                  <a:srgbClr val="00B050"/>
                </a:solidFill>
              </a:rPr>
              <a:t> virus is prototype member of </a:t>
            </a:r>
            <a:r>
              <a:rPr lang="en-US" b="1" dirty="0">
                <a:ln>
                  <a:solidFill>
                    <a:schemeClr val="accent3">
                      <a:lumMod val="50000"/>
                    </a:schemeClr>
                  </a:solidFill>
                </a:ln>
                <a:solidFill>
                  <a:srgbClr val="00B050"/>
                </a:solidFill>
              </a:rPr>
              <a:t>morbillivirus</a:t>
            </a:r>
            <a:r>
              <a:rPr lang="en-US" dirty="0">
                <a:ln>
                  <a:solidFill>
                    <a:schemeClr val="accent3">
                      <a:lumMod val="50000"/>
                    </a:schemeClr>
                  </a:solidFill>
                </a:ln>
                <a:solidFill>
                  <a:srgbClr val="00B050"/>
                </a:solidFill>
              </a:rPr>
              <a:t> genus</a:t>
            </a:r>
          </a:p>
        </p:txBody>
      </p:sp>
      <p:sp>
        <p:nvSpPr>
          <p:cNvPr id="9" name="Content Placeholder 8">
            <a:extLst>
              <a:ext uri="{FF2B5EF4-FFF2-40B4-BE49-F238E27FC236}">
                <a16:creationId xmlns:a16="http://schemas.microsoft.com/office/drawing/2014/main" id="{67723EE8-5074-4907-ACEC-8BC317B4ED8F}"/>
              </a:ext>
            </a:extLst>
          </p:cNvPr>
          <p:cNvSpPr>
            <a:spLocks noGrp="1"/>
          </p:cNvSpPr>
          <p:nvPr>
            <p:ph sz="quarter" idx="4"/>
          </p:nvPr>
        </p:nvSpPr>
        <p:spPr>
          <a:xfrm>
            <a:off x="7618500" y="1534509"/>
            <a:ext cx="4605030" cy="4214649"/>
          </a:xfrm>
        </p:spPr>
        <p:txBody>
          <a:bodyPr>
            <a:normAutofit fontScale="92500" lnSpcReduction="10000"/>
          </a:bodyPr>
          <a:lstStyle/>
          <a:p>
            <a:r>
              <a:rPr lang="en-US" b="1" dirty="0"/>
              <a:t>Measles</a:t>
            </a:r>
            <a:r>
              <a:rPr lang="en-US" dirty="0"/>
              <a:t>: Primates </a:t>
            </a:r>
            <a:r>
              <a:rPr lang="en-US" sz="2200" dirty="0"/>
              <a:t>(human and NHP)</a:t>
            </a:r>
            <a:endParaRPr lang="en-US" dirty="0"/>
          </a:p>
          <a:p>
            <a:r>
              <a:rPr lang="en-US" b="1" dirty="0"/>
              <a:t>Rinderpest</a:t>
            </a:r>
            <a:r>
              <a:rPr lang="en-US" dirty="0"/>
              <a:t>: </a:t>
            </a:r>
            <a:r>
              <a:rPr lang="en-US" sz="2200" dirty="0"/>
              <a:t>Cattle (eradicated</a:t>
            </a:r>
            <a:r>
              <a:rPr lang="en-US" sz="1500" baseline="30000" dirty="0"/>
              <a:t>*</a:t>
            </a:r>
            <a:r>
              <a:rPr lang="en-US" sz="2200" dirty="0"/>
              <a:t>) </a:t>
            </a:r>
            <a:endParaRPr lang="en-US" dirty="0"/>
          </a:p>
          <a:p>
            <a:r>
              <a:rPr lang="en-US" b="1" dirty="0"/>
              <a:t>Peste des petits ruminants</a:t>
            </a:r>
            <a:r>
              <a:rPr lang="en-US" dirty="0"/>
              <a:t>: </a:t>
            </a:r>
            <a:r>
              <a:rPr lang="en-US" sz="2200" dirty="0"/>
              <a:t>small ruminants, such as goats and sheep</a:t>
            </a:r>
          </a:p>
          <a:p>
            <a:r>
              <a:rPr lang="en-US" b="1" dirty="0"/>
              <a:t>Canine distemper: </a:t>
            </a:r>
            <a:r>
              <a:rPr lang="en-US" sz="2200" dirty="0"/>
              <a:t>distemper in dogs and many other carnivore species</a:t>
            </a:r>
          </a:p>
          <a:p>
            <a:r>
              <a:rPr lang="en-US" b="1" dirty="0"/>
              <a:t>Phocine distemper: </a:t>
            </a:r>
            <a:r>
              <a:rPr lang="en-US" sz="2200" dirty="0"/>
              <a:t>distemper in several seal species</a:t>
            </a:r>
          </a:p>
          <a:p>
            <a:r>
              <a:rPr lang="en-US" b="1" dirty="0"/>
              <a:t>Cetacean morbilliviruses: </a:t>
            </a:r>
            <a:r>
              <a:rPr lang="en-US" sz="2200" dirty="0"/>
              <a:t>dolphins and whales</a:t>
            </a:r>
          </a:p>
          <a:p>
            <a:r>
              <a:rPr lang="en-US" b="1" dirty="0"/>
              <a:t>Feline morbillivirus:</a:t>
            </a:r>
            <a:r>
              <a:rPr lang="en-US" dirty="0"/>
              <a:t> </a:t>
            </a:r>
            <a:r>
              <a:rPr lang="en-US" sz="2200" dirty="0"/>
              <a:t>cats</a:t>
            </a:r>
          </a:p>
          <a:p>
            <a:r>
              <a:rPr lang="en-US" b="1" dirty="0"/>
              <a:t>Bat morbillivirus</a:t>
            </a:r>
            <a:r>
              <a:rPr lang="en-US" sz="2200" dirty="0"/>
              <a:t>: Bats</a:t>
            </a:r>
            <a:endParaRPr lang="en-US" sz="2200" i="1" dirty="0"/>
          </a:p>
        </p:txBody>
      </p:sp>
      <p:sp>
        <p:nvSpPr>
          <p:cNvPr id="11" name="Content Placeholder 10">
            <a:extLst>
              <a:ext uri="{FF2B5EF4-FFF2-40B4-BE49-F238E27FC236}">
                <a16:creationId xmlns:a16="http://schemas.microsoft.com/office/drawing/2014/main" id="{3FEB257E-E3BB-4F73-8B60-2915335E2BDE}"/>
              </a:ext>
            </a:extLst>
          </p:cNvPr>
          <p:cNvSpPr>
            <a:spLocks noGrp="1"/>
          </p:cNvSpPr>
          <p:nvPr>
            <p:ph sz="half" idx="2"/>
          </p:nvPr>
        </p:nvSpPr>
        <p:spPr>
          <a:xfrm>
            <a:off x="105102" y="3940856"/>
            <a:ext cx="7299549" cy="2043732"/>
          </a:xfrm>
        </p:spPr>
        <p:txBody>
          <a:bodyPr>
            <a:normAutofit fontScale="92500" lnSpcReduction="10000"/>
          </a:bodyPr>
          <a:lstStyle/>
          <a:p>
            <a:r>
              <a:rPr lang="en-US" sz="2000" b="1" dirty="0"/>
              <a:t>Origin of Measles virus</a:t>
            </a:r>
            <a:r>
              <a:rPr lang="en-US" sz="2000" dirty="0"/>
              <a:t>: Rinderpest virus,(or closely related ancestor cattle virus) crossed “bovine-primate-transmission barrier” ~1000 - 5000 thousands years ago</a:t>
            </a:r>
          </a:p>
          <a:p>
            <a:r>
              <a:rPr lang="en-US" sz="2000" b="1" dirty="0"/>
              <a:t>Non-human primates </a:t>
            </a:r>
            <a:r>
              <a:rPr lang="en-US" sz="2000" dirty="0"/>
              <a:t>are easily infected by with measles when they encounter infected humans or NHP; Most captive-borne NHP are fully susceptible to measles. Some NHP develop natural neutralizing Ab in wild, some do not. </a:t>
            </a:r>
          </a:p>
        </p:txBody>
      </p:sp>
      <p:pic>
        <p:nvPicPr>
          <p:cNvPr id="12" name="Content Placeholder 6">
            <a:extLst>
              <a:ext uri="{FF2B5EF4-FFF2-40B4-BE49-F238E27FC236}">
                <a16:creationId xmlns:a16="http://schemas.microsoft.com/office/drawing/2014/main" id="{B4CC138A-3590-4F13-B2B2-3BA1343DA926}"/>
              </a:ext>
            </a:extLst>
          </p:cNvPr>
          <p:cNvPicPr>
            <a:picLocks noGrp="1" noChangeAspect="1"/>
          </p:cNvPicPr>
          <p:nvPr>
            <p:ph sz="quarter" idx="13"/>
          </p:nvPr>
        </p:nvPicPr>
        <p:blipFill>
          <a:blip r:embed="rId3"/>
          <a:stretch>
            <a:fillRect/>
          </a:stretch>
        </p:blipFill>
        <p:spPr>
          <a:xfrm>
            <a:off x="662150" y="1139464"/>
            <a:ext cx="6494252" cy="2022431"/>
          </a:xfrm>
          <a:prstGeom prst="rect">
            <a:avLst/>
          </a:prstGeom>
        </p:spPr>
      </p:pic>
      <p:pic>
        <p:nvPicPr>
          <p:cNvPr id="14" name="Picture 13">
            <a:extLst>
              <a:ext uri="{FF2B5EF4-FFF2-40B4-BE49-F238E27FC236}">
                <a16:creationId xmlns:a16="http://schemas.microsoft.com/office/drawing/2014/main" id="{162BE5C2-D12C-4763-98A5-CB6EA53FE8B0}"/>
              </a:ext>
            </a:extLst>
          </p:cNvPr>
          <p:cNvPicPr>
            <a:picLocks noChangeAspect="1"/>
          </p:cNvPicPr>
          <p:nvPr/>
        </p:nvPicPr>
        <p:blipFill>
          <a:blip r:embed="rId4"/>
          <a:stretch>
            <a:fillRect/>
          </a:stretch>
        </p:blipFill>
        <p:spPr>
          <a:xfrm>
            <a:off x="2159463" y="686609"/>
            <a:ext cx="698691" cy="452855"/>
          </a:xfrm>
          <a:prstGeom prst="rect">
            <a:avLst/>
          </a:prstGeom>
        </p:spPr>
      </p:pic>
      <p:pic>
        <p:nvPicPr>
          <p:cNvPr id="15" name="Picture 14">
            <a:extLst>
              <a:ext uri="{FF2B5EF4-FFF2-40B4-BE49-F238E27FC236}">
                <a16:creationId xmlns:a16="http://schemas.microsoft.com/office/drawing/2014/main" id="{2BEC5EDF-6456-4422-B5EB-5DC9F7092B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556" b="90741" l="8000" r="93333">
                        <a14:foregroundMark x1="9333" y1="62963" x2="8000" y2="59259"/>
                        <a14:foregroundMark x1="88000" y1="61111" x2="88000" y2="83333"/>
                        <a14:foregroundMark x1="88000" y1="83333" x2="89333" y2="85185"/>
                        <a14:foregroundMark x1="85333" y1="64815" x2="88000" y2="79630"/>
                        <a14:foregroundMark x1="38667" y1="74074" x2="38667" y2="90741"/>
                        <a14:foregroundMark x1="30667" y1="72222" x2="30667" y2="85185"/>
                        <a14:foregroundMark x1="80000" y1="66667" x2="73333" y2="85185"/>
                        <a14:foregroundMark x1="76000" y1="68519" x2="61333" y2="59259"/>
                        <a14:foregroundMark x1="93333" y1="53704" x2="78667" y2="44444"/>
                        <a14:foregroundMark x1="78667" y1="44444" x2="77333" y2="42593"/>
                        <a14:foregroundMark x1="84000" y1="18519" x2="60000" y2="16667"/>
                        <a14:foregroundMark x1="60000" y1="16667" x2="42667" y2="16667"/>
                        <a14:foregroundMark x1="42667" y1="16667" x2="28000" y2="29630"/>
                        <a14:foregroundMark x1="28000" y1="29630" x2="17333" y2="59259"/>
                        <a14:foregroundMark x1="69333" y1="38889" x2="40000" y2="48148"/>
                        <a14:foregroundMark x1="40000" y1="48148" x2="29333" y2="48148"/>
                        <a14:foregroundMark x1="13333" y1="83333" x2="20000" y2="64815"/>
                      </a14:backgroundRemoval>
                    </a14:imgEffect>
                  </a14:imgLayer>
                </a14:imgProps>
              </a:ext>
            </a:extLst>
          </a:blip>
          <a:stretch>
            <a:fillRect/>
          </a:stretch>
        </p:blipFill>
        <p:spPr>
          <a:xfrm flipH="1">
            <a:off x="306297" y="1488520"/>
            <a:ext cx="639634" cy="460536"/>
          </a:xfrm>
          <a:prstGeom prst="rect">
            <a:avLst/>
          </a:prstGeom>
        </p:spPr>
      </p:pic>
      <p:pic>
        <p:nvPicPr>
          <p:cNvPr id="16" name="Picture 15">
            <a:extLst>
              <a:ext uri="{FF2B5EF4-FFF2-40B4-BE49-F238E27FC236}">
                <a16:creationId xmlns:a16="http://schemas.microsoft.com/office/drawing/2014/main" id="{55F656BC-57B8-4F65-BA9F-27B95C7ED424}"/>
              </a:ext>
            </a:extLst>
          </p:cNvPr>
          <p:cNvPicPr>
            <a:picLocks noChangeAspect="1"/>
          </p:cNvPicPr>
          <p:nvPr/>
        </p:nvPicPr>
        <p:blipFill>
          <a:blip r:embed="rId7"/>
          <a:stretch>
            <a:fillRect/>
          </a:stretch>
        </p:blipFill>
        <p:spPr>
          <a:xfrm flipH="1">
            <a:off x="6679244" y="1644168"/>
            <a:ext cx="561812" cy="432163"/>
          </a:xfrm>
          <a:prstGeom prst="rect">
            <a:avLst/>
          </a:prstGeom>
        </p:spPr>
      </p:pic>
      <p:pic>
        <p:nvPicPr>
          <p:cNvPr id="19" name="Picture 18">
            <a:extLst>
              <a:ext uri="{FF2B5EF4-FFF2-40B4-BE49-F238E27FC236}">
                <a16:creationId xmlns:a16="http://schemas.microsoft.com/office/drawing/2014/main" id="{32727EA6-A076-4D27-A658-F3F0CC74477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065" b="88710" l="645" r="95484">
                        <a14:foregroundMark x1="1935" y1="53226" x2="15484" y2="53226"/>
                        <a14:foregroundMark x1="15484" y1="53226" x2="19355" y2="45161"/>
                        <a14:foregroundMark x1="26452" y1="53226" x2="43871" y2="45161"/>
                        <a14:foregroundMark x1="24516" y1="85484" x2="32903" y2="80645"/>
                        <a14:foregroundMark x1="43226" y1="80645" x2="47097" y2="85484"/>
                        <a14:foregroundMark x1="56774" y1="70968" x2="67097" y2="74194"/>
                        <a14:foregroundMark x1="68387" y1="83871" x2="69677" y2="80645"/>
                        <a14:foregroundMark x1="82581" y1="43548" x2="76774" y2="30645"/>
                        <a14:foregroundMark x1="92258" y1="51613" x2="93548" y2="61290"/>
                        <a14:foregroundMark x1="94839" y1="62903" x2="95484" y2="66129"/>
                        <a14:foregroundMark x1="78710" y1="43548" x2="81935" y2="53226"/>
                        <a14:foregroundMark x1="54839" y1="33871" x2="55484" y2="48387"/>
                        <a14:foregroundMark x1="71613" y1="51613" x2="69032" y2="41935"/>
                        <a14:foregroundMark x1="67742" y1="29032" x2="71613" y2="37097"/>
                        <a14:foregroundMark x1="49032" y1="14516" x2="50323" y2="12903"/>
                      </a14:backgroundRemoval>
                    </a14:imgEffect>
                  </a14:imgLayer>
                </a14:imgProps>
              </a:ext>
            </a:extLst>
          </a:blip>
          <a:stretch>
            <a:fillRect/>
          </a:stretch>
        </p:blipFill>
        <p:spPr>
          <a:xfrm>
            <a:off x="3223277" y="2202913"/>
            <a:ext cx="1758626" cy="703450"/>
          </a:xfrm>
          <a:prstGeom prst="rect">
            <a:avLst/>
          </a:prstGeom>
        </p:spPr>
      </p:pic>
      <p:pic>
        <p:nvPicPr>
          <p:cNvPr id="20" name="Picture 19">
            <a:extLst>
              <a:ext uri="{FF2B5EF4-FFF2-40B4-BE49-F238E27FC236}">
                <a16:creationId xmlns:a16="http://schemas.microsoft.com/office/drawing/2014/main" id="{62960104-F4E2-4A1F-A556-82C2270A61B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692" b="96154" l="2778" r="88889">
                        <a14:foregroundMark x1="8333" y1="90385" x2="26389" y2="88462"/>
                        <a14:foregroundMark x1="2778" y1="92308" x2="9722" y2="96154"/>
                        <a14:foregroundMark x1="77778" y1="42308" x2="80556" y2="61538"/>
                      </a14:backgroundRemoval>
                    </a14:imgEffect>
                  </a14:imgLayer>
                </a14:imgProps>
              </a:ext>
            </a:extLst>
          </a:blip>
          <a:stretch>
            <a:fillRect/>
          </a:stretch>
        </p:blipFill>
        <p:spPr>
          <a:xfrm>
            <a:off x="2159463" y="3128906"/>
            <a:ext cx="481295" cy="347602"/>
          </a:xfrm>
          <a:prstGeom prst="rect">
            <a:avLst/>
          </a:prstGeom>
        </p:spPr>
      </p:pic>
      <p:pic>
        <p:nvPicPr>
          <p:cNvPr id="21" name="Picture 20">
            <a:extLst>
              <a:ext uri="{FF2B5EF4-FFF2-40B4-BE49-F238E27FC236}">
                <a16:creationId xmlns:a16="http://schemas.microsoft.com/office/drawing/2014/main" id="{643C17BB-0C0E-4447-A135-8A3A00F219E4}"/>
              </a:ext>
            </a:extLst>
          </p:cNvPr>
          <p:cNvPicPr>
            <a:picLocks noChangeAspect="1"/>
          </p:cNvPicPr>
          <p:nvPr/>
        </p:nvPicPr>
        <p:blipFill>
          <a:blip r:embed="rId12"/>
          <a:stretch>
            <a:fillRect/>
          </a:stretch>
        </p:blipFill>
        <p:spPr>
          <a:xfrm>
            <a:off x="3389791" y="1467410"/>
            <a:ext cx="561812" cy="267314"/>
          </a:xfrm>
          <a:prstGeom prst="rect">
            <a:avLst/>
          </a:prstGeom>
        </p:spPr>
      </p:pic>
      <p:pic>
        <p:nvPicPr>
          <p:cNvPr id="22" name="Picture 21">
            <a:extLst>
              <a:ext uri="{FF2B5EF4-FFF2-40B4-BE49-F238E27FC236}">
                <a16:creationId xmlns:a16="http://schemas.microsoft.com/office/drawing/2014/main" id="{597230A3-0625-4CF5-9B96-7DF562AD2574}"/>
              </a:ext>
            </a:extLst>
          </p:cNvPr>
          <p:cNvPicPr>
            <a:picLocks noChangeAspect="1"/>
          </p:cNvPicPr>
          <p:nvPr/>
        </p:nvPicPr>
        <p:blipFill>
          <a:blip r:embed="rId13"/>
          <a:stretch>
            <a:fillRect/>
          </a:stretch>
        </p:blipFill>
        <p:spPr>
          <a:xfrm>
            <a:off x="394351" y="2835435"/>
            <a:ext cx="897692" cy="779315"/>
          </a:xfrm>
          <a:prstGeom prst="rect">
            <a:avLst/>
          </a:prstGeom>
        </p:spPr>
      </p:pic>
      <p:pic>
        <p:nvPicPr>
          <p:cNvPr id="23" name="Picture 22">
            <a:extLst>
              <a:ext uri="{FF2B5EF4-FFF2-40B4-BE49-F238E27FC236}">
                <a16:creationId xmlns:a16="http://schemas.microsoft.com/office/drawing/2014/main" id="{A1EF9E3D-06B9-44CD-8CEC-AB9F77D9D5F0}"/>
              </a:ext>
            </a:extLst>
          </p:cNvPr>
          <p:cNvPicPr>
            <a:picLocks noChangeAspect="1"/>
          </p:cNvPicPr>
          <p:nvPr/>
        </p:nvPicPr>
        <p:blipFill>
          <a:blip r:embed="rId14"/>
          <a:stretch>
            <a:fillRect/>
          </a:stretch>
        </p:blipFill>
        <p:spPr>
          <a:xfrm>
            <a:off x="220662" y="6198920"/>
            <a:ext cx="904875" cy="581025"/>
          </a:xfrm>
          <a:prstGeom prst="rect">
            <a:avLst/>
          </a:prstGeom>
        </p:spPr>
      </p:pic>
      <p:pic>
        <p:nvPicPr>
          <p:cNvPr id="24" name="Picture 23">
            <a:extLst>
              <a:ext uri="{FF2B5EF4-FFF2-40B4-BE49-F238E27FC236}">
                <a16:creationId xmlns:a16="http://schemas.microsoft.com/office/drawing/2014/main" id="{9EB44F7D-B2A7-4683-93B2-19B0B5B7B5B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968" b="95994" l="6017" r="89685">
                        <a14:foregroundMark x1="10888" y1="30929" x2="10888" y2="30929"/>
                        <a14:foregroundMark x1="29513" y1="8814" x2="42693" y2="4968"/>
                        <a14:foregroundMark x1="42693" y1="4968" x2="41834" y2="8013"/>
                        <a14:foregroundMark x1="28080" y1="89103" x2="29799" y2="88462"/>
                        <a14:foregroundMark x1="30086" y1="89263" x2="32665" y2="95032"/>
                        <a14:foregroundMark x1="77650" y1="91186" x2="79370" y2="95192"/>
                        <a14:foregroundMark x1="65043" y1="95994" x2="65043" y2="95994"/>
                        <a14:foregroundMark x1="64183" y1="95513" x2="64183" y2="95513"/>
                        <a14:foregroundMark x1="87966" y1="50160" x2="89971" y2="60897"/>
                        <a14:foregroundMark x1="6017" y1="45192" x2="10888" y2="39744"/>
                      </a14:backgroundRemoval>
                    </a14:imgEffect>
                  </a14:imgLayer>
                </a14:imgProps>
              </a:ext>
            </a:extLst>
          </a:blip>
          <a:stretch>
            <a:fillRect/>
          </a:stretch>
        </p:blipFill>
        <p:spPr>
          <a:xfrm>
            <a:off x="855369" y="263966"/>
            <a:ext cx="611204" cy="1092812"/>
          </a:xfrm>
          <a:prstGeom prst="rect">
            <a:avLst/>
          </a:prstGeom>
        </p:spPr>
      </p:pic>
      <p:sp>
        <p:nvSpPr>
          <p:cNvPr id="2" name="Rectangle 1">
            <a:extLst>
              <a:ext uri="{FF2B5EF4-FFF2-40B4-BE49-F238E27FC236}">
                <a16:creationId xmlns:a16="http://schemas.microsoft.com/office/drawing/2014/main" id="{66C55107-9D11-A33E-4B69-520DD0ECA555}"/>
              </a:ext>
            </a:extLst>
          </p:cNvPr>
          <p:cNvSpPr/>
          <p:nvPr/>
        </p:nvSpPr>
        <p:spPr>
          <a:xfrm>
            <a:off x="4693321" y="5826628"/>
            <a:ext cx="7393577" cy="581025"/>
          </a:xfrm>
          <a:prstGeom prst="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rgbClr val="006600"/>
                </a:solidFill>
                <a:effectLst>
                  <a:outerShdw blurRad="38100" dist="19050" dir="2700000" algn="tl" rotWithShape="0">
                    <a:schemeClr val="dk1">
                      <a:alpha val="40000"/>
                    </a:schemeClr>
                  </a:outerShdw>
                </a:effectLst>
              </a:rPr>
              <a:t>And Rinderpest was declared eradicated in 2011 by OIE (now WOAH)</a:t>
            </a:r>
          </a:p>
        </p:txBody>
      </p:sp>
    </p:spTree>
    <p:extLst>
      <p:ext uri="{BB962C8B-B14F-4D97-AF65-F5344CB8AC3E}">
        <p14:creationId xmlns:p14="http://schemas.microsoft.com/office/powerpoint/2010/main" val="32551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asles virus cartoon"/>
          <p:cNvPicPr>
            <a:picLocks noChangeAspect="1"/>
          </p:cNvPicPr>
          <p:nvPr/>
        </p:nvPicPr>
        <p:blipFill>
          <a:blip r:embed="rId3"/>
          <a:stretch>
            <a:fillRect/>
          </a:stretch>
        </p:blipFill>
        <p:spPr>
          <a:xfrm>
            <a:off x="135083" y="1367930"/>
            <a:ext cx="12030589" cy="4575670"/>
          </a:xfrm>
          <a:prstGeom prst="rect">
            <a:avLst/>
          </a:prstGeom>
        </p:spPr>
      </p:pic>
      <p:sp>
        <p:nvSpPr>
          <p:cNvPr id="7" name="Rectangle 6"/>
          <p:cNvSpPr/>
          <p:nvPr/>
        </p:nvSpPr>
        <p:spPr>
          <a:xfrm>
            <a:off x="4575314" y="5656427"/>
            <a:ext cx="6181724" cy="138499"/>
          </a:xfrm>
          <a:prstGeom prst="rect">
            <a:avLst/>
          </a:prstGeom>
        </p:spPr>
        <p:txBody>
          <a:bodyPr wrap="square">
            <a:spAutoFit/>
          </a:bodyPr>
          <a:lstStyle/>
          <a:p>
            <a:pPr algn="r"/>
            <a:r>
              <a:rPr lang="en-US" sz="300" dirty="0"/>
              <a:t>Expert Opin Drug Discov. 2014 Feb; 9(2): 201–214.</a:t>
            </a:r>
          </a:p>
        </p:txBody>
      </p:sp>
      <p:sp>
        <p:nvSpPr>
          <p:cNvPr id="8" name="Title 7">
            <a:extLst>
              <a:ext uri="{FF2B5EF4-FFF2-40B4-BE49-F238E27FC236}">
                <a16:creationId xmlns:a16="http://schemas.microsoft.com/office/drawing/2014/main" id="{25E0FE41-0DC7-43E2-AF57-D197B9D9F19A}"/>
              </a:ext>
            </a:extLst>
          </p:cNvPr>
          <p:cNvSpPr>
            <a:spLocks noGrp="1"/>
          </p:cNvSpPr>
          <p:nvPr>
            <p:ph type="title"/>
          </p:nvPr>
        </p:nvSpPr>
        <p:spPr>
          <a:xfrm>
            <a:off x="3158835" y="101599"/>
            <a:ext cx="5953991" cy="1159641"/>
          </a:xfrm>
        </p:spPr>
        <p:txBody>
          <a:bodyPr>
            <a:normAutofit/>
          </a:bodyPr>
          <a:lstStyle/>
          <a:p>
            <a:r>
              <a:rPr lang="en-US" dirty="0"/>
              <a:t>Morbillivirus: </a:t>
            </a:r>
            <a:br>
              <a:rPr lang="en-US" dirty="0"/>
            </a:br>
            <a:r>
              <a:rPr lang="en-US" dirty="0"/>
              <a:t>Measles morbillivirus</a:t>
            </a:r>
          </a:p>
        </p:txBody>
      </p:sp>
      <p:pic>
        <p:nvPicPr>
          <p:cNvPr id="2" name="Picture 1">
            <a:extLst>
              <a:ext uri="{FF2B5EF4-FFF2-40B4-BE49-F238E27FC236}">
                <a16:creationId xmlns:a16="http://schemas.microsoft.com/office/drawing/2014/main" id="{AB07843A-5D59-4BED-B22C-0B9F9D33801A}"/>
              </a:ext>
            </a:extLst>
          </p:cNvPr>
          <p:cNvPicPr>
            <a:picLocks noChangeAspect="1"/>
          </p:cNvPicPr>
          <p:nvPr/>
        </p:nvPicPr>
        <p:blipFill>
          <a:blip r:embed="rId4"/>
          <a:stretch>
            <a:fillRect/>
          </a:stretch>
        </p:blipFill>
        <p:spPr>
          <a:xfrm>
            <a:off x="8521803" y="510974"/>
            <a:ext cx="3535114" cy="1547762"/>
          </a:xfrm>
          <a:prstGeom prst="rect">
            <a:avLst/>
          </a:prstGeom>
          <a:ln w="38100">
            <a:solidFill>
              <a:srgbClr val="006600"/>
            </a:solidFill>
          </a:ln>
        </p:spPr>
      </p:pic>
      <p:sp>
        <p:nvSpPr>
          <p:cNvPr id="3" name="TextBox 2">
            <a:extLst>
              <a:ext uri="{FF2B5EF4-FFF2-40B4-BE49-F238E27FC236}">
                <a16:creationId xmlns:a16="http://schemas.microsoft.com/office/drawing/2014/main" id="{50B84B02-C9E2-4D3C-854E-3BA7017FB33C}"/>
              </a:ext>
            </a:extLst>
          </p:cNvPr>
          <p:cNvSpPr txBox="1"/>
          <p:nvPr/>
        </p:nvSpPr>
        <p:spPr>
          <a:xfrm>
            <a:off x="3850451" y="6224358"/>
            <a:ext cx="8031226" cy="307777"/>
          </a:xfrm>
          <a:prstGeom prst="rect">
            <a:avLst/>
          </a:prstGeom>
          <a:solidFill>
            <a:schemeClr val="accent3">
              <a:lumMod val="50000"/>
            </a:schemeClr>
          </a:solidFill>
          <a:ln>
            <a:solidFill>
              <a:srgbClr val="008600"/>
            </a:solidFill>
          </a:ln>
        </p:spPr>
        <p:txBody>
          <a:bodyPr wrap="square" rtlCol="0">
            <a:spAutoFit/>
          </a:bodyPr>
          <a:lstStyle/>
          <a:p>
            <a:r>
              <a:rPr lang="en-US" sz="1400" dirty="0">
                <a:solidFill>
                  <a:schemeClr val="bg1"/>
                </a:solidFill>
              </a:rPr>
              <a:t>Many Measles virus genotypes: </a:t>
            </a:r>
            <a:r>
              <a:rPr lang="pt-BR" sz="1400" dirty="0">
                <a:solidFill>
                  <a:schemeClr val="bg1"/>
                </a:solidFill>
              </a:rPr>
              <a:t>A, B2, B3, C1, C2, D2, D3, D4, D5, D6, D7, D8, D9, D10, D11, G2, G3, H1, H2</a:t>
            </a:r>
            <a:endParaRPr lang="en-US" sz="1400" dirty="0">
              <a:solidFill>
                <a:schemeClr val="bg1"/>
              </a:solidFill>
            </a:endParaRPr>
          </a:p>
        </p:txBody>
      </p:sp>
      <p:sp>
        <p:nvSpPr>
          <p:cNvPr id="4" name="TextBox 3">
            <a:extLst>
              <a:ext uri="{FF2B5EF4-FFF2-40B4-BE49-F238E27FC236}">
                <a16:creationId xmlns:a16="http://schemas.microsoft.com/office/drawing/2014/main" id="{BA0CCF4C-5FE8-1D19-F592-DB10E548BF87}"/>
              </a:ext>
            </a:extLst>
          </p:cNvPr>
          <p:cNvSpPr txBox="1"/>
          <p:nvPr/>
        </p:nvSpPr>
        <p:spPr>
          <a:xfrm>
            <a:off x="2299063" y="6238347"/>
            <a:ext cx="1551388" cy="279797"/>
          </a:xfrm>
          <a:prstGeom prst="rect">
            <a:avLst/>
          </a:prstGeom>
          <a:noFill/>
          <a:ln w="57150">
            <a:solidFill>
              <a:schemeClr val="accent3">
                <a:lumMod val="50000"/>
              </a:schemeClr>
            </a:solidFill>
          </a:ln>
        </p:spPr>
        <p:txBody>
          <a:bodyPr wrap="square" rtlCol="0">
            <a:spAutoFit/>
          </a:bodyPr>
          <a:lstStyle/>
          <a:p>
            <a:pPr algn="r"/>
            <a:r>
              <a:rPr lang="en-US" sz="1400" dirty="0"/>
              <a:t>One serotype but</a:t>
            </a:r>
          </a:p>
        </p:txBody>
      </p:sp>
      <p:sp>
        <p:nvSpPr>
          <p:cNvPr id="6" name="TextBox 5">
            <a:extLst>
              <a:ext uri="{FF2B5EF4-FFF2-40B4-BE49-F238E27FC236}">
                <a16:creationId xmlns:a16="http://schemas.microsoft.com/office/drawing/2014/main" id="{96E34CFB-8DAD-A5AC-4020-4E343B7DE245}"/>
              </a:ext>
            </a:extLst>
          </p:cNvPr>
          <p:cNvSpPr txBox="1"/>
          <p:nvPr/>
        </p:nvSpPr>
        <p:spPr>
          <a:xfrm>
            <a:off x="5595357" y="1320072"/>
            <a:ext cx="2542803" cy="369332"/>
          </a:xfrm>
          <a:prstGeom prst="rect">
            <a:avLst/>
          </a:prstGeom>
          <a:noFill/>
        </p:spPr>
        <p:txBody>
          <a:bodyPr wrap="square" rtlCol="0">
            <a:spAutoFit/>
          </a:bodyPr>
          <a:lstStyle/>
          <a:p>
            <a:r>
              <a:rPr lang="en-US" sz="1800" dirty="0">
                <a:effectLst/>
                <a:latin typeface="Aptos" panose="020B0004020202020204" pitchFamily="34" charset="0"/>
                <a:ea typeface="Times New Roman" panose="02020603050405020304" pitchFamily="18" charset="0"/>
                <a:cs typeface="Aptos" panose="020B0004020202020204" pitchFamily="34" charset="0"/>
              </a:rPr>
              <a:t>6 structural proteins</a:t>
            </a:r>
            <a:endParaRPr lang="en-US" dirty="0"/>
          </a:p>
        </p:txBody>
      </p:sp>
      <p:sp>
        <p:nvSpPr>
          <p:cNvPr id="9" name="TextBox 8">
            <a:extLst>
              <a:ext uri="{FF2B5EF4-FFF2-40B4-BE49-F238E27FC236}">
                <a16:creationId xmlns:a16="http://schemas.microsoft.com/office/drawing/2014/main" id="{AECFF388-7CD2-A4F9-23AF-9ECB41E4A21A}"/>
              </a:ext>
            </a:extLst>
          </p:cNvPr>
          <p:cNvSpPr txBox="1"/>
          <p:nvPr/>
        </p:nvSpPr>
        <p:spPr>
          <a:xfrm>
            <a:off x="8995259" y="4858931"/>
            <a:ext cx="2886418" cy="369332"/>
          </a:xfrm>
          <a:prstGeom prst="rect">
            <a:avLst/>
          </a:prstGeom>
          <a:noFill/>
        </p:spPr>
        <p:txBody>
          <a:bodyPr wrap="square" rtlCol="0">
            <a:spAutoFit/>
          </a:bodyPr>
          <a:lstStyle/>
          <a:p>
            <a:r>
              <a:rPr lang="en-US" dirty="0"/>
              <a:t>(Hemagglutinin of MeV = H)</a:t>
            </a:r>
          </a:p>
        </p:txBody>
      </p:sp>
    </p:spTree>
    <p:extLst>
      <p:ext uri="{BB962C8B-B14F-4D97-AF65-F5344CB8AC3E}">
        <p14:creationId xmlns:p14="http://schemas.microsoft.com/office/powerpoint/2010/main" val="196184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D93B-D177-1A06-88B3-A5EC403C967E}"/>
              </a:ext>
            </a:extLst>
          </p:cNvPr>
          <p:cNvSpPr>
            <a:spLocks noGrp="1"/>
          </p:cNvSpPr>
          <p:nvPr>
            <p:ph type="title"/>
          </p:nvPr>
        </p:nvSpPr>
        <p:spPr/>
        <p:txBody>
          <a:bodyPr/>
          <a:lstStyle/>
          <a:p>
            <a:r>
              <a:rPr lang="en-GB" dirty="0"/>
              <a:t>The MeV-H Known to bind to 3 Receptors</a:t>
            </a:r>
            <a:endParaRPr lang="en-US" dirty="0"/>
          </a:p>
        </p:txBody>
      </p:sp>
      <p:pic>
        <p:nvPicPr>
          <p:cNvPr id="7" name="Picture 6" descr="A diagram of a protein&#10;&#10;AI-generated content may be incorrect.">
            <a:extLst>
              <a:ext uri="{FF2B5EF4-FFF2-40B4-BE49-F238E27FC236}">
                <a16:creationId xmlns:a16="http://schemas.microsoft.com/office/drawing/2014/main" id="{708F8F4E-0175-6EC9-2667-CD7F22E5D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90" y="2377995"/>
            <a:ext cx="3649980" cy="1950720"/>
          </a:xfrm>
          <a:prstGeom prst="rect">
            <a:avLst/>
          </a:prstGeom>
        </p:spPr>
      </p:pic>
      <p:sp>
        <p:nvSpPr>
          <p:cNvPr id="9" name="TextBox 8">
            <a:extLst>
              <a:ext uri="{FF2B5EF4-FFF2-40B4-BE49-F238E27FC236}">
                <a16:creationId xmlns:a16="http://schemas.microsoft.com/office/drawing/2014/main" id="{C3C8BAC7-9FAD-CE88-DCDA-F338146942F0}"/>
              </a:ext>
            </a:extLst>
          </p:cNvPr>
          <p:cNvSpPr txBox="1"/>
          <p:nvPr/>
        </p:nvSpPr>
        <p:spPr>
          <a:xfrm rot="16200000">
            <a:off x="-1479415" y="2868159"/>
            <a:ext cx="3174274" cy="215444"/>
          </a:xfrm>
          <a:prstGeom prst="rect">
            <a:avLst/>
          </a:prstGeom>
          <a:noFill/>
        </p:spPr>
        <p:txBody>
          <a:bodyPr wrap="square" rtlCol="0">
            <a:spAutoFit/>
          </a:bodyPr>
          <a:lstStyle/>
          <a:p>
            <a:pPr algn="ctr"/>
            <a:r>
              <a:rPr lang="en-US" sz="800" b="0" i="0" dirty="0">
                <a:solidFill>
                  <a:srgbClr val="006600"/>
                </a:solidFill>
                <a:effectLst/>
                <a:latin typeface="+mn-lt"/>
              </a:rPr>
              <a:t>Nat Struct Mol Biol. 2011 Feb;18(2):135-41DOI: </a:t>
            </a:r>
            <a:r>
              <a:rPr lang="en-US" sz="800" b="0" i="0" u="none" strike="noStrike" dirty="0">
                <a:solidFill>
                  <a:srgbClr val="006600"/>
                </a:solidFill>
                <a:effectLst/>
                <a:latin typeface="+mn-lt"/>
                <a:hlinkClick r:id="rId4">
                  <a:extLst>
                    <a:ext uri="{A12FA001-AC4F-418D-AE19-62706E023703}">
                      <ahyp:hlinkClr xmlns:ahyp="http://schemas.microsoft.com/office/drawing/2018/hyperlinkcolor" val="tx"/>
                    </a:ext>
                  </a:extLst>
                </a:hlinkClick>
              </a:rPr>
              <a:t>10.1038/nsmb.1969</a:t>
            </a:r>
            <a:r>
              <a:rPr lang="en-US" sz="800" b="0" i="0" dirty="0">
                <a:solidFill>
                  <a:srgbClr val="006600"/>
                </a:solidFill>
                <a:effectLst/>
                <a:latin typeface="+mn-lt"/>
              </a:rPr>
              <a:t>.</a:t>
            </a:r>
            <a:endParaRPr lang="en-US" sz="800" dirty="0"/>
          </a:p>
        </p:txBody>
      </p:sp>
      <p:pic>
        <p:nvPicPr>
          <p:cNvPr id="11" name="Picture 10" descr="Receptor-binding sites on MV-H. Left, structure of MV-H homodimer (gray) as viewed downward from top with potential N-linked sugars (black). SLAM (cyan) binds to the uncovered exposed surface of MV-H. Right, residues in orange are probably involved in interaction with putative epithelial cell receptor, based on site-directed mutagenesis of MV-H19,20,27,28. (b) Residues in red are epitopes of monoclonal antibodies to MV-H39,40,41. (c) The binding of MV-H to SLAM on an immune cell in a twisted 'head-to-head' orientation probably reduces the distance between the viral envelope and the cell membrane. The subsequent shift of the MV-H dimer-of-dimers conformation (form I to form II) may allow MV-F to undergo successive structural changes, leading to membrane fusion.">
            <a:extLst>
              <a:ext uri="{FF2B5EF4-FFF2-40B4-BE49-F238E27FC236}">
                <a16:creationId xmlns:a16="http://schemas.microsoft.com/office/drawing/2014/main" id="{3D33B12D-6B0D-3D77-A5C7-EFF6B5B9FE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85" b="96635" l="0" r="99602">
                        <a14:foregroundMark x1="2922" y1="3365" x2="6906" y2="92788"/>
                        <a14:foregroundMark x1="6906" y1="92788" x2="43426" y2="99519"/>
                        <a14:foregroundMark x1="43426" y1="99519" x2="73307" y2="98077"/>
                        <a14:foregroundMark x1="73307" y1="98077" x2="89907" y2="98558"/>
                        <a14:foregroundMark x1="89907" y1="98558" x2="95086" y2="75000"/>
                        <a14:foregroundMark x1="95086" y1="75000" x2="664" y2="3365"/>
                        <a14:foregroundMark x1="10359" y1="21635" x2="8101" y2="62500"/>
                        <a14:foregroundMark x1="7703" y1="37981" x2="6773" y2="89904"/>
                        <a14:foregroundMark x1="6507" y1="54327" x2="4515" y2="84135"/>
                        <a14:foregroundMark x1="5179" y1="46154" x2="4250" y2="81731"/>
                        <a14:foregroundMark x1="0" y1="56731" x2="41169" y2="79808"/>
                        <a14:foregroundMark x1="41169" y1="79808" x2="40239" y2="79808"/>
                        <a14:foregroundMark x1="16600" y1="56250" x2="50465" y2="62500"/>
                        <a14:foregroundMark x1="52058" y1="14904" x2="51793" y2="60096"/>
                        <a14:foregroundMark x1="56175" y1="5769" x2="60691" y2="60096"/>
                        <a14:foregroundMark x1="59363" y1="8173" x2="57503" y2="64904"/>
                        <a14:foregroundMark x1="39309" y1="68269" x2="93493" y2="80769"/>
                        <a14:foregroundMark x1="82869" y1="55288" x2="96016" y2="73558"/>
                        <a14:foregroundMark x1="98938" y1="62019" x2="99602" y2="96635"/>
                        <a14:foregroundMark x1="99602" y1="96635" x2="98938" y2="93750"/>
                      </a14:backgroundRemoval>
                    </a14:imgEffect>
                  </a14:imgLayer>
                </a14:imgProps>
              </a:ext>
              <a:ext uri="{28A0092B-C50C-407E-A947-70E740481C1C}">
                <a14:useLocalDpi xmlns:a14="http://schemas.microsoft.com/office/drawing/2010/main" val="0"/>
              </a:ext>
            </a:extLst>
          </a:blip>
          <a:stretch>
            <a:fillRect/>
          </a:stretch>
        </p:blipFill>
        <p:spPr>
          <a:xfrm>
            <a:off x="107722" y="4898045"/>
            <a:ext cx="5737860" cy="1584960"/>
          </a:xfrm>
          <a:prstGeom prst="rect">
            <a:avLst/>
          </a:prstGeom>
        </p:spPr>
      </p:pic>
      <p:sp>
        <p:nvSpPr>
          <p:cNvPr id="8" name="TextBox 7">
            <a:extLst>
              <a:ext uri="{FF2B5EF4-FFF2-40B4-BE49-F238E27FC236}">
                <a16:creationId xmlns:a16="http://schemas.microsoft.com/office/drawing/2014/main" id="{5AF57FAE-ECDF-1E80-AD92-8C2657D78D67}"/>
              </a:ext>
            </a:extLst>
          </p:cNvPr>
          <p:cNvSpPr txBox="1"/>
          <p:nvPr/>
        </p:nvSpPr>
        <p:spPr>
          <a:xfrm>
            <a:off x="4104515" y="1537063"/>
            <a:ext cx="7913858" cy="4093428"/>
          </a:xfrm>
          <a:prstGeom prst="rect">
            <a:avLst/>
          </a:prstGeom>
          <a:noFill/>
        </p:spPr>
        <p:txBody>
          <a:bodyPr wrap="square" rtlCol="0">
            <a:spAutoFit/>
          </a:bodyPr>
          <a:lstStyle/>
          <a:p>
            <a:r>
              <a:rPr lang="en-GB" sz="2000" b="1" dirty="0"/>
              <a:t>CD150</a:t>
            </a:r>
            <a:r>
              <a:rPr lang="en-GB" sz="2000" dirty="0"/>
              <a:t> (SLAM)</a:t>
            </a:r>
          </a:p>
          <a:p>
            <a:pPr marL="457200" indent="-457200">
              <a:buFont typeface="Arial" panose="020B0604020202020204" pitchFamily="34" charset="0"/>
              <a:buChar char="•"/>
            </a:pPr>
            <a:r>
              <a:rPr lang="en-GB" sz="2000" dirty="0"/>
              <a:t>(Signaling Lymphocytic Activation Molecule = SLAM protein) is an immunomodulatory protein (ITSM on cytoplasmic tail), co-stimulatory,  present on activated cells; this is the </a:t>
            </a:r>
            <a:r>
              <a:rPr lang="en-GB" sz="2000" i="1" u="sng" dirty="0"/>
              <a:t>primary receptor </a:t>
            </a:r>
            <a:r>
              <a:rPr lang="en-GB" sz="2000" dirty="0"/>
              <a:t>used by wild-type MeV to infect lymphoid cells</a:t>
            </a:r>
          </a:p>
          <a:p>
            <a:r>
              <a:rPr lang="en-GB" sz="2000" b="1" dirty="0"/>
              <a:t>Nectin-4</a:t>
            </a:r>
            <a:r>
              <a:rPr lang="en-GB" sz="2000" dirty="0"/>
              <a:t> </a:t>
            </a:r>
          </a:p>
          <a:p>
            <a:pPr marL="457200" indent="-457200">
              <a:buFont typeface="Arial" panose="020B0604020202020204" pitchFamily="34" charset="0"/>
              <a:buChar char="•"/>
            </a:pPr>
            <a:r>
              <a:rPr lang="en-GB" sz="2000" dirty="0"/>
              <a:t> A cell-cell adhesion protein of epithelial and endothelial cells. Primary receptor for viral shedding into airways, enabling efficient person-to-person transmission through respiratory droplets</a:t>
            </a:r>
          </a:p>
          <a:p>
            <a:r>
              <a:rPr lang="en-GB" sz="2000" b="1" dirty="0"/>
              <a:t>CD46</a:t>
            </a:r>
            <a:r>
              <a:rPr lang="en-GB" sz="2000" dirty="0"/>
              <a:t> (Membrane Cofactor Protein, MCP) </a:t>
            </a:r>
          </a:p>
          <a:p>
            <a:pPr marL="457200" indent="-457200">
              <a:buFont typeface="Arial" panose="020B0604020202020204" pitchFamily="34" charset="0"/>
              <a:buChar char="•"/>
            </a:pPr>
            <a:r>
              <a:rPr lang="en-GB" sz="2000" dirty="0"/>
              <a:t>Complement regulatory protein present on all nucleated cells; </a:t>
            </a:r>
            <a:r>
              <a:rPr lang="en-GB" sz="2000" u="sng" dirty="0"/>
              <a:t>not</a:t>
            </a:r>
            <a:r>
              <a:rPr lang="en-GB" sz="2000" dirty="0"/>
              <a:t> used efficiently by wild-type strain. </a:t>
            </a:r>
          </a:p>
          <a:p>
            <a:endParaRPr lang="en-GB" sz="2000" dirty="0"/>
          </a:p>
        </p:txBody>
      </p:sp>
      <p:pic>
        <p:nvPicPr>
          <p:cNvPr id="5" name="Picture 4" descr="A blue plastic blower&#10;&#10;AI-generated content may be incorrect.">
            <a:extLst>
              <a:ext uri="{FF2B5EF4-FFF2-40B4-BE49-F238E27FC236}">
                <a16:creationId xmlns:a16="http://schemas.microsoft.com/office/drawing/2014/main" id="{09D57FCC-E858-6DE7-6BA4-3EEE06F7D82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5445" y="1306699"/>
            <a:ext cx="979714" cy="1734359"/>
          </a:xfrm>
          <a:prstGeom prst="rect">
            <a:avLst/>
          </a:prstGeom>
        </p:spPr>
      </p:pic>
      <p:sp>
        <p:nvSpPr>
          <p:cNvPr id="12" name="TextBox 11">
            <a:extLst>
              <a:ext uri="{FF2B5EF4-FFF2-40B4-BE49-F238E27FC236}">
                <a16:creationId xmlns:a16="http://schemas.microsoft.com/office/drawing/2014/main" id="{6BEC3320-D4AB-E7DE-2D00-E0421A5C994E}"/>
              </a:ext>
            </a:extLst>
          </p:cNvPr>
          <p:cNvSpPr txBox="1"/>
          <p:nvPr/>
        </p:nvSpPr>
        <p:spPr>
          <a:xfrm>
            <a:off x="6346420" y="5559675"/>
            <a:ext cx="5590903" cy="923330"/>
          </a:xfrm>
          <a:prstGeom prst="rect">
            <a:avLst/>
          </a:prstGeom>
          <a:solidFill>
            <a:schemeClr val="accent3">
              <a:lumMod val="20000"/>
              <a:lumOff val="80000"/>
            </a:schemeClr>
          </a:solidFill>
        </p:spPr>
        <p:txBody>
          <a:bodyPr wrap="square" rtlCol="0">
            <a:spAutoFit/>
          </a:bodyPr>
          <a:lstStyle/>
          <a:p>
            <a:r>
              <a:rPr lang="en-US" dirty="0"/>
              <a:t>Once MeV infects a cell, the same F and H are expressed on the cell surface, making the infected cell “sticky” to nearby cells, spreading infection and producing giant cells </a:t>
            </a:r>
          </a:p>
        </p:txBody>
      </p:sp>
    </p:spTree>
    <p:extLst>
      <p:ext uri="{BB962C8B-B14F-4D97-AF65-F5344CB8AC3E}">
        <p14:creationId xmlns:p14="http://schemas.microsoft.com/office/powerpoint/2010/main" val="28884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0D67-28A0-2F95-5C04-D31431E8C190}"/>
              </a:ext>
            </a:extLst>
          </p:cNvPr>
          <p:cNvSpPr>
            <a:spLocks noGrp="1"/>
          </p:cNvSpPr>
          <p:nvPr>
            <p:ph type="title"/>
          </p:nvPr>
        </p:nvSpPr>
        <p:spPr/>
        <p:txBody>
          <a:bodyPr/>
          <a:lstStyle/>
          <a:p>
            <a:r>
              <a:rPr lang="en-GB" b="0" i="0" dirty="0">
                <a:effectLst/>
                <a:latin typeface="fkGroteskNeue"/>
              </a:rPr>
              <a:t>Nonstructural V and C Proteins: Modulators of Immune Response</a:t>
            </a:r>
            <a:endParaRPr lang="en-US" dirty="0"/>
          </a:p>
        </p:txBody>
      </p:sp>
      <p:pic>
        <p:nvPicPr>
          <p:cNvPr id="4" name="Picture 3" descr="A diagram of the architecture of the Tupaia paramyxovirus (TupV) genome and expression mechanisms of its P, V, and C proteins. (A) The upper panel shows a schematic representation of TupV genome, containing from the 3′ end to the 5′ end, the genes coding for the N, P, M, F, H, and L proteins. The middle panel shows the architecture of the mRNAs generated from the P gene by editing at the nucleotide 2821. The mRNA coding for the P protein is unedited, whereas that coding for the V protein has one G inserted at the editing site. Both mRNA contain the 3′ and 5′ UTR and are processed at both extremities with a CAP structure at the 3′ end and a polyA tail at the 5′ end. The lower panel shows the proteins expressed from these mRNAs. The P and V proteins are expressed by translation initiation at the first AUG codon of their respective mRNA, whereas the C protein is expressed by alternative translation initiation at the next downstream AUG codon from both mRNAs. (B) Excerpt of the mRNA coding sequence (of both P and V mRNAs) showing the first AUG initiation codon used for the translation of P or V proteins and the second AUG codon, located in the +1 frame, used for the translation for the C protein.">
            <a:extLst>
              <a:ext uri="{FF2B5EF4-FFF2-40B4-BE49-F238E27FC236}">
                <a16:creationId xmlns:a16="http://schemas.microsoft.com/office/drawing/2014/main" id="{4591D263-D8B1-2B84-58E4-24FA27473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 y="1433250"/>
            <a:ext cx="5574255" cy="4640980"/>
          </a:xfrm>
          <a:prstGeom prst="rect">
            <a:avLst/>
          </a:prstGeom>
        </p:spPr>
      </p:pic>
      <p:sp>
        <p:nvSpPr>
          <p:cNvPr id="5" name="TextBox 4">
            <a:extLst>
              <a:ext uri="{FF2B5EF4-FFF2-40B4-BE49-F238E27FC236}">
                <a16:creationId xmlns:a16="http://schemas.microsoft.com/office/drawing/2014/main" id="{B4BBDCA6-6581-470A-D22B-1E99E45394D9}"/>
              </a:ext>
            </a:extLst>
          </p:cNvPr>
          <p:cNvSpPr txBox="1"/>
          <p:nvPr/>
        </p:nvSpPr>
        <p:spPr>
          <a:xfrm rot="16200000">
            <a:off x="-1952685" y="3241699"/>
            <a:ext cx="4153989" cy="215444"/>
          </a:xfrm>
          <a:prstGeom prst="rect">
            <a:avLst/>
          </a:prstGeom>
          <a:noFill/>
        </p:spPr>
        <p:txBody>
          <a:bodyPr wrap="square" rtlCol="0">
            <a:spAutoFit/>
          </a:bodyPr>
          <a:lstStyle/>
          <a:p>
            <a:pPr algn="ctr"/>
            <a:r>
              <a:rPr lang="en-US" sz="800" b="0" i="0" dirty="0">
                <a:solidFill>
                  <a:srgbClr val="1B1B1B"/>
                </a:solidFill>
                <a:effectLst/>
                <a:latin typeface="+mn-lt"/>
              </a:rPr>
              <a:t>Biomolecules. 2023 Mar 1;13(3):455. doi: </a:t>
            </a:r>
            <a:r>
              <a:rPr lang="en-US" sz="800" b="0" i="0" u="sng" dirty="0">
                <a:solidFill>
                  <a:srgbClr val="005EA2"/>
                </a:solidFill>
                <a:effectLst/>
                <a:latin typeface="+mn-lt"/>
                <a:hlinkClick r:id="rId4"/>
              </a:rPr>
              <a:t>10.3390/biom13030455</a:t>
            </a:r>
            <a:endParaRPr lang="en-US" sz="800" dirty="0"/>
          </a:p>
        </p:txBody>
      </p:sp>
      <p:sp>
        <p:nvSpPr>
          <p:cNvPr id="6" name="TextBox 5">
            <a:extLst>
              <a:ext uri="{FF2B5EF4-FFF2-40B4-BE49-F238E27FC236}">
                <a16:creationId xmlns:a16="http://schemas.microsoft.com/office/drawing/2014/main" id="{9FB8E3FD-E4CE-0B40-0CD3-A5553B245C56}"/>
              </a:ext>
            </a:extLst>
          </p:cNvPr>
          <p:cNvSpPr txBox="1"/>
          <p:nvPr/>
        </p:nvSpPr>
        <p:spPr>
          <a:xfrm>
            <a:off x="6096000" y="1351508"/>
            <a:ext cx="5835513" cy="4154984"/>
          </a:xfrm>
          <a:prstGeom prst="rect">
            <a:avLst/>
          </a:prstGeom>
          <a:noFill/>
        </p:spPr>
        <p:txBody>
          <a:bodyPr wrap="square" rtlCol="0">
            <a:spAutoFit/>
          </a:bodyPr>
          <a:lstStyle/>
          <a:p>
            <a:r>
              <a:rPr lang="en-GB" sz="2400" b="1" kern="100" dirty="0">
                <a:effectLst/>
                <a:latin typeface="Aptos" panose="020B0004020202020204" pitchFamily="34" charset="0"/>
                <a:ea typeface="Aptos" panose="020B0004020202020204" pitchFamily="34" charset="0"/>
                <a:cs typeface="Arial" panose="020B0604020202020204" pitchFamily="34" charset="0"/>
              </a:rPr>
              <a:t>The V Protein of MeV</a:t>
            </a:r>
          </a:p>
          <a:p>
            <a:pPr marL="342900" indent="-342900">
              <a:buFont typeface="Arial" panose="020B0604020202020204" pitchFamily="34" charset="0"/>
              <a:buChar char="•"/>
            </a:pPr>
            <a:r>
              <a:rPr lang="en-GB" sz="2400" kern="100" dirty="0">
                <a:effectLst/>
                <a:latin typeface="Aptos" panose="020B0004020202020204" pitchFamily="34" charset="0"/>
                <a:ea typeface="Aptos" panose="020B0004020202020204" pitchFamily="34" charset="0"/>
                <a:cs typeface="Arial" panose="020B0604020202020204" pitchFamily="34" charset="0"/>
              </a:rPr>
              <a:t>interferes with IFN-α/β signaling by binding to STAT2, a critical component of the IFN signaling pathway. This disrupts the downstream signaling of more than 300 antiviral genes</a:t>
            </a:r>
            <a:r>
              <a:rPr lang="en-US" sz="2400" kern="100" dirty="0">
                <a:effectLst/>
                <a:latin typeface="Aptos" panose="020B0004020202020204" pitchFamily="34" charset="0"/>
                <a:ea typeface="Aptos" panose="020B0004020202020204" pitchFamily="34" charset="0"/>
                <a:cs typeface="Arial" panose="020B0604020202020204" pitchFamily="34" charset="0"/>
              </a:rPr>
              <a:t>.</a:t>
            </a:r>
          </a:p>
          <a:p>
            <a:r>
              <a:rPr lang="en-US" sz="2400" b="1" kern="100" dirty="0">
                <a:latin typeface="Aptos" panose="020B0004020202020204" pitchFamily="34" charset="0"/>
                <a:ea typeface="Aptos" panose="020B0004020202020204" pitchFamily="34" charset="0"/>
                <a:cs typeface="Arial" panose="020B0604020202020204" pitchFamily="34" charset="0"/>
              </a:rPr>
              <a:t>C protein of MeV</a:t>
            </a:r>
          </a:p>
          <a:p>
            <a:pPr marL="342900" indent="-342900">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Arial" panose="020B0604020202020204" pitchFamily="34" charset="0"/>
              </a:rPr>
              <a:t>Prevents</a:t>
            </a:r>
            <a:r>
              <a:rPr lang="en-US" sz="2400" b="1" kern="100" dirty="0">
                <a:latin typeface="Aptos" panose="020B0004020202020204" pitchFamily="34" charset="0"/>
                <a:ea typeface="Aptos" panose="020B0004020202020204" pitchFamily="34" charset="0"/>
                <a:cs typeface="Arial" panose="020B0604020202020204" pitchFamily="34" charset="0"/>
              </a:rPr>
              <a:t> </a:t>
            </a:r>
            <a:r>
              <a:rPr lang="en-GB" sz="2400" kern="100" dirty="0">
                <a:latin typeface="Aptos" panose="020B0004020202020204" pitchFamily="34" charset="0"/>
                <a:ea typeface="Aptos" panose="020B0004020202020204" pitchFamily="34" charset="0"/>
                <a:cs typeface="Arial" panose="020B0604020202020204" pitchFamily="34" charset="0"/>
              </a:rPr>
              <a:t>RIG-I and MDA5 from detecting viral RNA and triggering IRF3 activation, which would typically induce IFN-β transcription.</a:t>
            </a:r>
            <a:endParaRPr lang="en-US" sz="24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249C46C-47F0-8788-91A3-5A095468C355}"/>
              </a:ext>
            </a:extLst>
          </p:cNvPr>
          <p:cNvSpPr txBox="1"/>
          <p:nvPr/>
        </p:nvSpPr>
        <p:spPr>
          <a:xfrm>
            <a:off x="5577840" y="5526584"/>
            <a:ext cx="6533950" cy="923330"/>
          </a:xfrm>
          <a:prstGeom prst="rect">
            <a:avLst/>
          </a:prstGeom>
          <a:solidFill>
            <a:schemeClr val="accent3">
              <a:lumMod val="20000"/>
              <a:lumOff val="80000"/>
            </a:schemeClr>
          </a:solidFill>
        </p:spPr>
        <p:txBody>
          <a:bodyPr wrap="square" rtlCol="0">
            <a:spAutoFit/>
          </a:bodyPr>
          <a:lstStyle/>
          <a:p>
            <a:r>
              <a:rPr lang="en-US" dirty="0"/>
              <a:t>Only after adaptive immunity targets V and C  and reduces their hold on the immune system do people manifest illness (the prodrome of Measles, and then, the enanthem and the rash)</a:t>
            </a:r>
          </a:p>
        </p:txBody>
      </p:sp>
    </p:spTree>
    <p:extLst>
      <p:ext uri="{BB962C8B-B14F-4D97-AF65-F5344CB8AC3E}">
        <p14:creationId xmlns:p14="http://schemas.microsoft.com/office/powerpoint/2010/main" val="6440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00E0B-D34B-4789-88C9-98C3CAA4A029}"/>
              </a:ext>
            </a:extLst>
          </p:cNvPr>
          <p:cNvSpPr/>
          <p:nvPr/>
        </p:nvSpPr>
        <p:spPr>
          <a:xfrm>
            <a:off x="0" y="558310"/>
            <a:ext cx="12192000" cy="54916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1078"/>
            <a:ext cx="12192000" cy="491830"/>
          </a:xfrm>
          <a:solidFill>
            <a:srgbClr val="00663F"/>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Transmission of Measles virus</a:t>
            </a:r>
          </a:p>
        </p:txBody>
      </p:sp>
      <p:pic>
        <p:nvPicPr>
          <p:cNvPr id="5" name="Picture 4">
            <a:extLst>
              <a:ext uri="{FF2B5EF4-FFF2-40B4-BE49-F238E27FC236}">
                <a16:creationId xmlns:a16="http://schemas.microsoft.com/office/drawing/2014/main" id="{BDCE0063-A515-4972-B6D2-7E16DD0EE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8310"/>
            <a:ext cx="8695640" cy="5491655"/>
          </a:xfrm>
          <a:prstGeom prst="rect">
            <a:avLst/>
          </a:prstGeom>
        </p:spPr>
      </p:pic>
      <p:sp>
        <p:nvSpPr>
          <p:cNvPr id="3" name="Content Placeholder 2"/>
          <p:cNvSpPr>
            <a:spLocks noGrp="1"/>
          </p:cNvSpPr>
          <p:nvPr>
            <p:ph idx="1"/>
          </p:nvPr>
        </p:nvSpPr>
        <p:spPr>
          <a:xfrm>
            <a:off x="6348242" y="558310"/>
            <a:ext cx="6211614" cy="5491655"/>
          </a:xfrm>
        </p:spPr>
        <p:txBody>
          <a:bodyPr>
            <a:normAutofit fontScale="92500" lnSpcReduction="20000"/>
          </a:bodyPr>
          <a:lstStyle/>
          <a:p>
            <a:r>
              <a:rPr lang="en-US" dirty="0">
                <a:solidFill>
                  <a:schemeClr val="bg1"/>
                </a:solidFill>
              </a:rPr>
              <a:t>Primarily airborne respiratory droplets</a:t>
            </a:r>
          </a:p>
          <a:p>
            <a:pPr lvl="1"/>
            <a:r>
              <a:rPr lang="en-US" dirty="0">
                <a:solidFill>
                  <a:schemeClr val="bg1"/>
                </a:solidFill>
              </a:rPr>
              <a:t>Breathing in virus or mucosal contamination (e.g. eyes, mouth)  </a:t>
            </a:r>
          </a:p>
          <a:p>
            <a:pPr lvl="1"/>
            <a:r>
              <a:rPr lang="en-US" dirty="0">
                <a:solidFill>
                  <a:schemeClr val="bg1"/>
                </a:solidFill>
              </a:rPr>
              <a:t>Sneezes and coughs </a:t>
            </a:r>
          </a:p>
          <a:p>
            <a:pPr lvl="2"/>
            <a:r>
              <a:rPr lang="en-US" dirty="0">
                <a:solidFill>
                  <a:schemeClr val="bg1"/>
                </a:solidFill>
              </a:rPr>
              <a:t>can aerosolize virus spreading many feet away from person infected</a:t>
            </a:r>
          </a:p>
          <a:p>
            <a:pPr lvl="2"/>
            <a:r>
              <a:rPr lang="en-US" dirty="0">
                <a:solidFill>
                  <a:schemeClr val="bg1"/>
                </a:solidFill>
              </a:rPr>
              <a:t>Virus can stay in air 1 to 2 hours after person sneezes!</a:t>
            </a:r>
          </a:p>
          <a:p>
            <a:r>
              <a:rPr lang="en-US" dirty="0">
                <a:solidFill>
                  <a:schemeClr val="bg1"/>
                </a:solidFill>
              </a:rPr>
              <a:t>Seasonal</a:t>
            </a:r>
          </a:p>
          <a:p>
            <a:pPr lvl="1"/>
            <a:r>
              <a:rPr lang="en-US" b="1" dirty="0">
                <a:solidFill>
                  <a:schemeClr val="bg1"/>
                </a:solidFill>
              </a:rPr>
              <a:t>Temperate climates</a:t>
            </a:r>
          </a:p>
          <a:p>
            <a:pPr lvl="2"/>
            <a:r>
              <a:rPr lang="en-US" dirty="0">
                <a:solidFill>
                  <a:schemeClr val="bg1"/>
                </a:solidFill>
              </a:rPr>
              <a:t>Increases during late winter and early spring</a:t>
            </a:r>
          </a:p>
          <a:p>
            <a:pPr lvl="1"/>
            <a:r>
              <a:rPr lang="en-US" b="1" dirty="0">
                <a:solidFill>
                  <a:schemeClr val="bg1"/>
                </a:solidFill>
              </a:rPr>
              <a:t>Tropical climates </a:t>
            </a:r>
          </a:p>
          <a:p>
            <a:pPr lvl="2"/>
            <a:r>
              <a:rPr lang="en-US" dirty="0">
                <a:solidFill>
                  <a:schemeClr val="bg1"/>
                </a:solidFill>
              </a:rPr>
              <a:t>Increases in </a:t>
            </a:r>
            <a:r>
              <a:rPr lang="en-US" i="1" u="sng" dirty="0">
                <a:solidFill>
                  <a:schemeClr val="bg1"/>
                </a:solidFill>
              </a:rPr>
              <a:t>and</a:t>
            </a:r>
            <a:r>
              <a:rPr lang="en-US" dirty="0">
                <a:solidFill>
                  <a:schemeClr val="bg1"/>
                </a:solidFill>
              </a:rPr>
              <a:t> after rainy season</a:t>
            </a:r>
          </a:p>
        </p:txBody>
      </p:sp>
      <p:sp>
        <p:nvSpPr>
          <p:cNvPr id="4" name="TextBox 3">
            <a:extLst>
              <a:ext uri="{FF2B5EF4-FFF2-40B4-BE49-F238E27FC236}">
                <a16:creationId xmlns:a16="http://schemas.microsoft.com/office/drawing/2014/main" id="{BB7E7EF8-DD5C-E43B-CA13-63409B46C165}"/>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79795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The 3 Cs of measles prodrome">
            <a:extLst>
              <a:ext uri="{FF2B5EF4-FFF2-40B4-BE49-F238E27FC236}">
                <a16:creationId xmlns:a16="http://schemas.microsoft.com/office/drawing/2014/main" id="{A9D06CC1-AEC0-0131-CD6C-374F52561068}"/>
              </a:ext>
            </a:extLst>
          </p:cNvPr>
          <p:cNvSpPr txBox="1"/>
          <p:nvPr/>
        </p:nvSpPr>
        <p:spPr>
          <a:xfrm>
            <a:off x="300446" y="1946365"/>
            <a:ext cx="5068388" cy="483249"/>
          </a:xfrm>
          <a:prstGeom prst="rect">
            <a:avLst/>
          </a:prstGeom>
          <a:solidFill>
            <a:schemeClr val="accent3">
              <a:lumMod val="20000"/>
              <a:lumOff val="80000"/>
            </a:schemeClr>
          </a:solidFill>
        </p:spPr>
        <p:txBody>
          <a:bodyPr wrap="square" rtlCol="0">
            <a:spAutoFit/>
          </a:bodyPr>
          <a:lstStyle/>
          <a:p>
            <a:endParaRPr lang="en-US" dirty="0"/>
          </a:p>
        </p:txBody>
      </p:sp>
      <p:sp>
        <p:nvSpPr>
          <p:cNvPr id="3" name="Content Placeholder 2"/>
          <p:cNvSpPr>
            <a:spLocks noGrp="1"/>
          </p:cNvSpPr>
          <p:nvPr>
            <p:ph idx="1"/>
          </p:nvPr>
        </p:nvSpPr>
        <p:spPr>
          <a:xfrm>
            <a:off x="0" y="883761"/>
            <a:ext cx="7458891" cy="5090477"/>
          </a:xfrm>
        </p:spPr>
        <p:txBody>
          <a:bodyPr/>
          <a:lstStyle/>
          <a:p>
            <a:r>
              <a:rPr lang="en-US" b="1" dirty="0"/>
              <a:t>Clinical Case</a:t>
            </a:r>
            <a:r>
              <a:rPr lang="en-US" dirty="0"/>
              <a:t>: any person with fever and generalized maculopapular rash and </a:t>
            </a:r>
            <a:r>
              <a:rPr lang="en-US" b="1" dirty="0">
                <a:solidFill>
                  <a:srgbClr val="006600"/>
                </a:solidFill>
              </a:rPr>
              <a:t>c</a:t>
            </a:r>
            <a:r>
              <a:rPr lang="en-US" dirty="0"/>
              <a:t>ough, </a:t>
            </a:r>
            <a:r>
              <a:rPr lang="en-US" b="1" dirty="0">
                <a:solidFill>
                  <a:srgbClr val="006600"/>
                </a:solidFill>
              </a:rPr>
              <a:t>c</a:t>
            </a:r>
            <a:r>
              <a:rPr lang="en-US" dirty="0"/>
              <a:t>oryza, </a:t>
            </a:r>
            <a:r>
              <a:rPr lang="en-US" b="1" dirty="0">
                <a:solidFill>
                  <a:srgbClr val="006600"/>
                </a:solidFill>
              </a:rPr>
              <a:t>c</a:t>
            </a:r>
            <a:r>
              <a:rPr lang="en-US" dirty="0"/>
              <a:t>onjunctivitis </a:t>
            </a:r>
          </a:p>
          <a:p>
            <a:r>
              <a:rPr lang="en-US" b="1" dirty="0"/>
              <a:t>Confirmed Case</a:t>
            </a:r>
            <a:r>
              <a:rPr lang="en-US" dirty="0"/>
              <a:t>: the presence of measles-specific IgM antibodies, in the appropriate clinical context</a:t>
            </a:r>
          </a:p>
          <a:p>
            <a:pPr lvl="1"/>
            <a:r>
              <a:rPr lang="en-GB" b="0" i="0" dirty="0">
                <a:solidFill>
                  <a:srgbClr val="001D35"/>
                </a:solidFill>
                <a:effectLst/>
                <a:latin typeface="Google Sans"/>
              </a:rPr>
              <a:t>Some measles PCR tests have been validated for clinical use, but </a:t>
            </a:r>
            <a:r>
              <a:rPr lang="en-GB" b="1" i="0" dirty="0">
                <a:solidFill>
                  <a:srgbClr val="001D35"/>
                </a:solidFill>
                <a:effectLst/>
                <a:latin typeface="Google Sans"/>
              </a:rPr>
              <a:t>they are not FDA-approved</a:t>
            </a:r>
            <a:endParaRPr lang="en-US" dirty="0"/>
          </a:p>
        </p:txBody>
      </p:sp>
      <p:sp>
        <p:nvSpPr>
          <p:cNvPr id="2" name="Title 1"/>
          <p:cNvSpPr>
            <a:spLocks noGrp="1"/>
          </p:cNvSpPr>
          <p:nvPr>
            <p:ph type="title"/>
          </p:nvPr>
        </p:nvSpPr>
        <p:spPr>
          <a:xfrm>
            <a:off x="1772194" y="179593"/>
            <a:ext cx="8382000" cy="538018"/>
          </a:xfrm>
          <a:solidFill>
            <a:schemeClr val="accent3">
              <a:lumMod val="50000"/>
            </a:schemeClr>
          </a:solidFill>
          <a:ln>
            <a:solidFill>
              <a:srgbClr val="00663F"/>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Case Definitions for Measles</a:t>
            </a:r>
          </a:p>
        </p:txBody>
      </p:sp>
      <p:sp>
        <p:nvSpPr>
          <p:cNvPr id="4" name="TextBox 3"/>
          <p:cNvSpPr txBox="1"/>
          <p:nvPr/>
        </p:nvSpPr>
        <p:spPr>
          <a:xfrm>
            <a:off x="143692" y="5755076"/>
            <a:ext cx="12161519" cy="923330"/>
          </a:xfrm>
          <a:prstGeom prst="rect">
            <a:avLst/>
          </a:prstGeom>
          <a:noFill/>
        </p:spPr>
        <p:txBody>
          <a:bodyPr wrap="square" rtlCol="0">
            <a:spAutoFit/>
          </a:bodyPr>
          <a:lstStyle/>
          <a:p>
            <a:r>
              <a:rPr lang="en-US" b="1" dirty="0"/>
              <a:t>During outbreaks</a:t>
            </a:r>
            <a:r>
              <a:rPr lang="en-US" dirty="0"/>
              <a:t>: CDC wants us to suspect measles in anyone with fever and a rash and other clinically compatible symptoms (cough, runny nose, and/or red eyes) especially if they have recently traveled abroad or had contact with someone with a febrile rash illness</a:t>
            </a:r>
          </a:p>
        </p:txBody>
      </p:sp>
      <p:pic>
        <p:nvPicPr>
          <p:cNvPr id="6" name="Picture 5" descr="Close-up of a child with the measles">
            <a:extLst>
              <a:ext uri="{FF2B5EF4-FFF2-40B4-BE49-F238E27FC236}">
                <a16:creationId xmlns:a16="http://schemas.microsoft.com/office/drawing/2014/main" id="{DDE08B09-B321-ED6C-70BD-C35A00078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490" y="1231154"/>
            <a:ext cx="4191201" cy="2785793"/>
          </a:xfrm>
          <a:prstGeom prst="rect">
            <a:avLst/>
          </a:prstGeom>
          <a:ln>
            <a:solidFill>
              <a:srgbClr val="00663F"/>
            </a:solidFill>
          </a:ln>
        </p:spPr>
      </p:pic>
      <p:sp>
        <p:nvSpPr>
          <p:cNvPr id="7" name="TextBox 6">
            <a:extLst>
              <a:ext uri="{FF2B5EF4-FFF2-40B4-BE49-F238E27FC236}">
                <a16:creationId xmlns:a16="http://schemas.microsoft.com/office/drawing/2014/main" id="{478A5202-65FA-47AA-D64A-9EC1E7815C43}"/>
              </a:ext>
            </a:extLst>
          </p:cNvPr>
          <p:cNvSpPr txBox="1"/>
          <p:nvPr/>
        </p:nvSpPr>
        <p:spPr>
          <a:xfrm>
            <a:off x="8092089" y="4245429"/>
            <a:ext cx="3917616" cy="646331"/>
          </a:xfrm>
          <a:prstGeom prst="rect">
            <a:avLst/>
          </a:prstGeom>
          <a:noFill/>
        </p:spPr>
        <p:txBody>
          <a:bodyPr wrap="square" rtlCol="0">
            <a:spAutoFit/>
          </a:bodyPr>
          <a:lstStyle/>
          <a:p>
            <a:r>
              <a:rPr lang="en-US" dirty="0"/>
              <a:t>These kids are SICK! This is a NASTY virus!</a:t>
            </a:r>
          </a:p>
        </p:txBody>
      </p:sp>
      <p:sp>
        <p:nvSpPr>
          <p:cNvPr id="5" name="TextBox 4">
            <a:extLst>
              <a:ext uri="{FF2B5EF4-FFF2-40B4-BE49-F238E27FC236}">
                <a16:creationId xmlns:a16="http://schemas.microsoft.com/office/drawing/2014/main" id="{D9AD560A-3F0B-7A12-E4EC-2B543C390BE0}"/>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6680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382000" cy="538018"/>
          </a:xfrm>
          <a:solidFill>
            <a:schemeClr val="accent3">
              <a:lumMod val="50000"/>
            </a:schemeClr>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After Measles virus enters the body….</a:t>
            </a:r>
          </a:p>
        </p:txBody>
      </p:sp>
      <p:sp>
        <p:nvSpPr>
          <p:cNvPr id="3" name="Content Placeholder 2"/>
          <p:cNvSpPr>
            <a:spLocks noGrp="1"/>
          </p:cNvSpPr>
          <p:nvPr>
            <p:ph idx="1"/>
          </p:nvPr>
        </p:nvSpPr>
        <p:spPr>
          <a:xfrm>
            <a:off x="1" y="1776844"/>
            <a:ext cx="4675908" cy="3127665"/>
          </a:xfrm>
        </p:spPr>
        <p:txBody>
          <a:bodyPr>
            <a:normAutofit/>
          </a:bodyPr>
          <a:lstStyle/>
          <a:p>
            <a:pPr marL="0" indent="0">
              <a:buNone/>
            </a:pPr>
            <a:r>
              <a:rPr lang="en-US" sz="2800" b="1" dirty="0">
                <a:solidFill>
                  <a:schemeClr val="accent3">
                    <a:lumMod val="50000"/>
                  </a:schemeClr>
                </a:solidFill>
              </a:rPr>
              <a:t>Incubation Period after encountering measles virus</a:t>
            </a:r>
          </a:p>
          <a:p>
            <a:r>
              <a:rPr lang="en-US" sz="2800" dirty="0"/>
              <a:t>Initial symptoms in Children in ~10 days</a:t>
            </a:r>
          </a:p>
          <a:p>
            <a:r>
              <a:rPr lang="en-US" sz="2800" dirty="0"/>
              <a:t>Usual range, 7 -12 days, </a:t>
            </a:r>
          </a:p>
          <a:p>
            <a:pPr marL="0" indent="0">
              <a:buNone/>
            </a:pPr>
            <a:r>
              <a:rPr lang="en-US" sz="2800" dirty="0"/>
              <a:t>(can be as long as 18- 21 days)</a:t>
            </a:r>
          </a:p>
        </p:txBody>
      </p:sp>
      <p:pic>
        <p:nvPicPr>
          <p:cNvPr id="5" name="Picture 4">
            <a:extLst>
              <a:ext uri="{FF2B5EF4-FFF2-40B4-BE49-F238E27FC236}">
                <a16:creationId xmlns:a16="http://schemas.microsoft.com/office/drawing/2014/main" id="{996738F6-A7AD-4B74-BDB9-106727D4CFE9}"/>
              </a:ext>
            </a:extLst>
          </p:cNvPr>
          <p:cNvPicPr>
            <a:picLocks noChangeAspect="1"/>
          </p:cNvPicPr>
          <p:nvPr/>
        </p:nvPicPr>
        <p:blipFill>
          <a:blip r:embed="rId3"/>
          <a:stretch>
            <a:fillRect/>
          </a:stretch>
        </p:blipFill>
        <p:spPr>
          <a:xfrm>
            <a:off x="5255636" y="1376146"/>
            <a:ext cx="6842845" cy="4105707"/>
          </a:xfrm>
          <a:prstGeom prst="rect">
            <a:avLst/>
          </a:prstGeom>
        </p:spPr>
      </p:pic>
      <p:sp>
        <p:nvSpPr>
          <p:cNvPr id="4" name="TextBox 3">
            <a:extLst>
              <a:ext uri="{FF2B5EF4-FFF2-40B4-BE49-F238E27FC236}">
                <a16:creationId xmlns:a16="http://schemas.microsoft.com/office/drawing/2014/main" id="{2F253FF6-2BFA-42C9-9620-416786BAAA8B}"/>
              </a:ext>
            </a:extLst>
          </p:cNvPr>
          <p:cNvSpPr txBox="1"/>
          <p:nvPr/>
        </p:nvSpPr>
        <p:spPr>
          <a:xfrm>
            <a:off x="93518" y="1049482"/>
            <a:ext cx="4582391"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It takes days before you feel sick</a:t>
            </a:r>
          </a:p>
        </p:txBody>
      </p:sp>
      <p:sp>
        <p:nvSpPr>
          <p:cNvPr id="6" name="TextBox 5">
            <a:extLst>
              <a:ext uri="{FF2B5EF4-FFF2-40B4-BE49-F238E27FC236}">
                <a16:creationId xmlns:a16="http://schemas.microsoft.com/office/drawing/2014/main" id="{DE2D5781-78C9-4FC2-9470-57646F59E4A8}"/>
              </a:ext>
            </a:extLst>
          </p:cNvPr>
          <p:cNvSpPr txBox="1"/>
          <p:nvPr/>
        </p:nvSpPr>
        <p:spPr>
          <a:xfrm>
            <a:off x="3699165" y="3771902"/>
            <a:ext cx="300082" cy="369332"/>
          </a:xfrm>
          <a:prstGeom prst="rect">
            <a:avLst/>
          </a:prstGeom>
          <a:noFill/>
        </p:spPr>
        <p:txBody>
          <a:bodyPr wrap="none" rtlCol="0">
            <a:spAutoFit/>
          </a:bodyPr>
          <a:lstStyle/>
          <a:p>
            <a:r>
              <a:rPr lang="en-US" b="1" dirty="0">
                <a:solidFill>
                  <a:srgbClr val="00B050"/>
                </a:solidFill>
              </a:rPr>
              <a:t>*</a:t>
            </a:r>
          </a:p>
        </p:txBody>
      </p:sp>
      <p:sp>
        <p:nvSpPr>
          <p:cNvPr id="7" name="TextBox 6">
            <a:extLst>
              <a:ext uri="{FF2B5EF4-FFF2-40B4-BE49-F238E27FC236}">
                <a16:creationId xmlns:a16="http://schemas.microsoft.com/office/drawing/2014/main" id="{12BAE2EA-84A9-4AD7-8B06-9BFC5D96E9A6}"/>
              </a:ext>
            </a:extLst>
          </p:cNvPr>
          <p:cNvSpPr txBox="1"/>
          <p:nvPr/>
        </p:nvSpPr>
        <p:spPr>
          <a:xfrm>
            <a:off x="93519" y="5018809"/>
            <a:ext cx="5600698" cy="923330"/>
          </a:xfrm>
          <a:prstGeom prst="rect">
            <a:avLst/>
          </a:prstGeom>
          <a:noFill/>
        </p:spPr>
        <p:txBody>
          <a:bodyPr wrap="square" rtlCol="0">
            <a:spAutoFit/>
          </a:bodyPr>
          <a:lstStyle/>
          <a:p>
            <a:r>
              <a:rPr lang="en-US" dirty="0">
                <a:solidFill>
                  <a:srgbClr val="00B050"/>
                </a:solidFill>
              </a:rPr>
              <a:t>Immunosuppressed persons often have longer incubation periods because </a:t>
            </a:r>
            <a:r>
              <a:rPr lang="en-US" b="1" dirty="0">
                <a:solidFill>
                  <a:srgbClr val="00B050"/>
                </a:solidFill>
              </a:rPr>
              <a:t>host immune system response is responsible for the symptoms and signs of measles</a:t>
            </a:r>
          </a:p>
        </p:txBody>
      </p:sp>
      <p:sp>
        <p:nvSpPr>
          <p:cNvPr id="8" name="TextBox 7">
            <a:extLst>
              <a:ext uri="{FF2B5EF4-FFF2-40B4-BE49-F238E27FC236}">
                <a16:creationId xmlns:a16="http://schemas.microsoft.com/office/drawing/2014/main" id="{60879AF7-612E-640A-435B-B454F35FB387}"/>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7573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382000" cy="538018"/>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After Measles virus enters the body….</a:t>
            </a:r>
          </a:p>
        </p:txBody>
      </p:sp>
      <p:sp>
        <p:nvSpPr>
          <p:cNvPr id="3" name="Content Placeholder 2"/>
          <p:cNvSpPr>
            <a:spLocks noGrp="1"/>
          </p:cNvSpPr>
          <p:nvPr>
            <p:ph idx="1"/>
          </p:nvPr>
        </p:nvSpPr>
        <p:spPr>
          <a:xfrm>
            <a:off x="924791" y="951346"/>
            <a:ext cx="11014364" cy="3984336"/>
          </a:xfrm>
        </p:spPr>
        <p:txBody>
          <a:bodyPr>
            <a:normAutofit lnSpcReduction="10000"/>
          </a:bodyPr>
          <a:lstStyle/>
          <a:p>
            <a:r>
              <a:rPr lang="en-US" b="1" dirty="0">
                <a:solidFill>
                  <a:srgbClr val="C00000"/>
                </a:solidFill>
              </a:rPr>
              <a:t>Prodromal Phase</a:t>
            </a:r>
            <a:r>
              <a:rPr lang="en-US" dirty="0">
                <a:solidFill>
                  <a:schemeClr val="accent2">
                    <a:lumMod val="75000"/>
                  </a:schemeClr>
                </a:solidFill>
              </a:rPr>
              <a:t> </a:t>
            </a:r>
            <a:r>
              <a:rPr lang="en-US" b="1" baseline="30000" dirty="0">
                <a:solidFill>
                  <a:schemeClr val="accent2">
                    <a:lumMod val="75000"/>
                  </a:schemeClr>
                </a:solidFill>
              </a:rPr>
              <a:t>†</a:t>
            </a:r>
            <a:r>
              <a:rPr lang="en-US" dirty="0"/>
              <a:t>:</a:t>
            </a:r>
          </a:p>
          <a:p>
            <a:pPr lvl="1"/>
            <a:r>
              <a:rPr lang="en-US" dirty="0"/>
              <a:t>Fever usually 1</a:t>
            </a:r>
            <a:r>
              <a:rPr lang="en-US" baseline="30000" dirty="0"/>
              <a:t>st</a:t>
            </a:r>
            <a:r>
              <a:rPr lang="en-US" dirty="0"/>
              <a:t> sign, gets progressively worse, can last a week </a:t>
            </a:r>
            <a:r>
              <a:rPr lang="en-US" i="1" dirty="0"/>
              <a:t>during which </a:t>
            </a:r>
            <a:r>
              <a:rPr lang="en-US" dirty="0"/>
              <a:t>people start noticing other symptoms</a:t>
            </a:r>
          </a:p>
          <a:p>
            <a:pPr lvl="1"/>
            <a:r>
              <a:rPr lang="en-US" b="1" dirty="0">
                <a:solidFill>
                  <a:srgbClr val="C00000"/>
                </a:solidFill>
              </a:rPr>
              <a:t>C</a:t>
            </a:r>
            <a:r>
              <a:rPr lang="en-US" dirty="0"/>
              <a:t>ough, </a:t>
            </a:r>
          </a:p>
          <a:p>
            <a:pPr lvl="1"/>
            <a:r>
              <a:rPr lang="en-US" b="1" dirty="0">
                <a:solidFill>
                  <a:srgbClr val="C00000"/>
                </a:solidFill>
              </a:rPr>
              <a:t>C</a:t>
            </a:r>
            <a:r>
              <a:rPr lang="en-US" dirty="0"/>
              <a:t>oryza (runny nose); +/- congestion</a:t>
            </a:r>
          </a:p>
          <a:p>
            <a:pPr lvl="1"/>
            <a:r>
              <a:rPr lang="en-US" b="1" dirty="0">
                <a:solidFill>
                  <a:srgbClr val="C00000"/>
                </a:solidFill>
              </a:rPr>
              <a:t>C</a:t>
            </a:r>
            <a:r>
              <a:rPr lang="en-US" dirty="0"/>
              <a:t>onjunctivitis (red watery eyes, sensitivity to light)</a:t>
            </a:r>
          </a:p>
          <a:p>
            <a:pPr lvl="1"/>
            <a:r>
              <a:rPr lang="en-US" b="1" dirty="0">
                <a:ln>
                  <a:solidFill>
                    <a:schemeClr val="accent3">
                      <a:lumMod val="75000"/>
                    </a:schemeClr>
                  </a:solidFill>
                </a:ln>
              </a:rPr>
              <a:t>Koplik spots </a:t>
            </a:r>
            <a:r>
              <a:rPr lang="en-US" dirty="0"/>
              <a:t>(small blue-white spots (grains of sand) on a red base inside cheeks, lips, inner eyelids). </a:t>
            </a:r>
          </a:p>
        </p:txBody>
      </p:sp>
      <p:sp>
        <p:nvSpPr>
          <p:cNvPr id="5" name="TextBox 4">
            <a:extLst>
              <a:ext uri="{FF2B5EF4-FFF2-40B4-BE49-F238E27FC236}">
                <a16:creationId xmlns:a16="http://schemas.microsoft.com/office/drawing/2014/main" id="{D6B31280-837C-4986-B557-992BDB64D686}"/>
              </a:ext>
            </a:extLst>
          </p:cNvPr>
          <p:cNvSpPr txBox="1"/>
          <p:nvPr/>
        </p:nvSpPr>
        <p:spPr>
          <a:xfrm>
            <a:off x="6400801" y="5115790"/>
            <a:ext cx="5413664" cy="646331"/>
          </a:xfrm>
          <a:prstGeom prst="rect">
            <a:avLst/>
          </a:prstGeom>
          <a:solidFill>
            <a:srgbClr val="E4B3B2"/>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solidFill>
                  <a:schemeClr val="accent2">
                    <a:lumMod val="75000"/>
                  </a:schemeClr>
                </a:solidFill>
              </a:rPr>
              <a:t>† Some prodromal symptoms can continue or begin after the rash (exanthem) develops</a:t>
            </a:r>
          </a:p>
        </p:txBody>
      </p:sp>
      <p:sp>
        <p:nvSpPr>
          <p:cNvPr id="4" name="TextBox 3">
            <a:extLst>
              <a:ext uri="{FF2B5EF4-FFF2-40B4-BE49-F238E27FC236}">
                <a16:creationId xmlns:a16="http://schemas.microsoft.com/office/drawing/2014/main" id="{7379AAB0-AC6C-C45B-C2CF-A901C1BA1E36}"/>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48723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715670-E19C-4DF5-B8BA-85E0A4C44BAF}"/>
              </a:ext>
            </a:extLst>
          </p:cNvPr>
          <p:cNvSpPr>
            <a:spLocks noGrp="1"/>
          </p:cNvSpPr>
          <p:nvPr>
            <p:ph type="title"/>
          </p:nvPr>
        </p:nvSpPr>
        <p:spPr>
          <a:xfrm>
            <a:off x="1007918" y="103908"/>
            <a:ext cx="10743815" cy="426027"/>
          </a:xfrm>
          <a:solidFill>
            <a:schemeClr val="accent3">
              <a:lumMod val="40000"/>
              <a:lumOff val="6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a:t>Koplik spots, Congestion, Runny nose, High Fever</a:t>
            </a:r>
          </a:p>
        </p:txBody>
      </p:sp>
      <p:pic>
        <p:nvPicPr>
          <p:cNvPr id="7" name="Content Placeholder 6">
            <a:extLst>
              <a:ext uri="{FF2B5EF4-FFF2-40B4-BE49-F238E27FC236}">
                <a16:creationId xmlns:a16="http://schemas.microsoft.com/office/drawing/2014/main" id="{7757E4DA-99BC-4952-9B8D-7D48F7ABE192}"/>
              </a:ext>
            </a:extLst>
          </p:cNvPr>
          <p:cNvPicPr>
            <a:picLocks noGrp="1" noChangeAspect="1"/>
          </p:cNvPicPr>
          <p:nvPr>
            <p:ph sz="half" idx="2"/>
          </p:nvPr>
        </p:nvPicPr>
        <p:blipFill>
          <a:blip r:embed="rId3"/>
          <a:stretch>
            <a:fillRect/>
          </a:stretch>
        </p:blipFill>
        <p:spPr>
          <a:xfrm>
            <a:off x="102340" y="3282695"/>
            <a:ext cx="3004549" cy="2488773"/>
          </a:xfrm>
          <a:prstGeom prst="rect">
            <a:avLst/>
          </a:prstGeom>
          <a:ln>
            <a:solidFill>
              <a:srgbClr val="006600"/>
            </a:solidFill>
          </a:ln>
        </p:spPr>
      </p:pic>
      <p:sp>
        <p:nvSpPr>
          <p:cNvPr id="6" name="Content Placeholder 5">
            <a:extLst>
              <a:ext uri="{FF2B5EF4-FFF2-40B4-BE49-F238E27FC236}">
                <a16:creationId xmlns:a16="http://schemas.microsoft.com/office/drawing/2014/main" id="{3BAA9D71-920A-4411-8FB4-62875461F632}"/>
              </a:ext>
            </a:extLst>
          </p:cNvPr>
          <p:cNvSpPr>
            <a:spLocks noGrp="1"/>
          </p:cNvSpPr>
          <p:nvPr>
            <p:ph sz="quarter" idx="4"/>
          </p:nvPr>
        </p:nvSpPr>
        <p:spPr>
          <a:xfrm>
            <a:off x="6535882" y="3512126"/>
            <a:ext cx="5553778" cy="2259342"/>
          </a:xfrm>
        </p:spPr>
        <p:txBody>
          <a:bodyPr>
            <a:normAutofit lnSpcReduction="10000"/>
          </a:bodyPr>
          <a:lstStyle/>
          <a:p>
            <a:r>
              <a:rPr lang="en-US" b="1" dirty="0"/>
              <a:t>Koplik</a:t>
            </a:r>
            <a:r>
              <a:rPr lang="en-US" dirty="0"/>
              <a:t> spots</a:t>
            </a:r>
          </a:p>
          <a:p>
            <a:pPr lvl="1"/>
            <a:r>
              <a:rPr lang="en-US" dirty="0"/>
              <a:t>small blue-white spots on red base inside cheeks, lips, inner eyelids</a:t>
            </a:r>
          </a:p>
          <a:p>
            <a:pPr lvl="1"/>
            <a:r>
              <a:rPr lang="en-US" dirty="0"/>
              <a:t>Emerge 1-2 days before, during, continue up to 1-2 days after the exanthem (cutaneous rash)</a:t>
            </a:r>
          </a:p>
          <a:p>
            <a:pPr lvl="1"/>
            <a:r>
              <a:rPr lang="en-US" dirty="0"/>
              <a:t>Considered pathognomonic for measles</a:t>
            </a:r>
          </a:p>
        </p:txBody>
      </p:sp>
      <p:pic>
        <p:nvPicPr>
          <p:cNvPr id="3" name="Content Placeholder 2">
            <a:extLst>
              <a:ext uri="{FF2B5EF4-FFF2-40B4-BE49-F238E27FC236}">
                <a16:creationId xmlns:a16="http://schemas.microsoft.com/office/drawing/2014/main" id="{70EFC5D1-8A3B-4106-BB7F-3CF60DCDE372}"/>
              </a:ext>
            </a:extLst>
          </p:cNvPr>
          <p:cNvPicPr>
            <a:picLocks noGrp="1" noChangeAspect="1"/>
          </p:cNvPicPr>
          <p:nvPr>
            <p:ph sz="quarter" idx="13"/>
          </p:nvPr>
        </p:nvPicPr>
        <p:blipFill>
          <a:blip r:embed="rId4"/>
          <a:stretch>
            <a:fillRect/>
          </a:stretch>
        </p:blipFill>
        <p:spPr>
          <a:xfrm>
            <a:off x="379946" y="638307"/>
            <a:ext cx="1987150" cy="2422548"/>
          </a:xfrm>
          <a:prstGeom prst="rect">
            <a:avLst/>
          </a:prstGeom>
          <a:ln>
            <a:solidFill>
              <a:srgbClr val="006600"/>
            </a:solidFill>
          </a:ln>
        </p:spPr>
      </p:pic>
      <p:pic>
        <p:nvPicPr>
          <p:cNvPr id="12" name="Picture 11">
            <a:extLst>
              <a:ext uri="{FF2B5EF4-FFF2-40B4-BE49-F238E27FC236}">
                <a16:creationId xmlns:a16="http://schemas.microsoft.com/office/drawing/2014/main" id="{91D8EA5D-E3FD-40AE-89A9-79412FEE9CE1}"/>
              </a:ext>
            </a:extLst>
          </p:cNvPr>
          <p:cNvPicPr>
            <a:picLocks noChangeAspect="1"/>
          </p:cNvPicPr>
          <p:nvPr/>
        </p:nvPicPr>
        <p:blipFill>
          <a:blip r:embed="rId5"/>
          <a:stretch>
            <a:fillRect/>
          </a:stretch>
        </p:blipFill>
        <p:spPr>
          <a:xfrm>
            <a:off x="3269569" y="3400348"/>
            <a:ext cx="1918787" cy="2488773"/>
          </a:xfrm>
          <a:prstGeom prst="rect">
            <a:avLst/>
          </a:prstGeom>
          <a:ln>
            <a:solidFill>
              <a:srgbClr val="006600"/>
            </a:solidFill>
          </a:ln>
        </p:spPr>
      </p:pic>
      <p:sp>
        <p:nvSpPr>
          <p:cNvPr id="13" name="Content Placeholder 5">
            <a:extLst>
              <a:ext uri="{FF2B5EF4-FFF2-40B4-BE49-F238E27FC236}">
                <a16:creationId xmlns:a16="http://schemas.microsoft.com/office/drawing/2014/main" id="{E79DAC99-AC8A-4171-B32E-38206B3A8F32}"/>
              </a:ext>
            </a:extLst>
          </p:cNvPr>
          <p:cNvSpPr txBox="1">
            <a:spLocks/>
          </p:cNvSpPr>
          <p:nvPr/>
        </p:nvSpPr>
        <p:spPr>
          <a:xfrm>
            <a:off x="5591071" y="758536"/>
            <a:ext cx="6346930" cy="23925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High Fever (40-41 C)</a:t>
            </a:r>
          </a:p>
          <a:p>
            <a:r>
              <a:rPr lang="en-US" dirty="0"/>
              <a:t>Runny nose, sore throat</a:t>
            </a:r>
          </a:p>
          <a:p>
            <a:r>
              <a:rPr lang="en-US" b="1" dirty="0"/>
              <a:t>C</a:t>
            </a:r>
            <a:r>
              <a:rPr lang="en-US" dirty="0"/>
              <a:t>ough (dry)</a:t>
            </a:r>
          </a:p>
          <a:p>
            <a:r>
              <a:rPr lang="en-US" b="1" dirty="0"/>
              <a:t>C</a:t>
            </a:r>
            <a:r>
              <a:rPr lang="en-US" dirty="0"/>
              <a:t>oryza (runny nose); +/- congestion</a:t>
            </a:r>
          </a:p>
          <a:p>
            <a:r>
              <a:rPr lang="en-US" b="1" dirty="0"/>
              <a:t>C</a:t>
            </a:r>
            <a:r>
              <a:rPr lang="en-US" dirty="0"/>
              <a:t>onjunctivitis  +/- photophobia </a:t>
            </a:r>
          </a:p>
          <a:p>
            <a:r>
              <a:rPr lang="en-US" dirty="0"/>
              <a:t>Poor feeding</a:t>
            </a:r>
          </a:p>
        </p:txBody>
      </p:sp>
      <p:pic>
        <p:nvPicPr>
          <p:cNvPr id="8" name="Content Placeholder 7">
            <a:extLst>
              <a:ext uri="{FF2B5EF4-FFF2-40B4-BE49-F238E27FC236}">
                <a16:creationId xmlns:a16="http://schemas.microsoft.com/office/drawing/2014/main" id="{5FFD18CC-752F-4404-A0B2-3D87481BC2F0}"/>
              </a:ext>
            </a:extLst>
          </p:cNvPr>
          <p:cNvPicPr>
            <a:picLocks noGrp="1" noChangeAspect="1"/>
          </p:cNvPicPr>
          <p:nvPr>
            <p:ph sz="quarter" idx="14"/>
          </p:nvPr>
        </p:nvPicPr>
        <p:blipFill>
          <a:blip r:embed="rId6"/>
          <a:stretch>
            <a:fillRect/>
          </a:stretch>
        </p:blipFill>
        <p:spPr>
          <a:xfrm>
            <a:off x="2967283" y="661554"/>
            <a:ext cx="2356155" cy="2489522"/>
          </a:xfrm>
          <a:prstGeom prst="rect">
            <a:avLst/>
          </a:prstGeom>
          <a:ln>
            <a:solidFill>
              <a:srgbClr val="006600"/>
            </a:solidFill>
          </a:ln>
        </p:spPr>
      </p:pic>
      <p:pic>
        <p:nvPicPr>
          <p:cNvPr id="9" name="Picture 8">
            <a:extLst>
              <a:ext uri="{FF2B5EF4-FFF2-40B4-BE49-F238E27FC236}">
                <a16:creationId xmlns:a16="http://schemas.microsoft.com/office/drawing/2014/main" id="{2F7D7E84-8EAE-48C8-A611-DB6FABCEB328}"/>
              </a:ext>
            </a:extLst>
          </p:cNvPr>
          <p:cNvPicPr>
            <a:picLocks noChangeAspect="1"/>
          </p:cNvPicPr>
          <p:nvPr/>
        </p:nvPicPr>
        <p:blipFill>
          <a:blip r:embed="rId7"/>
          <a:stretch>
            <a:fillRect/>
          </a:stretch>
        </p:blipFill>
        <p:spPr>
          <a:xfrm>
            <a:off x="5351036" y="3400348"/>
            <a:ext cx="1216318" cy="2488774"/>
          </a:xfrm>
          <a:prstGeom prst="rect">
            <a:avLst/>
          </a:prstGeom>
          <a:ln>
            <a:solidFill>
              <a:srgbClr val="006600"/>
            </a:solidFill>
          </a:ln>
        </p:spPr>
      </p:pic>
      <p:sp>
        <p:nvSpPr>
          <p:cNvPr id="10" name="Arrow: Right 9">
            <a:extLst>
              <a:ext uri="{FF2B5EF4-FFF2-40B4-BE49-F238E27FC236}">
                <a16:creationId xmlns:a16="http://schemas.microsoft.com/office/drawing/2014/main" id="{4256C530-94E6-480C-BECC-ACDFB53E954A}"/>
              </a:ext>
            </a:extLst>
          </p:cNvPr>
          <p:cNvSpPr/>
          <p:nvPr/>
        </p:nvSpPr>
        <p:spPr>
          <a:xfrm rot="20740938">
            <a:off x="5300564" y="4763957"/>
            <a:ext cx="286350" cy="149024"/>
          </a:xfrm>
          <a:prstGeom prst="rightArrow">
            <a:avLst/>
          </a:prstGeom>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2D3209E-645B-4236-ABA3-483DDB6A32CA}"/>
              </a:ext>
            </a:extLst>
          </p:cNvPr>
          <p:cNvSpPr/>
          <p:nvPr/>
        </p:nvSpPr>
        <p:spPr>
          <a:xfrm rot="20740938">
            <a:off x="3624167" y="4864402"/>
            <a:ext cx="286350" cy="149024"/>
          </a:xfrm>
          <a:prstGeom prst="rightArrow">
            <a:avLst/>
          </a:prstGeom>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21A2349-9872-465D-9F99-FAADB0D8DDBA}"/>
              </a:ext>
            </a:extLst>
          </p:cNvPr>
          <p:cNvSpPr/>
          <p:nvPr/>
        </p:nvSpPr>
        <p:spPr>
          <a:xfrm rot="20740938">
            <a:off x="226334" y="4459153"/>
            <a:ext cx="286350" cy="149024"/>
          </a:xfrm>
          <a:prstGeom prst="rightArrow">
            <a:avLst/>
          </a:prstGeom>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B8BE46-39AC-40F1-A4B7-80A99F3566D4}"/>
              </a:ext>
            </a:extLst>
          </p:cNvPr>
          <p:cNvSpPr/>
          <p:nvPr/>
        </p:nvSpPr>
        <p:spPr>
          <a:xfrm rot="19721962">
            <a:off x="1034020" y="1751226"/>
            <a:ext cx="312338" cy="81671"/>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B2F954-F01C-490D-9A6A-FC8408FCDF0C}"/>
              </a:ext>
            </a:extLst>
          </p:cNvPr>
          <p:cNvSpPr/>
          <p:nvPr/>
        </p:nvSpPr>
        <p:spPr>
          <a:xfrm rot="19721962">
            <a:off x="1685187" y="1591896"/>
            <a:ext cx="312338" cy="81671"/>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35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08" y="106799"/>
            <a:ext cx="4624552" cy="350401"/>
          </a:xfrm>
          <a:solidFill>
            <a:srgbClr val="006600"/>
          </a:solidFill>
        </p:spPr>
        <p:style>
          <a:lnRef idx="0">
            <a:schemeClr val="accent1"/>
          </a:lnRef>
          <a:fillRef idx="3">
            <a:schemeClr val="accent1"/>
          </a:fillRef>
          <a:effectRef idx="3">
            <a:schemeClr val="accent1"/>
          </a:effectRef>
          <a:fontRef idx="minor">
            <a:schemeClr val="lt1"/>
          </a:fontRef>
        </p:style>
        <p:txBody>
          <a:bodyPr>
            <a:noAutofit/>
          </a:bodyPr>
          <a:lstStyle/>
          <a:p>
            <a:r>
              <a:rPr lang="en-US" sz="2800" dirty="0"/>
              <a:t>Measles</a:t>
            </a:r>
          </a:p>
        </p:txBody>
      </p:sp>
      <p:sp>
        <p:nvSpPr>
          <p:cNvPr id="3" name="Content Placeholder 2"/>
          <p:cNvSpPr>
            <a:spLocks noGrp="1"/>
          </p:cNvSpPr>
          <p:nvPr>
            <p:ph sz="half" idx="1"/>
          </p:nvPr>
        </p:nvSpPr>
        <p:spPr>
          <a:xfrm>
            <a:off x="210208" y="574897"/>
            <a:ext cx="9586935" cy="6176304"/>
          </a:xfrm>
        </p:spPr>
        <p:txBody>
          <a:bodyPr>
            <a:normAutofit fontScale="70000" lnSpcReduction="20000"/>
          </a:bodyPr>
          <a:lstStyle/>
          <a:p>
            <a:r>
              <a:rPr lang="en-US" dirty="0"/>
              <a:t>The virus and the Susceptible host</a:t>
            </a:r>
          </a:p>
          <a:p>
            <a:r>
              <a:rPr lang="en-US" dirty="0"/>
              <a:t>Transmission</a:t>
            </a:r>
          </a:p>
          <a:p>
            <a:r>
              <a:rPr lang="en-US" dirty="0"/>
              <a:t>Epidemiology of Measles</a:t>
            </a:r>
          </a:p>
          <a:p>
            <a:r>
              <a:rPr lang="en-US" dirty="0"/>
              <a:t>Measles – How to identify the disease</a:t>
            </a:r>
          </a:p>
          <a:p>
            <a:pPr lvl="1"/>
            <a:r>
              <a:rPr lang="en-US" dirty="0"/>
              <a:t>Signs, Symptoms, Laboratory findings, Diagnostic tests</a:t>
            </a:r>
          </a:p>
          <a:p>
            <a:pPr lvl="1"/>
            <a:r>
              <a:rPr lang="en-US" dirty="0"/>
              <a:t>Differential diagnosis</a:t>
            </a:r>
          </a:p>
          <a:p>
            <a:pPr lvl="1"/>
            <a:r>
              <a:rPr lang="en-US" dirty="0"/>
              <a:t>Complications</a:t>
            </a:r>
          </a:p>
          <a:p>
            <a:r>
              <a:rPr lang="en-US" dirty="0"/>
              <a:t>Treatment of Measles</a:t>
            </a:r>
          </a:p>
          <a:p>
            <a:pPr lvl="1"/>
            <a:r>
              <a:rPr lang="en-US" dirty="0"/>
              <a:t> First-line treatment</a:t>
            </a:r>
          </a:p>
          <a:p>
            <a:pPr lvl="2"/>
            <a:r>
              <a:rPr lang="en-US" dirty="0"/>
              <a:t>Measles and vitamin A</a:t>
            </a:r>
          </a:p>
          <a:p>
            <a:pPr lvl="1"/>
            <a:r>
              <a:rPr lang="en-US" dirty="0"/>
              <a:t> In-hospital care management</a:t>
            </a:r>
          </a:p>
          <a:p>
            <a:r>
              <a:rPr lang="en-US" dirty="0"/>
              <a:t>Infection Control and Precautions</a:t>
            </a:r>
          </a:p>
          <a:p>
            <a:pPr lvl="1"/>
            <a:r>
              <a:rPr lang="en-US" dirty="0"/>
              <a:t>Containing spread among hospital workers, precautions</a:t>
            </a:r>
          </a:p>
          <a:p>
            <a:pPr lvl="1"/>
            <a:r>
              <a:rPr lang="en-US" dirty="0"/>
              <a:t>Containing community outbreak</a:t>
            </a:r>
          </a:p>
          <a:p>
            <a:r>
              <a:rPr lang="en-US" dirty="0"/>
              <a:t>Protective immunity following measles</a:t>
            </a:r>
          </a:p>
          <a:p>
            <a:r>
              <a:rPr lang="en-US" dirty="0"/>
              <a:t>Measles vaccines: Myths and Facts</a:t>
            </a:r>
          </a:p>
          <a:p>
            <a:pPr lvl="1"/>
            <a:r>
              <a:rPr lang="en-US" dirty="0"/>
              <a:t>History</a:t>
            </a:r>
          </a:p>
          <a:p>
            <a:pPr lvl="1"/>
            <a:r>
              <a:rPr lang="en-US" dirty="0"/>
              <a:t>Vaccine strains and characteristics</a:t>
            </a:r>
          </a:p>
          <a:p>
            <a:pPr lvl="1"/>
            <a:r>
              <a:rPr lang="en-US" dirty="0"/>
              <a:t>Immune response to vaccine, vaccine effectiveness, and duration of protection</a:t>
            </a:r>
          </a:p>
          <a:p>
            <a:pPr lvl="1"/>
            <a:r>
              <a:rPr lang="en-US" dirty="0"/>
              <a:t>Delivery</a:t>
            </a:r>
          </a:p>
          <a:p>
            <a:pPr lvl="1"/>
            <a:r>
              <a:rPr lang="en-US" dirty="0"/>
              <a:t>Vaccine and HIV patients</a:t>
            </a:r>
          </a:p>
          <a:p>
            <a:pPr lvl="1"/>
            <a:r>
              <a:rPr lang="en-US" dirty="0"/>
              <a:t>Adverse reactions</a:t>
            </a:r>
          </a:p>
          <a:p>
            <a:pPr lvl="1"/>
            <a:endParaRPr lang="en-US" dirty="0"/>
          </a:p>
        </p:txBody>
      </p:sp>
      <p:pic>
        <p:nvPicPr>
          <p:cNvPr id="7" name="Content Placeholder 6">
            <a:extLst>
              <a:ext uri="{FF2B5EF4-FFF2-40B4-BE49-F238E27FC236}">
                <a16:creationId xmlns:a16="http://schemas.microsoft.com/office/drawing/2014/main" id="{DA16E66E-5686-45E5-B258-A491F4EB75C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9986" y="248731"/>
            <a:ext cx="5213131" cy="4072757"/>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569F4DE-3984-4F33-898A-B07F346C5304}"/>
              </a:ext>
            </a:extLst>
          </p:cNvPr>
          <p:cNvSpPr txBox="1"/>
          <p:nvPr/>
        </p:nvSpPr>
        <p:spPr>
          <a:xfrm>
            <a:off x="9963807" y="4067503"/>
            <a:ext cx="1839310" cy="184666"/>
          </a:xfrm>
          <a:prstGeom prst="rect">
            <a:avLst/>
          </a:prstGeom>
          <a:noFill/>
        </p:spPr>
        <p:txBody>
          <a:bodyPr wrap="square" rtlCol="0">
            <a:spAutoFit/>
          </a:bodyPr>
          <a:lstStyle/>
          <a:p>
            <a:pPr algn="r"/>
            <a:r>
              <a:rPr lang="fi-FI" sz="600" dirty="0">
                <a:solidFill>
                  <a:schemeClr val="bg1"/>
                </a:solidFill>
              </a:rPr>
              <a:t> Allison M. Maiuri, MPH, CHES</a:t>
            </a:r>
            <a:endParaRPr lang="en-US" sz="600" dirty="0">
              <a:solidFill>
                <a:schemeClr val="bg1"/>
              </a:solidFill>
            </a:endParaRPr>
          </a:p>
        </p:txBody>
      </p:sp>
      <p:sp>
        <p:nvSpPr>
          <p:cNvPr id="4" name="TextBox 3">
            <a:extLst>
              <a:ext uri="{FF2B5EF4-FFF2-40B4-BE49-F238E27FC236}">
                <a16:creationId xmlns:a16="http://schemas.microsoft.com/office/drawing/2014/main" id="{362B3458-9C3C-62A7-CACE-9B5F216A625A}"/>
              </a:ext>
            </a:extLst>
          </p:cNvPr>
          <p:cNvSpPr txBox="1"/>
          <p:nvPr/>
        </p:nvSpPr>
        <p:spPr>
          <a:xfrm>
            <a:off x="8104340" y="4936180"/>
            <a:ext cx="3718934" cy="1200329"/>
          </a:xfrm>
          <a:prstGeom prst="rect">
            <a:avLst/>
          </a:prstGeom>
          <a:solidFill>
            <a:schemeClr val="accent2">
              <a:lumMod val="20000"/>
              <a:lumOff val="80000"/>
            </a:schemeClr>
          </a:solidFill>
          <a:ln>
            <a:solidFill>
              <a:srgbClr val="C00000"/>
            </a:solidFill>
          </a:ln>
        </p:spPr>
        <p:txBody>
          <a:bodyPr wrap="square" rtlCol="0">
            <a:spAutoFit/>
          </a:bodyPr>
          <a:lstStyle/>
          <a:p>
            <a:r>
              <a:rPr lang="en-US" sz="1800" kern="100" dirty="0">
                <a:effectLst/>
                <a:latin typeface="Calibri" panose="020F0502020204030204" pitchFamily="34" charset="0"/>
                <a:ea typeface="Aptos" panose="020B0004020202020204" pitchFamily="34" charset="0"/>
                <a:cs typeface="Arial" panose="020B0604020202020204" pitchFamily="34" charset="0"/>
              </a:rPr>
              <a:t>Before widespread vaccination began in 1980, </a:t>
            </a:r>
            <a:r>
              <a:rPr lang="en-US" sz="1800" kern="100" dirty="0">
                <a:ln w="0"/>
                <a:solidFill>
                  <a:srgbClr val="C00000"/>
                </a:solidFill>
                <a:effectLst>
                  <a:outerShdw blurRad="38100" dist="19050" dir="2700000" algn="tl" rotWithShape="0">
                    <a:schemeClr val="dk1">
                      <a:alpha val="40000"/>
                    </a:schemeClr>
                  </a:outerShdw>
                </a:effectLst>
                <a:latin typeface="Calibri" panose="020F0502020204030204" pitchFamily="34" charset="0"/>
                <a:ea typeface="Aptos" panose="020B0004020202020204" pitchFamily="34" charset="0"/>
                <a:cs typeface="Arial" panose="020B0604020202020204" pitchFamily="34" charset="0"/>
              </a:rPr>
              <a:t>measles caused 2.6 million deaths a year </a:t>
            </a:r>
            <a:r>
              <a:rPr lang="en-US" sz="1800" kern="100" dirty="0">
                <a:effectLst/>
                <a:latin typeface="Calibri" panose="020F0502020204030204" pitchFamily="34" charset="0"/>
                <a:ea typeface="Aptos" panose="020B0004020202020204" pitchFamily="34" charset="0"/>
                <a:cs typeface="Arial" panose="020B0604020202020204" pitchFamily="34" charset="0"/>
              </a:rPr>
              <a:t>throughout the world, 12,000 of them in the Americas.</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DFB9A60-0BA5-88E5-1492-11D9D1210C0B}"/>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2103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7457"/>
            <a:ext cx="8382000" cy="538018"/>
          </a:xfrm>
          <a:solidFill>
            <a:srgbClr val="00663F"/>
          </a:solidFill>
          <a:ln>
            <a:solidFill>
              <a:srgbClr val="006600"/>
            </a:solidFill>
          </a:ln>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After Measles virus enters the body….</a:t>
            </a:r>
          </a:p>
        </p:txBody>
      </p:sp>
      <p:sp>
        <p:nvSpPr>
          <p:cNvPr id="3" name="Content Placeholder 2"/>
          <p:cNvSpPr>
            <a:spLocks noGrp="1"/>
          </p:cNvSpPr>
          <p:nvPr>
            <p:ph idx="1"/>
          </p:nvPr>
        </p:nvSpPr>
        <p:spPr>
          <a:xfrm>
            <a:off x="-182881" y="446211"/>
            <a:ext cx="11618187" cy="4357404"/>
          </a:xfrm>
        </p:spPr>
        <p:txBody>
          <a:bodyPr>
            <a:normAutofit lnSpcReduction="10000"/>
          </a:bodyPr>
          <a:lstStyle/>
          <a:p>
            <a:pPr lvl="1"/>
            <a:r>
              <a:rPr lang="en-US" dirty="0"/>
              <a:t>Rash</a:t>
            </a:r>
          </a:p>
          <a:p>
            <a:pPr lvl="2"/>
            <a:r>
              <a:rPr lang="en-US" dirty="0"/>
              <a:t>starts after another 2 to 4 days, characteristic flat-pink spotted, morbilliform rash † </a:t>
            </a:r>
          </a:p>
          <a:p>
            <a:pPr lvl="2"/>
            <a:r>
              <a:rPr lang="en-US" dirty="0"/>
              <a:t>Starts on forehead (near hairline), behind ears, upper neck</a:t>
            </a:r>
          </a:p>
          <a:p>
            <a:pPr lvl="2"/>
            <a:r>
              <a:rPr lang="en-US" dirty="0"/>
              <a:t>Spreads down to rest of body (remains most confluent on face and upper body)</a:t>
            </a:r>
          </a:p>
          <a:p>
            <a:pPr lvl="2"/>
            <a:r>
              <a:rPr lang="en-US" dirty="0"/>
              <a:t>Initially blanches on pressure</a:t>
            </a:r>
          </a:p>
          <a:p>
            <a:pPr lvl="2"/>
            <a:r>
              <a:rPr lang="en-US" dirty="0"/>
              <a:t>Fades in order of appearance</a:t>
            </a:r>
          </a:p>
          <a:p>
            <a:pPr lvl="3"/>
            <a:r>
              <a:rPr lang="en-US" dirty="0"/>
              <a:t>Assumes nonblanching light brown tone</a:t>
            </a:r>
          </a:p>
          <a:p>
            <a:pPr lvl="1"/>
            <a:r>
              <a:rPr lang="en-US" dirty="0"/>
              <a:t>Other Symptoms:</a:t>
            </a:r>
          </a:p>
          <a:p>
            <a:pPr lvl="2"/>
            <a:r>
              <a:rPr lang="en-US" dirty="0"/>
              <a:t>Diarrhea (common in kids)</a:t>
            </a:r>
          </a:p>
          <a:p>
            <a:pPr lvl="2"/>
            <a:r>
              <a:rPr lang="en-US" dirty="0"/>
              <a:t>Vomiting</a:t>
            </a:r>
          </a:p>
        </p:txBody>
      </p:sp>
      <p:sp>
        <p:nvSpPr>
          <p:cNvPr id="4" name="TextBox 3"/>
          <p:cNvSpPr txBox="1"/>
          <p:nvPr/>
        </p:nvSpPr>
        <p:spPr>
          <a:xfrm>
            <a:off x="573813" y="5323610"/>
            <a:ext cx="4322618" cy="646331"/>
          </a:xfrm>
          <a:prstGeom prst="rect">
            <a:avLst/>
          </a:prstGeom>
          <a:solidFill>
            <a:srgbClr val="E4B3B2"/>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solidFill>
                  <a:schemeClr val="accent2">
                    <a:lumMod val="75000"/>
                  </a:schemeClr>
                </a:solidFill>
              </a:rPr>
              <a:t>† Sometimes characteristic rash does </a:t>
            </a:r>
            <a:r>
              <a:rPr lang="en-US" b="1" u="sng" dirty="0">
                <a:solidFill>
                  <a:schemeClr val="accent2">
                    <a:lumMod val="75000"/>
                  </a:schemeClr>
                </a:solidFill>
              </a:rPr>
              <a:t>not</a:t>
            </a:r>
            <a:r>
              <a:rPr lang="en-US" dirty="0">
                <a:solidFill>
                  <a:schemeClr val="accent2">
                    <a:lumMod val="75000"/>
                  </a:schemeClr>
                </a:solidFill>
              </a:rPr>
              <a:t> develop in immunocompromised individuals</a:t>
            </a:r>
          </a:p>
        </p:txBody>
      </p:sp>
      <p:pic>
        <p:nvPicPr>
          <p:cNvPr id="5" name="Content Placeholder 8">
            <a:extLst>
              <a:ext uri="{FF2B5EF4-FFF2-40B4-BE49-F238E27FC236}">
                <a16:creationId xmlns:a16="http://schemas.microsoft.com/office/drawing/2014/main" id="{ADD40F60-D840-4BB6-950A-2CE03F3B3207}"/>
              </a:ext>
            </a:extLst>
          </p:cNvPr>
          <p:cNvPicPr>
            <a:picLocks noChangeAspect="1"/>
          </p:cNvPicPr>
          <p:nvPr/>
        </p:nvPicPr>
        <p:blipFill>
          <a:blip r:embed="rId3"/>
          <a:stretch>
            <a:fillRect/>
          </a:stretch>
        </p:blipFill>
        <p:spPr>
          <a:xfrm flipH="1">
            <a:off x="9373972" y="4407226"/>
            <a:ext cx="2429184" cy="2348212"/>
          </a:xfrm>
          <a:prstGeom prst="rect">
            <a:avLst/>
          </a:prstGeom>
          <a:ln w="38100" cap="sq">
            <a:solidFill>
              <a:srgbClr val="0066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3FA839EB-75D5-42CC-B20F-C4BACD37AF2B}"/>
              </a:ext>
            </a:extLst>
          </p:cNvPr>
          <p:cNvSpPr/>
          <p:nvPr/>
        </p:nvSpPr>
        <p:spPr>
          <a:xfrm>
            <a:off x="11164290" y="6901389"/>
            <a:ext cx="820882" cy="166255"/>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7750AC-A4FE-46F8-A483-A0530F105FF0}"/>
              </a:ext>
            </a:extLst>
          </p:cNvPr>
          <p:cNvSpPr txBox="1"/>
          <p:nvPr/>
        </p:nvSpPr>
        <p:spPr>
          <a:xfrm>
            <a:off x="5382491" y="5427520"/>
            <a:ext cx="3252058" cy="830997"/>
          </a:xfrm>
          <a:prstGeom prst="rect">
            <a:avLst/>
          </a:prstGeom>
          <a:noFill/>
        </p:spPr>
        <p:txBody>
          <a:bodyPr wrap="square" rtlCol="0">
            <a:spAutoFit/>
          </a:bodyPr>
          <a:lstStyle/>
          <a:p>
            <a:pPr algn="r"/>
            <a:r>
              <a:rPr lang="en-US" sz="1600" dirty="0"/>
              <a:t>People shed virus (are infectious) 4 days before to 4 days after rash onset</a:t>
            </a:r>
          </a:p>
        </p:txBody>
      </p:sp>
      <p:sp>
        <p:nvSpPr>
          <p:cNvPr id="9" name="TextBox 8">
            <a:extLst>
              <a:ext uri="{FF2B5EF4-FFF2-40B4-BE49-F238E27FC236}">
                <a16:creationId xmlns:a16="http://schemas.microsoft.com/office/drawing/2014/main" id="{5818F728-13DE-0929-6EDF-7F1D6FF025F5}"/>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pic>
        <p:nvPicPr>
          <p:cNvPr id="10" name="Picture 9">
            <a:extLst>
              <a:ext uri="{FF2B5EF4-FFF2-40B4-BE49-F238E27FC236}">
                <a16:creationId xmlns:a16="http://schemas.microsoft.com/office/drawing/2014/main" id="{8FFF88E6-D48A-4AAA-B322-3C62FDC22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513433"/>
            <a:ext cx="3051771" cy="2021303"/>
          </a:xfrm>
          <a:prstGeom prst="rect">
            <a:avLst/>
          </a:prstGeom>
          <a:ln w="38100" cap="sq">
            <a:solidFill>
              <a:srgbClr val="006600"/>
            </a:solidFill>
            <a:prstDash val="solid"/>
            <a:miter lim="800000"/>
          </a:ln>
          <a:effectLst>
            <a:outerShdw blurRad="50800" dist="38100" dir="2700000" algn="tl" rotWithShape="0">
              <a:srgbClr val="000000">
                <a:alpha val="43000"/>
              </a:srgbClr>
            </a:outerShdw>
          </a:effectLst>
        </p:spPr>
      </p:pic>
      <p:pic>
        <p:nvPicPr>
          <p:cNvPr id="12" name="Picture 11" descr="A close-up of a child&#10;&#10;AI-generated content may be incorrect.">
            <a:extLst>
              <a:ext uri="{FF2B5EF4-FFF2-40B4-BE49-F238E27FC236}">
                <a16:creationId xmlns:a16="http://schemas.microsoft.com/office/drawing/2014/main" id="{44192171-0253-8CC1-7845-1852C8684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391" y="2126026"/>
            <a:ext cx="2192765" cy="2138249"/>
          </a:xfrm>
          <a:prstGeom prst="rect">
            <a:avLst/>
          </a:prstGeom>
          <a:ln w="38100" cap="sq">
            <a:solidFill>
              <a:srgbClr val="0066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188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715670-E19C-4DF5-B8BA-85E0A4C44BAF}"/>
              </a:ext>
            </a:extLst>
          </p:cNvPr>
          <p:cNvSpPr>
            <a:spLocks noGrp="1"/>
          </p:cNvSpPr>
          <p:nvPr>
            <p:ph type="title"/>
          </p:nvPr>
        </p:nvSpPr>
        <p:spPr>
          <a:xfrm>
            <a:off x="609600" y="152400"/>
            <a:ext cx="11142133" cy="437551"/>
          </a:xfrm>
        </p:spPr>
        <p:txBody>
          <a:bodyPr>
            <a:normAutofit fontScale="90000"/>
          </a:bodyPr>
          <a:lstStyle/>
          <a:p>
            <a:r>
              <a:rPr lang="en-US" dirty="0"/>
              <a:t>Measles Rash: Spotty to Blotchy</a:t>
            </a:r>
          </a:p>
        </p:txBody>
      </p:sp>
      <p:sp>
        <p:nvSpPr>
          <p:cNvPr id="13" name="Content Placeholder 5">
            <a:extLst>
              <a:ext uri="{FF2B5EF4-FFF2-40B4-BE49-F238E27FC236}">
                <a16:creationId xmlns:a16="http://schemas.microsoft.com/office/drawing/2014/main" id="{E79DAC99-AC8A-4171-B32E-38206B3A8F32}"/>
              </a:ext>
            </a:extLst>
          </p:cNvPr>
          <p:cNvSpPr txBox="1">
            <a:spLocks/>
          </p:cNvSpPr>
          <p:nvPr/>
        </p:nvSpPr>
        <p:spPr>
          <a:xfrm>
            <a:off x="7990608" y="3494509"/>
            <a:ext cx="3947393" cy="23417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endParaRPr lang="en-US" dirty="0"/>
          </a:p>
        </p:txBody>
      </p:sp>
      <p:pic>
        <p:nvPicPr>
          <p:cNvPr id="9" name="Content Placeholder 8">
            <a:extLst>
              <a:ext uri="{FF2B5EF4-FFF2-40B4-BE49-F238E27FC236}">
                <a16:creationId xmlns:a16="http://schemas.microsoft.com/office/drawing/2014/main" id="{30B1A0A7-53FD-4D2B-ABAB-8690239DB1A7}"/>
              </a:ext>
            </a:extLst>
          </p:cNvPr>
          <p:cNvPicPr>
            <a:picLocks noGrp="1" noChangeAspect="1"/>
          </p:cNvPicPr>
          <p:nvPr>
            <p:ph sz="quarter" idx="14"/>
          </p:nvPr>
        </p:nvPicPr>
        <p:blipFill>
          <a:blip r:embed="rId3"/>
          <a:stretch>
            <a:fillRect/>
          </a:stretch>
        </p:blipFill>
        <p:spPr>
          <a:xfrm>
            <a:off x="430215" y="3474056"/>
            <a:ext cx="3648327" cy="2341717"/>
          </a:xfrm>
          <a:prstGeom prst="rect">
            <a:avLst/>
          </a:prstGeom>
          <a:ln>
            <a:solidFill>
              <a:srgbClr val="006600"/>
            </a:solidFill>
          </a:ln>
        </p:spPr>
      </p:pic>
      <p:pic>
        <p:nvPicPr>
          <p:cNvPr id="19" name="Content Placeholder 18">
            <a:extLst>
              <a:ext uri="{FF2B5EF4-FFF2-40B4-BE49-F238E27FC236}">
                <a16:creationId xmlns:a16="http://schemas.microsoft.com/office/drawing/2014/main" id="{084662E8-4294-42BC-8391-A291A67F08C1}"/>
              </a:ext>
            </a:extLst>
          </p:cNvPr>
          <p:cNvPicPr>
            <a:picLocks noGrp="1" noChangeAspect="1"/>
          </p:cNvPicPr>
          <p:nvPr>
            <p:ph sz="quarter" idx="4"/>
          </p:nvPr>
        </p:nvPicPr>
        <p:blipFill>
          <a:blip r:embed="rId4"/>
          <a:stretch>
            <a:fillRect/>
          </a:stretch>
        </p:blipFill>
        <p:spPr>
          <a:xfrm>
            <a:off x="6180666" y="3403280"/>
            <a:ext cx="4039683" cy="2483268"/>
          </a:xfrm>
          <a:prstGeom prst="rect">
            <a:avLst/>
          </a:prstGeom>
          <a:ln>
            <a:solidFill>
              <a:srgbClr val="006600"/>
            </a:solidFill>
          </a:ln>
        </p:spPr>
      </p:pic>
      <p:pic>
        <p:nvPicPr>
          <p:cNvPr id="18" name="Content Placeholder 13">
            <a:extLst>
              <a:ext uri="{FF2B5EF4-FFF2-40B4-BE49-F238E27FC236}">
                <a16:creationId xmlns:a16="http://schemas.microsoft.com/office/drawing/2014/main" id="{18F10A45-DCEE-468E-B8B6-B0C22ADF7284}"/>
              </a:ext>
            </a:extLst>
          </p:cNvPr>
          <p:cNvPicPr>
            <a:picLocks noGrp="1" noChangeAspect="1"/>
          </p:cNvPicPr>
          <p:nvPr>
            <p:ph sz="half" idx="2"/>
          </p:nvPr>
        </p:nvPicPr>
        <p:blipFill>
          <a:blip r:embed="rId5"/>
          <a:stretch>
            <a:fillRect/>
          </a:stretch>
        </p:blipFill>
        <p:spPr>
          <a:xfrm>
            <a:off x="430215" y="671049"/>
            <a:ext cx="4729595" cy="2574691"/>
          </a:xfrm>
          <a:prstGeom prst="rect">
            <a:avLst/>
          </a:prstGeom>
          <a:ln>
            <a:solidFill>
              <a:srgbClr val="006600"/>
            </a:solidFill>
          </a:ln>
        </p:spPr>
      </p:pic>
      <p:pic>
        <p:nvPicPr>
          <p:cNvPr id="20" name="Picture 19">
            <a:extLst>
              <a:ext uri="{FF2B5EF4-FFF2-40B4-BE49-F238E27FC236}">
                <a16:creationId xmlns:a16="http://schemas.microsoft.com/office/drawing/2014/main" id="{1BB77632-3180-4918-9970-10CAFEE523AB}"/>
              </a:ext>
            </a:extLst>
          </p:cNvPr>
          <p:cNvPicPr>
            <a:picLocks noChangeAspect="1"/>
          </p:cNvPicPr>
          <p:nvPr/>
        </p:nvPicPr>
        <p:blipFill>
          <a:blip r:embed="rId6"/>
          <a:stretch>
            <a:fillRect/>
          </a:stretch>
        </p:blipFill>
        <p:spPr>
          <a:xfrm>
            <a:off x="4451461" y="3474056"/>
            <a:ext cx="1146348" cy="2362171"/>
          </a:xfrm>
          <a:prstGeom prst="rect">
            <a:avLst/>
          </a:prstGeom>
          <a:ln>
            <a:solidFill>
              <a:srgbClr val="006600"/>
            </a:solidFill>
          </a:ln>
        </p:spPr>
      </p:pic>
      <p:sp>
        <p:nvSpPr>
          <p:cNvPr id="21" name="TextBox 20">
            <a:extLst>
              <a:ext uri="{FF2B5EF4-FFF2-40B4-BE49-F238E27FC236}">
                <a16:creationId xmlns:a16="http://schemas.microsoft.com/office/drawing/2014/main" id="{CD85C315-14B2-4F6D-A005-4EE62209DEC9}"/>
              </a:ext>
            </a:extLst>
          </p:cNvPr>
          <p:cNvSpPr txBox="1"/>
          <p:nvPr/>
        </p:nvSpPr>
        <p:spPr>
          <a:xfrm>
            <a:off x="10629900" y="6095998"/>
            <a:ext cx="1672935" cy="738664"/>
          </a:xfrm>
          <a:prstGeom prst="rect">
            <a:avLst/>
          </a:prstGeom>
          <a:noFill/>
        </p:spPr>
        <p:txBody>
          <a:bodyPr wrap="square" rtlCol="0">
            <a:spAutoFit/>
          </a:bodyPr>
          <a:lstStyle/>
          <a:p>
            <a:r>
              <a:rPr lang="en-US" sz="1050" dirty="0"/>
              <a:t>Kristi Koenig, W Alassaf , and  Michael J. Burns, MD.  West JEM 2015, March, 16(2):</a:t>
            </a:r>
          </a:p>
        </p:txBody>
      </p:sp>
      <p:pic>
        <p:nvPicPr>
          <p:cNvPr id="25" name="Content Placeholder 24">
            <a:extLst>
              <a:ext uri="{FF2B5EF4-FFF2-40B4-BE49-F238E27FC236}">
                <a16:creationId xmlns:a16="http://schemas.microsoft.com/office/drawing/2014/main" id="{5E482BC1-CA59-4F54-9711-820B6F571D6C}"/>
              </a:ext>
            </a:extLst>
          </p:cNvPr>
          <p:cNvPicPr>
            <a:picLocks noGrp="1" noChangeAspect="1"/>
          </p:cNvPicPr>
          <p:nvPr>
            <p:ph sz="quarter" idx="13"/>
          </p:nvPr>
        </p:nvPicPr>
        <p:blipFill>
          <a:blip r:embed="rId7"/>
          <a:stretch>
            <a:fillRect/>
          </a:stretch>
        </p:blipFill>
        <p:spPr>
          <a:xfrm>
            <a:off x="5384366" y="671049"/>
            <a:ext cx="3229697" cy="2577740"/>
          </a:xfrm>
          <a:prstGeom prst="rect">
            <a:avLst/>
          </a:prstGeom>
          <a:ln>
            <a:solidFill>
              <a:srgbClr val="006600"/>
            </a:solidFill>
          </a:ln>
        </p:spPr>
      </p:pic>
      <p:sp>
        <p:nvSpPr>
          <p:cNvPr id="26" name="TextBox 25">
            <a:extLst>
              <a:ext uri="{FF2B5EF4-FFF2-40B4-BE49-F238E27FC236}">
                <a16:creationId xmlns:a16="http://schemas.microsoft.com/office/drawing/2014/main" id="{DA35B807-4A17-4839-BDA9-AB329DB6ADF6}"/>
              </a:ext>
            </a:extLst>
          </p:cNvPr>
          <p:cNvSpPr txBox="1"/>
          <p:nvPr/>
        </p:nvSpPr>
        <p:spPr>
          <a:xfrm>
            <a:off x="8838619" y="671048"/>
            <a:ext cx="3229696" cy="1754326"/>
          </a:xfrm>
          <a:prstGeom prst="rect">
            <a:avLst/>
          </a:prstGeom>
          <a:noFill/>
        </p:spPr>
        <p:txBody>
          <a:bodyPr wrap="square" rtlCol="0">
            <a:spAutoFit/>
          </a:bodyPr>
          <a:lstStyle/>
          <a:p>
            <a:r>
              <a:rPr lang="en-US" b="1" dirty="0"/>
              <a:t>Morbilliform eruption</a:t>
            </a:r>
            <a:r>
              <a:rPr lang="en-US" dirty="0"/>
              <a:t>: A rash that is both macular and papular.</a:t>
            </a:r>
          </a:p>
          <a:p>
            <a:r>
              <a:rPr lang="en-US" b="1" dirty="0"/>
              <a:t>Dusky-red macules and papules</a:t>
            </a:r>
            <a:r>
              <a:rPr lang="en-US" dirty="0"/>
              <a:t> typify measles rash (but are not unique to measles) </a:t>
            </a:r>
          </a:p>
        </p:txBody>
      </p:sp>
      <p:sp>
        <p:nvSpPr>
          <p:cNvPr id="11" name="Rectangle 10">
            <a:extLst>
              <a:ext uri="{FF2B5EF4-FFF2-40B4-BE49-F238E27FC236}">
                <a16:creationId xmlns:a16="http://schemas.microsoft.com/office/drawing/2014/main" id="{588DB4A2-C0D3-4FF7-9839-8E8DA0EFDE40}"/>
              </a:ext>
            </a:extLst>
          </p:cNvPr>
          <p:cNvSpPr/>
          <p:nvPr/>
        </p:nvSpPr>
        <p:spPr>
          <a:xfrm rot="17232623">
            <a:off x="1629137" y="1104054"/>
            <a:ext cx="286801" cy="11598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8F6A9-D84D-43B0-B432-2650A1CDFAA1}"/>
              </a:ext>
            </a:extLst>
          </p:cNvPr>
          <p:cNvSpPr/>
          <p:nvPr/>
        </p:nvSpPr>
        <p:spPr>
          <a:xfrm rot="17232623">
            <a:off x="1459416" y="1817564"/>
            <a:ext cx="286801" cy="11598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09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4F47F02-ECC9-4537-A336-61F276338C79}"/>
              </a:ext>
            </a:extLst>
          </p:cNvPr>
          <p:cNvSpPr>
            <a:spLocks noGrp="1"/>
          </p:cNvSpPr>
          <p:nvPr>
            <p:ph type="title"/>
          </p:nvPr>
        </p:nvSpPr>
        <p:spPr>
          <a:xfrm>
            <a:off x="304800" y="76201"/>
            <a:ext cx="11582400" cy="225136"/>
          </a:xfrm>
        </p:spPr>
        <p:txBody>
          <a:bodyPr>
            <a:noAutofit/>
          </a:bodyPr>
          <a:lstStyle/>
          <a:p>
            <a:r>
              <a:rPr lang="en-US" sz="2000" dirty="0"/>
              <a:t>Differential Diagnosis for Morbilliform Rash (and somewhat similar rashes)</a:t>
            </a:r>
          </a:p>
        </p:txBody>
      </p:sp>
      <p:graphicFrame>
        <p:nvGraphicFramePr>
          <p:cNvPr id="14" name="Content Placeholder 13">
            <a:extLst>
              <a:ext uri="{FF2B5EF4-FFF2-40B4-BE49-F238E27FC236}">
                <a16:creationId xmlns:a16="http://schemas.microsoft.com/office/drawing/2014/main" id="{E5E5256D-EE81-4A00-8ED1-0D73D1DD8C9E}"/>
              </a:ext>
            </a:extLst>
          </p:cNvPr>
          <p:cNvGraphicFramePr>
            <a:graphicFrameLocks noGrp="1"/>
          </p:cNvGraphicFramePr>
          <p:nvPr>
            <p:ph sz="half" idx="1"/>
            <p:extLst>
              <p:ext uri="{D42A27DB-BD31-4B8C-83A1-F6EECF244321}">
                <p14:modId xmlns:p14="http://schemas.microsoft.com/office/powerpoint/2010/main" val="2894537496"/>
              </p:ext>
            </p:extLst>
          </p:nvPr>
        </p:nvGraphicFramePr>
        <p:xfrm>
          <a:off x="72737" y="399151"/>
          <a:ext cx="12074236" cy="5609969"/>
        </p:xfrm>
        <a:graphic>
          <a:graphicData uri="http://schemas.openxmlformats.org/drawingml/2006/table">
            <a:tbl>
              <a:tblPr firstRow="1" bandRow="1">
                <a:tableStyleId>{F5AB1C69-6EDB-4FF4-983F-18BD219EF322}</a:tableStyleId>
              </a:tblPr>
              <a:tblGrid>
                <a:gridCol w="1735281">
                  <a:extLst>
                    <a:ext uri="{9D8B030D-6E8A-4147-A177-3AD203B41FA5}">
                      <a16:colId xmlns:a16="http://schemas.microsoft.com/office/drawing/2014/main" val="1552304244"/>
                    </a:ext>
                  </a:extLst>
                </a:gridCol>
                <a:gridCol w="1745673">
                  <a:extLst>
                    <a:ext uri="{9D8B030D-6E8A-4147-A177-3AD203B41FA5}">
                      <a16:colId xmlns:a16="http://schemas.microsoft.com/office/drawing/2014/main" val="3719911950"/>
                    </a:ext>
                  </a:extLst>
                </a:gridCol>
                <a:gridCol w="4156364">
                  <a:extLst>
                    <a:ext uri="{9D8B030D-6E8A-4147-A177-3AD203B41FA5}">
                      <a16:colId xmlns:a16="http://schemas.microsoft.com/office/drawing/2014/main" val="810177398"/>
                    </a:ext>
                  </a:extLst>
                </a:gridCol>
                <a:gridCol w="4436918">
                  <a:extLst>
                    <a:ext uri="{9D8B030D-6E8A-4147-A177-3AD203B41FA5}">
                      <a16:colId xmlns:a16="http://schemas.microsoft.com/office/drawing/2014/main" val="2555635726"/>
                    </a:ext>
                  </a:extLst>
                </a:gridCol>
              </a:tblGrid>
              <a:tr h="386273">
                <a:tc>
                  <a:txBody>
                    <a:bodyPr/>
                    <a:lstStyle/>
                    <a:p>
                      <a:r>
                        <a:rPr lang="en-US" dirty="0"/>
                        <a:t>Causative agent</a:t>
                      </a:r>
                    </a:p>
                  </a:txBody>
                  <a:tcPr>
                    <a:lnL w="12700" cap="flat" cmpd="sng" algn="ctr">
                      <a:solidFill>
                        <a:srgbClr val="006600"/>
                      </a:solidFill>
                      <a:prstDash val="solid"/>
                      <a:round/>
                      <a:headEnd type="none" w="med" len="med"/>
                      <a:tailEnd type="none" w="med" len="med"/>
                    </a:lnL>
                    <a:lnT w="12700" cap="flat" cmpd="sng" algn="ctr">
                      <a:solidFill>
                        <a:srgbClr val="006600"/>
                      </a:solidFill>
                      <a:prstDash val="solid"/>
                      <a:round/>
                      <a:headEnd type="none" w="med" len="med"/>
                      <a:tailEnd type="none" w="med" len="med"/>
                    </a:lnT>
                    <a:solidFill>
                      <a:srgbClr val="00663F"/>
                    </a:solidFill>
                  </a:tcPr>
                </a:tc>
                <a:tc>
                  <a:txBody>
                    <a:bodyPr/>
                    <a:lstStyle/>
                    <a:p>
                      <a:r>
                        <a:rPr lang="en-US" dirty="0"/>
                        <a:t>Disease entity</a:t>
                      </a:r>
                    </a:p>
                  </a:txBody>
                  <a:tcPr>
                    <a:lnT w="12700" cap="flat" cmpd="sng" algn="ctr">
                      <a:solidFill>
                        <a:srgbClr val="006600"/>
                      </a:solidFill>
                      <a:prstDash val="solid"/>
                      <a:round/>
                      <a:headEnd type="none" w="med" len="med"/>
                      <a:tailEnd type="none" w="med" len="med"/>
                    </a:lnT>
                    <a:solidFill>
                      <a:srgbClr val="00663F"/>
                    </a:solidFill>
                  </a:tcPr>
                </a:tc>
                <a:tc>
                  <a:txBody>
                    <a:bodyPr/>
                    <a:lstStyle/>
                    <a:p>
                      <a:r>
                        <a:rPr lang="en-US" dirty="0"/>
                        <a:t>Rash Characteristics</a:t>
                      </a:r>
                    </a:p>
                  </a:txBody>
                  <a:tcPr>
                    <a:lnT w="12700" cap="flat" cmpd="sng" algn="ctr">
                      <a:solidFill>
                        <a:srgbClr val="006600"/>
                      </a:solidFill>
                      <a:prstDash val="solid"/>
                      <a:round/>
                      <a:headEnd type="none" w="med" len="med"/>
                      <a:tailEnd type="none" w="med" len="med"/>
                    </a:lnT>
                    <a:solidFill>
                      <a:srgbClr val="00663F"/>
                    </a:solidFill>
                  </a:tcPr>
                </a:tc>
                <a:tc>
                  <a:txBody>
                    <a:bodyPr/>
                    <a:lstStyle/>
                    <a:p>
                      <a:r>
                        <a:rPr lang="en-US" dirty="0"/>
                        <a:t>Special Aspects</a:t>
                      </a:r>
                    </a:p>
                  </a:txBody>
                  <a:tcPr>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solidFill>
                      <a:srgbClr val="00663F"/>
                    </a:solidFill>
                  </a:tcPr>
                </a:tc>
                <a:extLst>
                  <a:ext uri="{0D108BD9-81ED-4DB2-BD59-A6C34878D82A}">
                    <a16:rowId xmlns:a16="http://schemas.microsoft.com/office/drawing/2014/main" val="1783205020"/>
                  </a:ext>
                </a:extLst>
              </a:tr>
              <a:tr h="586175">
                <a:tc>
                  <a:txBody>
                    <a:bodyPr/>
                    <a:lstStyle/>
                    <a:p>
                      <a:r>
                        <a:rPr lang="en-US" sz="1150" dirty="0"/>
                        <a:t>Measles Virus (Rubeola virus), a paramyxovirus</a:t>
                      </a:r>
                    </a:p>
                  </a:txBody>
                  <a:tcPr>
                    <a:lnL w="12700" cap="flat" cmpd="sng" algn="ctr">
                      <a:solidFill>
                        <a:srgbClr val="006600"/>
                      </a:solidFill>
                      <a:prstDash val="solid"/>
                      <a:round/>
                      <a:headEnd type="none" w="med" len="med"/>
                      <a:tailEnd type="none" w="med" len="med"/>
                    </a:lnL>
                  </a:tcPr>
                </a:tc>
                <a:tc>
                  <a:txBody>
                    <a:bodyPr/>
                    <a:lstStyle/>
                    <a:p>
                      <a:r>
                        <a:rPr lang="en-US" sz="1150" dirty="0"/>
                        <a:t>Measles</a:t>
                      </a:r>
                    </a:p>
                  </a:txBody>
                  <a:tcPr/>
                </a:tc>
                <a:tc>
                  <a:txBody>
                    <a:bodyPr/>
                    <a:lstStyle/>
                    <a:p>
                      <a:r>
                        <a:rPr lang="en-US" sz="1150" dirty="0"/>
                        <a:t>Morbilliform: pink blotchy to maculopapular rash. Starts on head near hairline, progresses to neck, trunk, then extremities</a:t>
                      </a:r>
                    </a:p>
                  </a:txBody>
                  <a:tcPr/>
                </a:tc>
                <a:tc>
                  <a:txBody>
                    <a:bodyPr/>
                    <a:lstStyle/>
                    <a:p>
                      <a:r>
                        <a:rPr lang="en-US" sz="1150" dirty="0"/>
                        <a:t>Prodrome before rash includes high fever, Koplik spots (enanthem) usually precedes rash (exanthem). </a:t>
                      </a:r>
                      <a:r>
                        <a:rPr lang="en-US" sz="1150" b="1" dirty="0"/>
                        <a:t>C</a:t>
                      </a:r>
                      <a:r>
                        <a:rPr lang="en-US" sz="1150" dirty="0"/>
                        <a:t>ough, </a:t>
                      </a:r>
                      <a:r>
                        <a:rPr lang="en-US" sz="1150" b="1" dirty="0"/>
                        <a:t>C</a:t>
                      </a:r>
                      <a:r>
                        <a:rPr lang="en-US" sz="1150" dirty="0"/>
                        <a:t>oryza, and </a:t>
                      </a:r>
                      <a:r>
                        <a:rPr lang="en-US" sz="1150" b="1" dirty="0"/>
                        <a:t>C</a:t>
                      </a:r>
                      <a:r>
                        <a:rPr lang="en-US" sz="1150" dirty="0"/>
                        <a:t>onjunctivitis.  Patients are “ill-appearing.” Immunosuppressive.  Neurotropic</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1259876896"/>
                  </a:ext>
                </a:extLst>
              </a:tr>
              <a:tr h="636456">
                <a:tc>
                  <a:txBody>
                    <a:bodyPr/>
                    <a:lstStyle/>
                    <a:p>
                      <a:r>
                        <a:rPr lang="en-US" sz="1150" dirty="0"/>
                        <a:t>Rubivirus, a Togaviridae virus</a:t>
                      </a:r>
                    </a:p>
                  </a:txBody>
                  <a:tcPr>
                    <a:lnL w="12700" cap="flat" cmpd="sng" algn="ctr">
                      <a:solidFill>
                        <a:srgbClr val="006600"/>
                      </a:solidFill>
                      <a:prstDash val="solid"/>
                      <a:round/>
                      <a:headEnd type="none" w="med" len="med"/>
                      <a:tailEnd type="none" w="med" len="med"/>
                    </a:lnL>
                  </a:tcPr>
                </a:tc>
                <a:tc>
                  <a:txBody>
                    <a:bodyPr/>
                    <a:lstStyle/>
                    <a:p>
                      <a:r>
                        <a:rPr lang="en-US" sz="1150" dirty="0"/>
                        <a:t>Rubella (German Measles)</a:t>
                      </a:r>
                    </a:p>
                  </a:txBody>
                  <a:tcPr/>
                </a:tc>
                <a:tc>
                  <a:txBody>
                    <a:bodyPr/>
                    <a:lstStyle/>
                    <a:p>
                      <a:r>
                        <a:rPr lang="en-US" sz="1150" dirty="0"/>
                        <a:t>Blanching maculopapular pink rash that balances. Starts on head and neck, progresses to trunk, then extremities</a:t>
                      </a:r>
                    </a:p>
                  </a:txBody>
                  <a:tcPr/>
                </a:tc>
                <a:tc>
                  <a:txBody>
                    <a:bodyPr/>
                    <a:lstStyle/>
                    <a:p>
                      <a:r>
                        <a:rPr lang="en-US" sz="1150" dirty="0"/>
                        <a:t>High fever, pharyngeal erythema and enlarged tonsils, </a:t>
                      </a:r>
                      <a:r>
                        <a:rPr lang="en-US" sz="1150" u="sng" dirty="0"/>
                        <a:t>No</a:t>
                      </a:r>
                      <a:r>
                        <a:rPr lang="en-US" sz="1150" dirty="0"/>
                        <a:t> Koplik spots, but ~20% have petechiae on soft palate (Forschheimer spots). cervical lymphadenopathy common. Not ill appearing</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2897825508"/>
                  </a:ext>
                </a:extLst>
              </a:tr>
              <a:tr h="386273">
                <a:tc>
                  <a:txBody>
                    <a:bodyPr/>
                    <a:lstStyle/>
                    <a:p>
                      <a:r>
                        <a:rPr lang="en-US" sz="1150" dirty="0"/>
                        <a:t>Adenovirus</a:t>
                      </a:r>
                    </a:p>
                  </a:txBody>
                  <a:tcPr>
                    <a:lnL w="12700" cap="flat" cmpd="sng" algn="ctr">
                      <a:solidFill>
                        <a:srgbClr val="006600"/>
                      </a:solidFill>
                      <a:prstDash val="solid"/>
                      <a:round/>
                      <a:headEnd type="none" w="med" len="med"/>
                      <a:tailEnd type="none" w="med" len="med"/>
                    </a:lnL>
                  </a:tcPr>
                </a:tc>
                <a:tc>
                  <a:txBody>
                    <a:bodyPr/>
                    <a:lstStyle/>
                    <a:p>
                      <a:r>
                        <a:rPr lang="en-US" sz="1150" dirty="0"/>
                        <a:t>Adenoviral infection</a:t>
                      </a:r>
                    </a:p>
                  </a:txBody>
                  <a:tcPr/>
                </a:tc>
                <a:tc>
                  <a:txBody>
                    <a:bodyPr/>
                    <a:lstStyle/>
                    <a:p>
                      <a:r>
                        <a:rPr lang="en-US" sz="1150" dirty="0"/>
                        <a:t>“Rubelliform” or petechial rash</a:t>
                      </a:r>
                    </a:p>
                  </a:txBody>
                  <a:tcPr/>
                </a:tc>
                <a:tc>
                  <a:txBody>
                    <a:bodyPr/>
                    <a:lstStyle/>
                    <a:p>
                      <a:r>
                        <a:rPr lang="en-US" sz="1150" b="1" dirty="0"/>
                        <a:t>C</a:t>
                      </a:r>
                      <a:r>
                        <a:rPr lang="en-US" sz="1150" dirty="0"/>
                        <a:t>ough, </a:t>
                      </a:r>
                      <a:r>
                        <a:rPr lang="en-US" sz="1150" b="1" dirty="0"/>
                        <a:t>C</a:t>
                      </a:r>
                      <a:r>
                        <a:rPr lang="en-US" sz="1150" dirty="0"/>
                        <a:t>oryza, and </a:t>
                      </a:r>
                      <a:r>
                        <a:rPr lang="en-US" sz="1150" b="1" dirty="0"/>
                        <a:t>C</a:t>
                      </a:r>
                      <a:r>
                        <a:rPr lang="en-US" sz="1150" dirty="0"/>
                        <a:t>onjunctivitis.  Patients are “ill-appearing.” Gastroenteritis, keratoconjunctivitis</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2426731839"/>
                  </a:ext>
                </a:extLst>
              </a:tr>
              <a:tr h="386273">
                <a:tc>
                  <a:txBody>
                    <a:bodyPr/>
                    <a:lstStyle/>
                    <a:p>
                      <a:r>
                        <a:rPr lang="en-US" sz="1150" dirty="0"/>
                        <a:t>Epstein-Barr virus, Human gammaherpesvirus 4</a:t>
                      </a:r>
                    </a:p>
                  </a:txBody>
                  <a:tcPr>
                    <a:lnL w="12700" cap="flat" cmpd="sng" algn="ctr">
                      <a:solidFill>
                        <a:srgbClr val="006600"/>
                      </a:solidFill>
                      <a:prstDash val="solid"/>
                      <a:round/>
                      <a:headEnd type="none" w="med" len="med"/>
                      <a:tailEnd type="none" w="med" len="med"/>
                    </a:lnL>
                  </a:tcPr>
                </a:tc>
                <a:tc>
                  <a:txBody>
                    <a:bodyPr/>
                    <a:lstStyle/>
                    <a:p>
                      <a:r>
                        <a:rPr lang="en-US" sz="1150" dirty="0"/>
                        <a:t>Infectious mononucleosis</a:t>
                      </a:r>
                    </a:p>
                  </a:txBody>
                  <a:tcPr/>
                </a:tc>
                <a:tc>
                  <a:txBody>
                    <a:bodyPr/>
                    <a:lstStyle/>
                    <a:p>
                      <a:r>
                        <a:rPr lang="en-US" sz="1150" dirty="0"/>
                        <a:t>Non-itchy rash ranges from maculopapular to scarlatiniform, urticaria or erythema-multiforme-like rash in ~5% of patients. </a:t>
                      </a:r>
                    </a:p>
                  </a:txBody>
                  <a:tcPr/>
                </a:tc>
                <a:tc>
                  <a:txBody>
                    <a:bodyPr/>
                    <a:lstStyle/>
                    <a:p>
                      <a:r>
                        <a:rPr lang="en-US" sz="1150" dirty="0"/>
                        <a:t>Prolonged malaise and fatigue; fever, pharyngitis,  palatal petechiae, headache, nausea, anorexia, lymphadenopathy, hepatomegaly, jaundice, may have splenomegaly</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105296106"/>
                  </a:ext>
                </a:extLst>
              </a:tr>
              <a:tr h="386273">
                <a:tc>
                  <a:txBody>
                    <a:bodyPr/>
                    <a:lstStyle/>
                    <a:p>
                      <a:r>
                        <a:rPr lang="en-US" sz="1150" dirty="0"/>
                        <a:t>Human Herpes viruses 6 &amp; 7</a:t>
                      </a:r>
                    </a:p>
                  </a:txBody>
                  <a:tcPr>
                    <a:lnL w="12700" cap="flat" cmpd="sng" algn="ctr">
                      <a:solidFill>
                        <a:srgbClr val="006600"/>
                      </a:solidFill>
                      <a:prstDash val="solid"/>
                      <a:round/>
                      <a:headEnd type="none" w="med" len="med"/>
                      <a:tailEnd type="none" w="med" len="med"/>
                    </a:lnL>
                  </a:tcPr>
                </a:tc>
                <a:tc>
                  <a:txBody>
                    <a:bodyPr/>
                    <a:lstStyle/>
                    <a:p>
                      <a:r>
                        <a:rPr lang="en-US" sz="1150" dirty="0"/>
                        <a:t>Roseola infantum</a:t>
                      </a:r>
                    </a:p>
                  </a:txBody>
                  <a:tcPr/>
                </a:tc>
                <a:tc>
                  <a:txBody>
                    <a:bodyPr/>
                    <a:lstStyle/>
                    <a:p>
                      <a:r>
                        <a:rPr lang="en-US" sz="1150" dirty="0"/>
                        <a:t>Pink maculopapular rash starts on trunk spreads to neck</a:t>
                      </a:r>
                    </a:p>
                  </a:txBody>
                  <a:tcPr/>
                </a:tc>
                <a:tc>
                  <a:txBody>
                    <a:bodyPr/>
                    <a:lstStyle/>
                    <a:p>
                      <a:r>
                        <a:rPr lang="en-US" sz="1150" dirty="0"/>
                        <a:t>Fever, when fever subsides the rash develops. </a:t>
                      </a:r>
                    </a:p>
                    <a:p>
                      <a:r>
                        <a:rPr lang="en-US" sz="1150" dirty="0"/>
                        <a:t>Fever may be accompanied by febrile seizure </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3521270552"/>
                  </a:ext>
                </a:extLst>
              </a:tr>
              <a:tr h="354366">
                <a:tc>
                  <a:txBody>
                    <a:bodyPr/>
                    <a:lstStyle/>
                    <a:p>
                      <a:r>
                        <a:rPr lang="en-US" sz="1150" dirty="0"/>
                        <a:t>Human parvovirus B19</a:t>
                      </a:r>
                    </a:p>
                  </a:txBody>
                  <a:tcPr>
                    <a:lnL w="12700" cap="flat" cmpd="sng" algn="ctr">
                      <a:solidFill>
                        <a:srgbClr val="006600"/>
                      </a:solidFill>
                      <a:prstDash val="solid"/>
                      <a:round/>
                      <a:headEnd type="none" w="med" len="med"/>
                      <a:tailEnd type="none" w="med" len="med"/>
                    </a:lnL>
                  </a:tcPr>
                </a:tc>
                <a:tc>
                  <a:txBody>
                    <a:bodyPr/>
                    <a:lstStyle/>
                    <a:p>
                      <a:r>
                        <a:rPr lang="en-US" sz="1150" dirty="0"/>
                        <a:t>Fifth Disease (Erythema infectiosum)</a:t>
                      </a:r>
                    </a:p>
                  </a:txBody>
                  <a:tcPr/>
                </a:tc>
                <a:tc>
                  <a:txBody>
                    <a:bodyPr/>
                    <a:lstStyle/>
                    <a:p>
                      <a:r>
                        <a:rPr lang="en-US" sz="1150" dirty="0"/>
                        <a:t>“Slapped cheeks” (macular rash on cheeks)  and macular rash on extensor surfaces of extremities</a:t>
                      </a:r>
                    </a:p>
                  </a:txBody>
                  <a:tcPr/>
                </a:tc>
                <a:tc>
                  <a:txBody>
                    <a:bodyPr/>
                    <a:lstStyle/>
                    <a:p>
                      <a:r>
                        <a:rPr lang="en-US" sz="1150" dirty="0"/>
                        <a:t>Minimal system symptoms no or minimal fever. Adults may have painful symmetrical arthralgias and arthritis</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3206564564"/>
                  </a:ext>
                </a:extLst>
              </a:tr>
              <a:tr h="148754">
                <a:tc>
                  <a:txBody>
                    <a:bodyPr/>
                    <a:lstStyle/>
                    <a:p>
                      <a:r>
                        <a:rPr lang="en-US" sz="1150" dirty="0"/>
                        <a:t>Rickettsia, Ehrlichia, &amp; Anaplasma</a:t>
                      </a:r>
                    </a:p>
                  </a:txBody>
                  <a:tcPr>
                    <a:lnL w="12700" cap="flat" cmpd="sng" algn="ctr">
                      <a:solidFill>
                        <a:srgbClr val="006600"/>
                      </a:solidFill>
                      <a:prstDash val="solid"/>
                      <a:round/>
                      <a:headEnd type="none" w="med" len="med"/>
                      <a:tailEnd type="none" w="med" len="med"/>
                    </a:lnL>
                  </a:tcPr>
                </a:tc>
                <a:tc>
                  <a:txBody>
                    <a:bodyPr/>
                    <a:lstStyle/>
                    <a:p>
                      <a:r>
                        <a:rPr lang="en-US" sz="1150" dirty="0"/>
                        <a:t>RMSF, other Rickettsial SF, Ehrlichiosis, Anaplasmosis</a:t>
                      </a:r>
                    </a:p>
                  </a:txBody>
                  <a:tcPr/>
                </a:tc>
                <a:tc>
                  <a:txBody>
                    <a:bodyPr/>
                    <a:lstStyle/>
                    <a:p>
                      <a:r>
                        <a:rPr lang="en-US" sz="1150" dirty="0"/>
                        <a:t>RMSF: small pink macules that gradually progress from distal extremities toward center and become petechial</a:t>
                      </a:r>
                    </a:p>
                    <a:p>
                      <a:r>
                        <a:rPr lang="en-US" sz="1150" dirty="0"/>
                        <a:t>Murine typhus: small red-pink macules begin centrally progress distally, become petechial</a:t>
                      </a:r>
                    </a:p>
                    <a:p>
                      <a:r>
                        <a:rPr lang="en-US" sz="1150" dirty="0"/>
                        <a:t>Ehrlichiosis &amp; Anaplasmosis: maculopapular rash that sometimes becomes petechial</a:t>
                      </a:r>
                    </a:p>
                  </a:txBody>
                  <a:tcPr/>
                </a:tc>
                <a:tc>
                  <a:txBody>
                    <a:bodyPr/>
                    <a:lstStyle/>
                    <a:p>
                      <a:r>
                        <a:rPr lang="en-US" sz="1150" dirty="0"/>
                        <a:t>Fever, headache, malaise, sometimes with nausea and vomiting that can be severe.   Immunosupression </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483540298"/>
                  </a:ext>
                </a:extLst>
              </a:tr>
              <a:tr h="148754">
                <a:tc>
                  <a:txBody>
                    <a:bodyPr/>
                    <a:lstStyle/>
                    <a:p>
                      <a:r>
                        <a:rPr lang="en-US" sz="1150" dirty="0"/>
                        <a:t>Coxsackieviruses, echo, other Enteroviruses)</a:t>
                      </a:r>
                    </a:p>
                  </a:txBody>
                  <a:tcPr>
                    <a:lnL w="12700" cap="flat" cmpd="sng" algn="ctr">
                      <a:solidFill>
                        <a:srgbClr val="006600"/>
                      </a:solidFill>
                      <a:prstDash val="solid"/>
                      <a:round/>
                      <a:headEnd type="none" w="med" len="med"/>
                      <a:tailEnd type="none" w="med" len="med"/>
                    </a:lnL>
                  </a:tcPr>
                </a:tc>
                <a:tc>
                  <a:txBody>
                    <a:bodyPr/>
                    <a:lstStyle/>
                    <a:p>
                      <a:r>
                        <a:rPr lang="en-US" sz="1150" dirty="0"/>
                        <a:t>Enteroviral infection</a:t>
                      </a:r>
                    </a:p>
                  </a:txBody>
                  <a:tcPr/>
                </a:tc>
                <a:tc>
                  <a:txBody>
                    <a:bodyPr/>
                    <a:lstStyle/>
                    <a:p>
                      <a:r>
                        <a:rPr lang="en-US" sz="1150" dirty="0"/>
                        <a:t>Rubelliform, Maculopapular, petechial or vesicular rash most prominent on extremities</a:t>
                      </a:r>
                    </a:p>
                  </a:txBody>
                  <a:tcPr/>
                </a:tc>
                <a:tc>
                  <a:txBody>
                    <a:bodyPr/>
                    <a:lstStyle/>
                    <a:p>
                      <a:r>
                        <a:rPr lang="en-US" sz="1150" dirty="0"/>
                        <a:t>Fever, oral vesicles or ulcers, conjunctivitis, may produce meningitis or encephalitis </a:t>
                      </a:r>
                    </a:p>
                  </a:txBody>
                  <a:tcPr>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4239946456"/>
                  </a:ext>
                </a:extLst>
              </a:tr>
              <a:tr h="354366">
                <a:tc>
                  <a:txBody>
                    <a:bodyPr/>
                    <a:lstStyle/>
                    <a:p>
                      <a:r>
                        <a:rPr lang="en-US" sz="1150" dirty="0"/>
                        <a:t>Drug reaction/ Allergic reaction</a:t>
                      </a:r>
                    </a:p>
                  </a:txBody>
                  <a:tcPr>
                    <a:lnL w="12700" cap="flat" cmpd="sng" algn="ctr">
                      <a:solidFill>
                        <a:srgbClr val="006600"/>
                      </a:solidFill>
                      <a:prstDash val="solid"/>
                      <a:round/>
                      <a:headEnd type="none" w="med" len="med"/>
                      <a:tailEnd type="none" w="med" len="med"/>
                    </a:lnL>
                    <a:lnB w="12700" cap="flat" cmpd="sng" algn="ctr">
                      <a:solidFill>
                        <a:srgbClr val="006600"/>
                      </a:solidFill>
                      <a:prstDash val="solid"/>
                      <a:round/>
                      <a:headEnd type="none" w="med" len="med"/>
                      <a:tailEnd type="none" w="med" len="med"/>
                    </a:lnB>
                  </a:tcPr>
                </a:tc>
                <a:tc>
                  <a:txBody>
                    <a:bodyPr/>
                    <a:lstStyle/>
                    <a:p>
                      <a:r>
                        <a:rPr lang="en-US" sz="1150" dirty="0"/>
                        <a:t>Toxins, Drugs</a:t>
                      </a:r>
                    </a:p>
                  </a:txBody>
                  <a:tcPr>
                    <a:lnB w="12700" cap="flat" cmpd="sng" algn="ctr">
                      <a:solidFill>
                        <a:srgbClr val="006600"/>
                      </a:solidFill>
                      <a:prstDash val="solid"/>
                      <a:round/>
                      <a:headEnd type="none" w="med" len="med"/>
                      <a:tailEnd type="none" w="med" len="med"/>
                    </a:lnB>
                  </a:tcPr>
                </a:tc>
                <a:tc>
                  <a:txBody>
                    <a:bodyPr/>
                    <a:lstStyle/>
                    <a:p>
                      <a:r>
                        <a:rPr lang="en-US" sz="1150" dirty="0"/>
                        <a:t>Rash ranges from red macular to maculopapular to vesiculobullous, petechial, palpable purpura, or desquamative. </a:t>
                      </a:r>
                    </a:p>
                  </a:txBody>
                  <a:tcPr>
                    <a:lnB w="12700" cap="flat" cmpd="sng" algn="ctr">
                      <a:solidFill>
                        <a:srgbClr val="006600"/>
                      </a:solidFill>
                      <a:prstDash val="solid"/>
                      <a:round/>
                      <a:headEnd type="none" w="med" len="med"/>
                      <a:tailEnd type="none" w="med" len="med"/>
                    </a:lnB>
                  </a:tcPr>
                </a:tc>
                <a:tc>
                  <a:txBody>
                    <a:bodyPr/>
                    <a:lstStyle/>
                    <a:p>
                      <a:r>
                        <a:rPr lang="en-US" sz="1150" dirty="0"/>
                        <a:t>May appear instantly or delayed, mild or severe, may have fever, oral mucosal lesions, conjunctivitis, or vomiting </a:t>
                      </a:r>
                    </a:p>
                  </a:txBody>
                  <a:tcPr>
                    <a:lnR w="12700" cap="flat" cmpd="sng" algn="ctr">
                      <a:solidFill>
                        <a:srgbClr val="006600"/>
                      </a:solidFill>
                      <a:prstDash val="solid"/>
                      <a:round/>
                      <a:headEnd type="none" w="med" len="med"/>
                      <a:tailEnd type="none" w="med" len="med"/>
                    </a:lnR>
                    <a:lnB w="12700"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2651530390"/>
                  </a:ext>
                </a:extLst>
              </a:tr>
            </a:tbl>
          </a:graphicData>
        </a:graphic>
      </p:graphicFrame>
      <p:sp>
        <p:nvSpPr>
          <p:cNvPr id="15" name="TextBox 14">
            <a:extLst>
              <a:ext uri="{FF2B5EF4-FFF2-40B4-BE49-F238E27FC236}">
                <a16:creationId xmlns:a16="http://schemas.microsoft.com/office/drawing/2014/main" id="{FC311236-3911-4B72-960F-78F07744664A}"/>
              </a:ext>
            </a:extLst>
          </p:cNvPr>
          <p:cNvSpPr txBox="1"/>
          <p:nvPr/>
        </p:nvSpPr>
        <p:spPr>
          <a:xfrm>
            <a:off x="1859972" y="6251100"/>
            <a:ext cx="6556663" cy="415498"/>
          </a:xfrm>
          <a:prstGeom prst="rect">
            <a:avLst/>
          </a:prstGeom>
          <a:solidFill>
            <a:schemeClr val="bg1"/>
          </a:solidFill>
          <a:ln w="19050">
            <a:solidFill>
              <a:srgbClr val="008600"/>
            </a:solidFill>
          </a:ln>
        </p:spPr>
        <p:txBody>
          <a:bodyPr wrap="square" rtlCol="0">
            <a:spAutoFit/>
          </a:bodyPr>
          <a:lstStyle/>
          <a:p>
            <a:r>
              <a:rPr lang="en-US" sz="1050" dirty="0"/>
              <a:t>* </a:t>
            </a:r>
            <a:r>
              <a:rPr lang="en-US" sz="1050" b="1" dirty="0"/>
              <a:t>Other Diseases that can causes of Morbilliform rash include</a:t>
            </a:r>
            <a:r>
              <a:rPr lang="en-US" sz="1050" dirty="0"/>
              <a:t>: Dengue, Chikungunya, West Nile virus infection, Scarlet fever, Kawasaki disease, Lupus erythematosus, Serum Sickness, PC leukemia, lymphoma, and leprosy</a:t>
            </a:r>
          </a:p>
        </p:txBody>
      </p:sp>
    </p:spTree>
    <p:extLst>
      <p:ext uri="{BB962C8B-B14F-4D97-AF65-F5344CB8AC3E}">
        <p14:creationId xmlns:p14="http://schemas.microsoft.com/office/powerpoint/2010/main" val="178017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6655-8854-4EC4-BC2D-AE2B5BFA24CB}"/>
              </a:ext>
            </a:extLst>
          </p:cNvPr>
          <p:cNvSpPr>
            <a:spLocks noGrp="1"/>
          </p:cNvSpPr>
          <p:nvPr>
            <p:ph type="title"/>
          </p:nvPr>
        </p:nvSpPr>
        <p:spPr>
          <a:xfrm>
            <a:off x="3089563" y="152401"/>
            <a:ext cx="5940137" cy="344806"/>
          </a:xfrm>
          <a:solidFill>
            <a:srgbClr val="92D050"/>
          </a:solidFill>
          <a:ln>
            <a:solidFill>
              <a:srgbClr val="33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2800" dirty="0"/>
              <a:t>Laboratory findings in Measles </a:t>
            </a:r>
          </a:p>
        </p:txBody>
      </p:sp>
      <p:sp>
        <p:nvSpPr>
          <p:cNvPr id="4" name="Content Placeholder 3">
            <a:extLst>
              <a:ext uri="{FF2B5EF4-FFF2-40B4-BE49-F238E27FC236}">
                <a16:creationId xmlns:a16="http://schemas.microsoft.com/office/drawing/2014/main" id="{0AA01C51-BE46-4D57-BDF8-00CBFD6C371D}"/>
              </a:ext>
            </a:extLst>
          </p:cNvPr>
          <p:cNvSpPr>
            <a:spLocks noGrp="1"/>
          </p:cNvSpPr>
          <p:nvPr>
            <p:ph sz="quarter" idx="4"/>
          </p:nvPr>
        </p:nvSpPr>
        <p:spPr>
          <a:xfrm>
            <a:off x="8110188" y="3914318"/>
            <a:ext cx="4294908" cy="2003135"/>
          </a:xfrm>
        </p:spPr>
        <p:txBody>
          <a:bodyPr>
            <a:normAutofit fontScale="92500" lnSpcReduction="10000"/>
          </a:bodyPr>
          <a:lstStyle/>
          <a:p>
            <a:r>
              <a:rPr lang="en-US" sz="2000" b="1" dirty="0"/>
              <a:t>Other lab findings</a:t>
            </a:r>
          </a:p>
          <a:p>
            <a:pPr lvl="1"/>
            <a:r>
              <a:rPr lang="en-US" sz="1800" dirty="0"/>
              <a:t>Elevated Creatinine</a:t>
            </a:r>
          </a:p>
          <a:p>
            <a:pPr lvl="1"/>
            <a:r>
              <a:rPr lang="en-US" sz="1800" dirty="0"/>
              <a:t>Elevated amylases and lipases</a:t>
            </a:r>
          </a:p>
          <a:p>
            <a:pPr lvl="1"/>
            <a:r>
              <a:rPr lang="en-US" sz="1800" dirty="0"/>
              <a:t>Transient plasmacytosis </a:t>
            </a:r>
          </a:p>
          <a:p>
            <a:pPr lvl="1"/>
            <a:r>
              <a:rPr lang="en-US" sz="1800" dirty="0"/>
              <a:t>CSF with</a:t>
            </a:r>
          </a:p>
          <a:p>
            <a:pPr lvl="2"/>
            <a:r>
              <a:rPr lang="en-US" sz="1600" dirty="0"/>
              <a:t>WBC count of ≥ 4 cells/mm3</a:t>
            </a:r>
          </a:p>
          <a:p>
            <a:pPr lvl="2"/>
            <a:r>
              <a:rPr lang="en-US" sz="1600" dirty="0"/>
              <a:t>Elevated protein count</a:t>
            </a:r>
          </a:p>
          <a:p>
            <a:endParaRPr lang="en-US" dirty="0"/>
          </a:p>
        </p:txBody>
      </p:sp>
      <p:sp>
        <p:nvSpPr>
          <p:cNvPr id="5" name="Content Placeholder 4">
            <a:extLst>
              <a:ext uri="{FF2B5EF4-FFF2-40B4-BE49-F238E27FC236}">
                <a16:creationId xmlns:a16="http://schemas.microsoft.com/office/drawing/2014/main" id="{D72FBBB2-BCA0-41F9-8255-436F5780B573}"/>
              </a:ext>
            </a:extLst>
          </p:cNvPr>
          <p:cNvSpPr>
            <a:spLocks noGrp="1"/>
          </p:cNvSpPr>
          <p:nvPr>
            <p:ph sz="quarter" idx="13"/>
          </p:nvPr>
        </p:nvSpPr>
        <p:spPr>
          <a:xfrm>
            <a:off x="114301" y="685800"/>
            <a:ext cx="8229600" cy="3860529"/>
          </a:xfrm>
        </p:spPr>
        <p:txBody>
          <a:bodyPr>
            <a:normAutofit fontScale="92500" lnSpcReduction="10000"/>
          </a:bodyPr>
          <a:lstStyle/>
          <a:p>
            <a:r>
              <a:rPr lang="en-US" dirty="0"/>
              <a:t>Common Lab abnormalities in Measles</a:t>
            </a:r>
          </a:p>
          <a:p>
            <a:pPr lvl="1"/>
            <a:r>
              <a:rPr lang="en-US" b="1" dirty="0"/>
              <a:t>Blood cells</a:t>
            </a:r>
          </a:p>
          <a:p>
            <a:pPr lvl="2"/>
            <a:r>
              <a:rPr lang="en-US" dirty="0"/>
              <a:t>Anemia (42%)</a:t>
            </a:r>
          </a:p>
          <a:p>
            <a:pPr lvl="3"/>
            <a:r>
              <a:rPr lang="en-US" dirty="0"/>
              <a:t>Significant decrease in Hg may persist for 14 to 30 days</a:t>
            </a:r>
          </a:p>
          <a:p>
            <a:pPr lvl="3"/>
            <a:r>
              <a:rPr lang="en-US" dirty="0"/>
              <a:t>Can mimic iron deficiency.</a:t>
            </a:r>
          </a:p>
          <a:p>
            <a:pPr lvl="2"/>
            <a:r>
              <a:rPr lang="en-US" dirty="0"/>
              <a:t>Lymphopenia (74%)</a:t>
            </a:r>
          </a:p>
          <a:p>
            <a:pPr lvl="2"/>
            <a:r>
              <a:rPr lang="en-US" dirty="0"/>
              <a:t>Transient neutropenia (90%)</a:t>
            </a:r>
          </a:p>
          <a:p>
            <a:pPr lvl="2"/>
            <a:r>
              <a:rPr lang="en-US" dirty="0"/>
              <a:t>Thrombocytopenia (52%)</a:t>
            </a:r>
          </a:p>
          <a:p>
            <a:pPr lvl="1"/>
            <a:r>
              <a:rPr lang="en-US" b="1" dirty="0"/>
              <a:t>Liver Function Tests</a:t>
            </a:r>
          </a:p>
          <a:p>
            <a:pPr lvl="2"/>
            <a:r>
              <a:rPr lang="en-US" dirty="0"/>
              <a:t>Elevated  Serum transaminase (68% of adults, 75% children)</a:t>
            </a:r>
          </a:p>
          <a:p>
            <a:pPr lvl="3"/>
            <a:r>
              <a:rPr lang="en-US" dirty="0"/>
              <a:t>(AST) Aspartate transaminase</a:t>
            </a:r>
          </a:p>
          <a:p>
            <a:pPr lvl="3"/>
            <a:r>
              <a:rPr lang="en-US" dirty="0"/>
              <a:t>(ALT) Alanine transaminase</a:t>
            </a:r>
          </a:p>
          <a:p>
            <a:pPr lvl="2"/>
            <a:r>
              <a:rPr lang="en-US" dirty="0"/>
              <a:t>Hypoalbuminemia (56%)</a:t>
            </a:r>
          </a:p>
          <a:p>
            <a:endParaRPr lang="en-US" dirty="0"/>
          </a:p>
        </p:txBody>
      </p:sp>
      <p:pic>
        <p:nvPicPr>
          <p:cNvPr id="11" name="Picture 10">
            <a:extLst>
              <a:ext uri="{FF2B5EF4-FFF2-40B4-BE49-F238E27FC236}">
                <a16:creationId xmlns:a16="http://schemas.microsoft.com/office/drawing/2014/main" id="{67D1A411-FD68-4E95-825C-1952DAB754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24" b="89683" l="6475" r="93525">
                        <a14:foregroundMark x1="7914" y1="30159" x2="7194" y2="48413"/>
                        <a14:foregroundMark x1="7194" y1="48413" x2="18705" y2="57143"/>
                        <a14:foregroundMark x1="38129" y1="20635" x2="51079" y2="10317"/>
                        <a14:foregroundMark x1="51079" y1="10317" x2="59712" y2="16667"/>
                        <a14:foregroundMark x1="87770" y1="38095" x2="93525" y2="55556"/>
                        <a14:foregroundMark x1="93525" y1="55556" x2="82014" y2="65079"/>
                        <a14:foregroundMark x1="6475" y1="50794" x2="20863" y2="61111"/>
                        <a14:foregroundMark x1="20863" y1="61111" x2="30935" y2="60317"/>
                        <a14:foregroundMark x1="56835" y1="74603" x2="65468" y2="81746"/>
                        <a14:foregroundMark x1="15827" y1="23810" x2="46763" y2="9524"/>
                        <a14:foregroundMark x1="46763" y1="9524" x2="64029" y2="14286"/>
                        <a14:foregroundMark x1="64029" y1="14286" x2="69784" y2="19048"/>
                      </a14:backgroundRemoval>
                    </a14:imgEffect>
                  </a14:imgLayer>
                </a14:imgProps>
              </a:ext>
            </a:extLst>
          </a:blip>
          <a:stretch>
            <a:fillRect/>
          </a:stretch>
        </p:blipFill>
        <p:spPr>
          <a:xfrm>
            <a:off x="6607286" y="4727293"/>
            <a:ext cx="1569039" cy="1422295"/>
          </a:xfrm>
          <a:prstGeom prst="rect">
            <a:avLst/>
          </a:prstGeom>
          <a:ln>
            <a:noFill/>
          </a:ln>
        </p:spPr>
      </p:pic>
      <p:pic>
        <p:nvPicPr>
          <p:cNvPr id="16" name="Picture 15">
            <a:extLst>
              <a:ext uri="{FF2B5EF4-FFF2-40B4-BE49-F238E27FC236}">
                <a16:creationId xmlns:a16="http://schemas.microsoft.com/office/drawing/2014/main" id="{EDB0B5BD-1BB3-440F-A669-EA25A59012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94" b="89241" l="2907" r="96512">
                        <a14:foregroundMark x1="11337" y1="83544" x2="2907" y2="53797"/>
                        <a14:foregroundMark x1="2907" y1="53797" x2="8430" y2="21519"/>
                        <a14:foregroundMark x1="8430" y1="21519" x2="13372" y2="17722"/>
                        <a14:foregroundMark x1="5814" y1="59494" x2="10174" y2="39241"/>
                        <a14:foregroundMark x1="2907" y1="60127" x2="3779" y2="41139"/>
                        <a14:foregroundMark x1="3779" y1="56329" x2="6977" y2="37342"/>
                        <a14:foregroundMark x1="87791" y1="11392" x2="86337" y2="41139"/>
                        <a14:foregroundMark x1="88663" y1="19620" x2="96512" y2="10127"/>
                      </a14:backgroundRemoval>
                    </a14:imgEffect>
                  </a14:imgLayer>
                </a14:imgProps>
              </a:ext>
            </a:extLst>
          </a:blip>
          <a:stretch>
            <a:fillRect/>
          </a:stretch>
        </p:blipFill>
        <p:spPr>
          <a:xfrm rot="2260829">
            <a:off x="5156213" y="5172426"/>
            <a:ext cx="1697523" cy="779676"/>
          </a:xfrm>
          <a:prstGeom prst="rect">
            <a:avLst/>
          </a:prstGeom>
        </p:spPr>
      </p:pic>
      <p:pic>
        <p:nvPicPr>
          <p:cNvPr id="21" name="Picture 20">
            <a:extLst>
              <a:ext uri="{FF2B5EF4-FFF2-40B4-BE49-F238E27FC236}">
                <a16:creationId xmlns:a16="http://schemas.microsoft.com/office/drawing/2014/main" id="{5ECFDC6A-1803-4281-9A9F-2B01128A657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70" b="95906" l="8209" r="95522">
                        <a14:foregroundMark x1="24627" y1="13450" x2="38060" y2="2339"/>
                        <a14:foregroundMark x1="38060" y1="2339" x2="73881" y2="10526"/>
                        <a14:foregroundMark x1="73881" y1="10526" x2="77612" y2="15789"/>
                        <a14:foregroundMark x1="46269" y1="7602" x2="65672" y2="11111"/>
                        <a14:foregroundMark x1="65672" y1="11111" x2="82090" y2="23392"/>
                        <a14:foregroundMark x1="82090" y1="23392" x2="90299" y2="36842"/>
                        <a14:foregroundMark x1="84328" y1="21053" x2="94776" y2="33333"/>
                        <a14:foregroundMark x1="94776" y1="33333" x2="99254" y2="48538"/>
                        <a14:foregroundMark x1="99254" y1="48538" x2="91045" y2="78363"/>
                        <a14:foregroundMark x1="91045" y1="78363" x2="82090" y2="90643"/>
                        <a14:foregroundMark x1="82090" y1="90643" x2="64925" y2="96491"/>
                        <a14:foregroundMark x1="64925" y1="96491" x2="29851" y2="90643"/>
                        <a14:foregroundMark x1="29851" y1="90643" x2="24627" y2="79532"/>
                        <a14:foregroundMark x1="35075" y1="90058" x2="53731" y2="96491"/>
                        <a14:foregroundMark x1="53731" y1="96491" x2="70896" y2="90058"/>
                        <a14:foregroundMark x1="70896" y1="90058" x2="71642" y2="88889"/>
                        <a14:foregroundMark x1="20896" y1="91813" x2="17910" y2="76608"/>
                        <a14:foregroundMark x1="17910" y1="76608" x2="24627" y2="65497"/>
                        <a14:foregroundMark x1="94030" y1="35088" x2="95522" y2="64912"/>
                        <a14:foregroundMark x1="95522" y1="64912" x2="92537" y2="69591"/>
                      </a14:backgroundRemoval>
                    </a14:imgEffect>
                  </a14:imgLayer>
                </a14:imgProps>
              </a:ext>
            </a:extLst>
          </a:blip>
          <a:stretch>
            <a:fillRect/>
          </a:stretch>
        </p:blipFill>
        <p:spPr>
          <a:xfrm>
            <a:off x="4137711" y="4727767"/>
            <a:ext cx="1034890" cy="1320644"/>
          </a:xfrm>
          <a:prstGeom prst="rect">
            <a:avLst/>
          </a:prstGeom>
        </p:spPr>
      </p:pic>
      <p:pic>
        <p:nvPicPr>
          <p:cNvPr id="22" name="Picture 21">
            <a:extLst>
              <a:ext uri="{FF2B5EF4-FFF2-40B4-BE49-F238E27FC236}">
                <a16:creationId xmlns:a16="http://schemas.microsoft.com/office/drawing/2014/main" id="{D2FF1A04-B1AE-44AC-B3BE-A93117C2A3B7}"/>
              </a:ext>
            </a:extLst>
          </p:cNvPr>
          <p:cNvPicPr>
            <a:picLocks noChangeAspect="1"/>
          </p:cNvPicPr>
          <p:nvPr/>
        </p:nvPicPr>
        <p:blipFill>
          <a:blip r:embed="rId9"/>
          <a:stretch>
            <a:fillRect/>
          </a:stretch>
        </p:blipFill>
        <p:spPr>
          <a:xfrm>
            <a:off x="395183" y="4928500"/>
            <a:ext cx="1192666" cy="919178"/>
          </a:xfrm>
          <a:prstGeom prst="rect">
            <a:avLst/>
          </a:prstGeom>
          <a:ln>
            <a:solidFill>
              <a:srgbClr val="336600"/>
            </a:solidFill>
          </a:ln>
        </p:spPr>
      </p:pic>
      <p:pic>
        <p:nvPicPr>
          <p:cNvPr id="24" name="Content Placeholder 23">
            <a:extLst>
              <a:ext uri="{FF2B5EF4-FFF2-40B4-BE49-F238E27FC236}">
                <a16:creationId xmlns:a16="http://schemas.microsoft.com/office/drawing/2014/main" id="{4265674F-8821-4674-9069-5CF0BFC4B0E3}"/>
              </a:ext>
            </a:extLst>
          </p:cNvPr>
          <p:cNvPicPr>
            <a:picLocks noGrp="1" noChangeAspect="1"/>
          </p:cNvPicPr>
          <p:nvPr>
            <p:ph sz="half" idx="2"/>
          </p:nvPr>
        </p:nvPicPr>
        <p:blipFill>
          <a:blip r:embed="rId10">
            <a:extLst>
              <a:ext uri="{BEBA8EAE-BF5A-486C-A8C5-ECC9F3942E4B}">
                <a14:imgProps xmlns:a14="http://schemas.microsoft.com/office/drawing/2010/main">
                  <a14:imgLayer r:embed="rId11">
                    <a14:imgEffect>
                      <a14:backgroundRemoval t="3646" b="95313" l="345" r="96897">
                        <a14:foregroundMark x1="88621" y1="19271" x2="97241" y2="28125"/>
                        <a14:foregroundMark x1="97241" y1="28125" x2="87241" y2="33333"/>
                        <a14:foregroundMark x1="87241" y1="33333" x2="87241" y2="33333"/>
                        <a14:foregroundMark x1="53448" y1="11979" x2="32759" y2="3125"/>
                        <a14:foregroundMark x1="32759" y1="3125" x2="22414" y2="1042"/>
                        <a14:foregroundMark x1="22414" y1="1042" x2="12069" y2="5208"/>
                        <a14:foregroundMark x1="12069" y1="5208" x2="4138" y2="15625"/>
                        <a14:foregroundMark x1="4138" y1="15625" x2="345" y2="30208"/>
                        <a14:foregroundMark x1="345" y1="30208" x2="4483" y2="57292"/>
                        <a14:foregroundMark x1="10345" y1="10938" x2="20000" y2="3125"/>
                        <a14:foregroundMark x1="20000" y1="3125" x2="30690" y2="3646"/>
                        <a14:foregroundMark x1="30690" y1="3646" x2="40000" y2="12500"/>
                        <a14:foregroundMark x1="2414" y1="82813" x2="7931" y2="96875"/>
                        <a14:foregroundMark x1="7931" y1="96875" x2="18966" y2="95313"/>
                        <a14:foregroundMark x1="18966" y1="95313" x2="38276" y2="80729"/>
                        <a14:foregroundMark x1="38276" y1="80729" x2="39655" y2="77083"/>
                      </a14:backgroundRemoval>
                    </a14:imgEffect>
                  </a14:imgLayer>
                </a14:imgProps>
              </a:ext>
            </a:extLst>
          </a:blip>
          <a:stretch>
            <a:fillRect/>
          </a:stretch>
        </p:blipFill>
        <p:spPr>
          <a:xfrm rot="384011">
            <a:off x="2065061" y="4782495"/>
            <a:ext cx="1906694" cy="1262363"/>
          </a:xfrm>
          <a:prstGeom prst="rect">
            <a:avLst/>
          </a:prstGeom>
        </p:spPr>
      </p:pic>
      <p:pic>
        <p:nvPicPr>
          <p:cNvPr id="26" name="Content Placeholder 25">
            <a:extLst>
              <a:ext uri="{FF2B5EF4-FFF2-40B4-BE49-F238E27FC236}">
                <a16:creationId xmlns:a16="http://schemas.microsoft.com/office/drawing/2014/main" id="{C1F5D04A-FF4B-459F-9D8E-B2476A537719}"/>
              </a:ext>
            </a:extLst>
          </p:cNvPr>
          <p:cNvPicPr>
            <a:picLocks noGrp="1" noChangeAspect="1"/>
          </p:cNvPicPr>
          <p:nvPr>
            <p:ph sz="quarter" idx="14"/>
          </p:nvPr>
        </p:nvPicPr>
        <p:blipFill>
          <a:blip r:embed="rId12">
            <a:extLst>
              <a:ext uri="{BEBA8EAE-BF5A-486C-A8C5-ECC9F3942E4B}">
                <a14:imgProps xmlns:a14="http://schemas.microsoft.com/office/drawing/2010/main">
                  <a14:imgLayer r:embed="rId13">
                    <a14:imgEffect>
                      <a14:backgroundRemoval t="2573" b="96913" l="4206" r="93692">
                        <a14:foregroundMark x1="4215" y1="24735" x2="3037" y2="20412"/>
                        <a14:foregroundMark x1="3037" y1="20412" x2="3972" y2="8576"/>
                        <a14:foregroundMark x1="3972" y1="8576" x2="7944" y2="3602"/>
                        <a14:foregroundMark x1="7944" y1="3602" x2="16121" y2="3259"/>
                        <a14:foregroundMark x1="16121" y1="3259" x2="24065" y2="3774"/>
                        <a14:foregroundMark x1="24065" y1="3774" x2="24487" y2="8425"/>
                        <a14:foregroundMark x1="23927" y1="22727" x2="18925" y2="25386"/>
                        <a14:foregroundMark x1="18925" y1="25386" x2="8005" y2="26149"/>
                        <a14:foregroundMark x1="4206" y1="17324" x2="5140" y2="5146"/>
                        <a14:foregroundMark x1="5140" y1="5146" x2="12617" y2="3259"/>
                        <a14:foregroundMark x1="12617" y1="3259" x2="20561" y2="3431"/>
                        <a14:foregroundMark x1="20561" y1="3431" x2="25234" y2="7719"/>
                        <a14:foregroundMark x1="38551" y1="7547" x2="44159" y2="3087"/>
                        <a14:foregroundMark x1="44159" y1="3087" x2="52103" y2="2744"/>
                        <a14:foregroundMark x1="52103" y1="2744" x2="56126" y2="5944"/>
                        <a14:foregroundMark x1="69879" y1="7890" x2="68925" y2="22470"/>
                        <a14:foregroundMark x1="68925" y1="22470" x2="73832" y2="26930"/>
                        <a14:foregroundMark x1="73832" y1="26930" x2="81075" y2="30017"/>
                        <a14:foregroundMark x1="81075" y1="30017" x2="89953" y2="29846"/>
                        <a14:foregroundMark x1="89953" y1="29846" x2="92504" y2="26890"/>
                        <a14:foregroundMark x1="92534" y1="6574" x2="87383" y2="3774"/>
                        <a14:foregroundMark x1="87383" y1="3774" x2="71028" y2="4288"/>
                        <a14:foregroundMark x1="71028" y1="4288" x2="70723" y2="4460"/>
                        <a14:foregroundMark x1="7630" y1="52015" x2="8178" y2="58148"/>
                        <a14:foregroundMark x1="7922" y1="60368" x2="6901" y2="69239"/>
                        <a14:foregroundMark x1="8178" y1="58148" x2="8113" y2="58715"/>
                        <a14:foregroundMark x1="6945" y1="70388" x2="14252" y2="73070"/>
                        <a14:foregroundMark x1="14252" y1="73070" x2="22664" y2="73413"/>
                        <a14:foregroundMark x1="26384" y1="25378" x2="26636" y2="22127"/>
                        <a14:foregroundMark x1="25417" y1="37871" x2="25487" y2="36961"/>
                        <a14:foregroundMark x1="25174" y1="41008" x2="25413" y2="37912"/>
                        <a14:foregroundMark x1="22664" y1="73413" x2="23233" y2="66062"/>
                        <a14:foregroundMark x1="38548" y1="70111" x2="38551" y2="70669"/>
                        <a14:foregroundMark x1="38318" y1="24871" x2="38420" y2="44954"/>
                        <a14:foregroundMark x1="38551" y1="70669" x2="45561" y2="73756"/>
                        <a14:foregroundMark x1="45561" y1="73756" x2="53271" y2="73756"/>
                        <a14:foregroundMark x1="53271" y1="73756" x2="57009" y2="68439"/>
                        <a14:foregroundMark x1="57009" y1="68439" x2="54907" y2="25043"/>
                        <a14:foregroundMark x1="71729" y1="26244" x2="73832" y2="64837"/>
                        <a14:foregroundMark x1="73832" y1="64837" x2="76402" y2="70840"/>
                        <a14:foregroundMark x1="76402" y1="70840" x2="85514" y2="71355"/>
                        <a14:foregroundMark x1="85514" y1="71355" x2="92290" y2="67067"/>
                        <a14:foregroundMark x1="92290" y1="67067" x2="89252" y2="22813"/>
                        <a14:foregroundMark x1="7200" y1="77151" x2="9112" y2="91252"/>
                        <a14:foregroundMark x1="4941" y1="60484" x2="5057" y2="61337"/>
                        <a14:foregroundMark x1="9112" y1="91252" x2="15888" y2="94854"/>
                        <a14:foregroundMark x1="15888" y1="94854" x2="21495" y2="89708"/>
                        <a14:foregroundMark x1="21495" y1="89708" x2="22196" y2="70669"/>
                        <a14:foregroundMark x1="9813" y1="55232" x2="7225" y2="77805"/>
                        <a14:foregroundMark x1="7959" y1="95419" x2="10737" y2="95975"/>
                        <a14:foregroundMark x1="17937" y1="95542" x2="22664" y2="92967"/>
                        <a14:foregroundMark x1="22664" y1="92967" x2="22897" y2="68611"/>
                        <a14:foregroundMark x1="36916" y1="70497" x2="38551" y2="82847"/>
                        <a14:foregroundMark x1="38551" y1="82847" x2="37850" y2="88679"/>
                        <a14:foregroundMark x1="37850" y1="88679" x2="39486" y2="94683"/>
                        <a14:foregroundMark x1="39486" y1="94683" x2="47196" y2="96226"/>
                        <a14:foregroundMark x1="47196" y1="96226" x2="53972" y2="92624"/>
                        <a14:foregroundMark x1="53972" y1="92624" x2="58411" y2="74614"/>
                        <a14:foregroundMark x1="58411" y1="74614" x2="56776" y2="68096"/>
                        <a14:foregroundMark x1="72196" y1="64837" x2="72196" y2="64837"/>
                        <a14:foregroundMark x1="72196" y1="64837" x2="75000" y2="90566"/>
                        <a14:foregroundMark x1="75000" y1="90566" x2="78037" y2="95883"/>
                        <a14:foregroundMark x1="78037" y1="95883" x2="85748" y2="96226"/>
                        <a14:foregroundMark x1="85748" y1="96226" x2="90654" y2="90909"/>
                        <a14:foregroundMark x1="90654" y1="90909" x2="92290" y2="72041"/>
                        <a14:foregroundMark x1="92290" y1="72041" x2="91121" y2="67067"/>
                        <a14:foregroundMark x1="7265" y1="38765" x2="20794" y2="38765"/>
                        <a14:foregroundMark x1="20794" y1="38765" x2="21729" y2="32762"/>
                        <a14:foregroundMark x1="21729" y1="32762" x2="7944" y2="26930"/>
                        <a14:foregroundMark x1="5545" y1="42133" x2="7243" y2="67067"/>
                        <a14:foregroundMark x1="37423" y1="70128" x2="37383" y2="71527"/>
                        <a14:foregroundMark x1="71963" y1="29674" x2="73832" y2="68096"/>
                        <a14:foregroundMark x1="72664" y1="45969" x2="72664" y2="68954"/>
                        <a14:foregroundMark x1="72430" y1="50772" x2="76402" y2="91595"/>
                        <a14:foregroundMark x1="76402" y1="91595" x2="82009" y2="95883"/>
                        <a14:foregroundMark x1="82009" y1="95883" x2="90187" y2="94168"/>
                        <a14:foregroundMark x1="90187" y1="94168" x2="93224" y2="88165"/>
                        <a14:foregroundMark x1="93224" y1="88165" x2="93692" y2="84906"/>
                        <a14:foregroundMark x1="23598" y1="84391" x2="24065" y2="90395"/>
                        <a14:foregroundMark x1="24065" y1="90395" x2="20093" y2="94683"/>
                        <a14:foregroundMark x1="6308" y1="87650" x2="7710" y2="93310"/>
                        <a14:foregroundMark x1="7710" y1="93310" x2="11545" y2="95120"/>
                        <a14:foregroundMark x1="23287" y1="66062" x2="21963" y2="83019"/>
                        <a14:foregroundMark x1="25479" y1="37983" x2="25243" y2="41008"/>
                        <a14:foregroundMark x1="25545" y1="37134" x2="25480" y2="37972"/>
                        <a14:foregroundMark x1="21963" y1="83019" x2="20327" y2="85077"/>
                        <a14:foregroundMark x1="23589" y1="66060" x2="22897" y2="79588"/>
                        <a14:foregroundMark x1="23668" y1="67766" x2="23832" y2="76329"/>
                        <a14:foregroundMark x1="23635" y1="66060" x2="23666" y2="67655"/>
                        <a14:foregroundMark x1="23832" y1="76329" x2="22430" y2="79760"/>
                        <a14:foregroundMark x1="24463" y1="68825" x2="24065" y2="78902"/>
                        <a14:foregroundMark x1="24572" y1="66055" x2="24521" y2="67339"/>
                        <a14:foregroundMark x1="24065" y1="78902" x2="22897" y2="81304"/>
                        <a14:foregroundMark x1="24194" y1="68467" x2="24533" y2="77530"/>
                        <a14:foregroundMark x1="24104" y1="66058" x2="24157" y2="67474"/>
                        <a14:foregroundMark x1="24533" y1="77530" x2="23598" y2="78902"/>
                        <a14:foregroundMark x1="57477" y1="27273" x2="56542" y2="39451"/>
                        <a14:foregroundMark x1="56542" y1="39451" x2="54439" y2="43911"/>
                        <a14:foregroundMark x1="71495" y1="27787" x2="74065" y2="65695"/>
                        <a14:foregroundMark x1="90654" y1="26930" x2="91822" y2="39280"/>
                        <a14:foregroundMark x1="91822" y1="39280" x2="88084" y2="48027"/>
                        <a14:foregroundMark x1="71963" y1="44254" x2="71963" y2="62264"/>
                        <a14:foregroundMark x1="71963" y1="62264" x2="77103" y2="73585"/>
                        <a14:foregroundMark x1="39296" y1="70100" x2="39953" y2="78559"/>
                        <a14:foregroundMark x1="57477" y1="57461" x2="57009" y2="73242"/>
                        <a14:foregroundMark x1="57944" y1="29331" x2="56075" y2="62264"/>
                        <a14:foregroundMark x1="71495" y1="70669" x2="77336" y2="94683"/>
                        <a14:foregroundMark x1="72196" y1="80103" x2="74299" y2="92967"/>
                        <a14:foregroundMark x1="74299" y1="92967" x2="76869" y2="95197"/>
                        <a14:foregroundMark x1="73598" y1="88336" x2="76636" y2="93825"/>
                        <a14:foregroundMark x1="76636" y1="93825" x2="79439" y2="94854"/>
                        <a14:foregroundMark x1="92290" y1="75129" x2="93458" y2="87822"/>
                        <a14:foregroundMark x1="93458" y1="87822" x2="92523" y2="87479"/>
                        <a14:foregroundMark x1="91355" y1="34305" x2="90888" y2="68268"/>
                        <a14:foregroundMark x1="90654" y1="42882" x2="91355" y2="80961"/>
                        <a14:foregroundMark x1="25104" y1="33543" x2="24130" y2="41013"/>
                        <a14:foregroundMark x1="25299" y1="32051" x2="25167" y2="33062"/>
                        <a14:foregroundMark x1="38084" y1="44940" x2="38116" y2="45289"/>
                        <a14:foregroundMark x1="37617" y1="45798" x2="37646" y2="45989"/>
                        <a14:foregroundMark x1="37603" y1="70126" x2="37617" y2="70669"/>
                        <a14:foregroundMark x1="37118" y1="70133" x2="37850" y2="71012"/>
                        <a14:foregroundMark x1="24299" y1="38422" x2="20794" y2="69640"/>
                        <a14:foregroundMark x1="20794" y1="69640" x2="19860" y2="71012"/>
                        <a14:foregroundMark x1="25000" y1="40823" x2="22664" y2="63465"/>
                        <a14:foregroundMark x1="24065" y1="50772" x2="22430" y2="68782"/>
                        <a14:foregroundMark x1="22430" y1="68782" x2="22196" y2="68782"/>
                        <a14:foregroundMark x1="23832" y1="52487" x2="23832" y2="52487"/>
                        <a14:foregroundMark x1="24065" y1="51801" x2="24766" y2="57976"/>
                        <a14:foregroundMark x1="24766" y1="57976" x2="24065" y2="59691"/>
                        <a14:foregroundMark x1="24065" y1="50772" x2="24766" y2="55232"/>
                        <a14:foregroundMark x1="24766" y1="45455" x2="25000" y2="54717"/>
                        <a14:foregroundMark x1="25234" y1="40652" x2="24766" y2="48714"/>
                        <a14:foregroundMark x1="38084" y1="46655" x2="37617" y2="75643"/>
                        <a14:foregroundMark x1="37617" y1="75643" x2="42290" y2="70840"/>
                        <a14:foregroundMark x1="42290" y1="70840" x2="42757" y2="53516"/>
                        <a14:foregroundMark x1="42757" y1="53516" x2="39720" y2="48199"/>
                        <a14:foregroundMark x1="39720" y1="48199" x2="38084" y2="47513"/>
                        <a14:foregroundMark x1="37150" y1="51115" x2="36449" y2="71698"/>
                        <a14:backgroundMark x1="27570" y1="7719" x2="29907" y2="13036"/>
                        <a14:backgroundMark x1="29907" y1="13036" x2="28618" y2="25557"/>
                        <a14:backgroundMark x1="30025" y1="43480" x2="33451" y2="44501"/>
                        <a14:backgroundMark x1="34301" y1="24882" x2="31308" y2="10120"/>
                        <a14:backgroundMark x1="31308" y1="10120" x2="28972" y2="6861"/>
                        <a14:backgroundMark x1="59813" y1="5489" x2="64019" y2="23671"/>
                        <a14:backgroundMark x1="64019" y1="23671" x2="65654" y2="17667"/>
                        <a14:backgroundMark x1="65654" y1="17667" x2="65187" y2="6003"/>
                        <a14:backgroundMark x1="65187" y1="6003" x2="65187" y2="6003"/>
                        <a14:backgroundMark x1="68692" y1="4460" x2="68692" y2="7890"/>
                        <a14:backgroundMark x1="94626" y1="7890" x2="97664" y2="27959"/>
                        <a14:backgroundMark x1="93458" y1="6518" x2="93692" y2="8576"/>
                        <a14:backgroundMark x1="1704" y1="38794" x2="1773" y2="39755"/>
                        <a14:backgroundMark x1="701" y1="24871" x2="832" y2="26701"/>
                        <a14:backgroundMark x1="625" y1="26722" x2="467" y2="24700"/>
                        <a14:backgroundMark x1="1644" y1="39760" x2="1569" y2="38795"/>
                        <a14:backgroundMark x1="1636" y1="61407" x2="2647" y2="88134"/>
                        <a14:backgroundMark x1="3552" y1="93860" x2="4431" y2="95716"/>
                        <a14:backgroundMark x1="2336" y1="26244" x2="2385" y2="26544"/>
                        <a14:backgroundMark x1="29530" y1="66355" x2="31308" y2="93482"/>
                        <a14:backgroundMark x1="31308" y1="93482" x2="34813" y2="88165"/>
                        <a14:backgroundMark x1="34365" y1="45126" x2="34346" y2="43225"/>
                        <a14:backgroundMark x1="34813" y1="88165" x2="34682" y2="75618"/>
                        <a14:backgroundMark x1="29915" y1="34918" x2="33377" y2="45176"/>
                        <a14:backgroundMark x1="28505" y1="25214" x2="29439" y2="31732"/>
                        <a14:backgroundMark x1="29439" y1="31732" x2="32710" y2="37050"/>
                        <a14:backgroundMark x1="32710" y1="37050" x2="33879" y2="31218"/>
                        <a14:backgroundMark x1="33879" y1="31218" x2="32477" y2="23328"/>
                        <a14:backgroundMark x1="36449" y1="45111" x2="36291" y2="45906"/>
                        <a14:backgroundMark x1="28002" y1="62244" x2="28037" y2="66038"/>
                        <a14:backgroundMark x1="28037" y1="66038" x2="31515" y2="70665"/>
                        <a14:backgroundMark x1="34346" y1="47684" x2="30024" y2="43771"/>
                        <a14:backgroundMark x1="3037" y1="26072" x2="2103" y2="42024"/>
                        <a14:backgroundMark x1="8879" y1="97942" x2="25000" y2="99485"/>
                        <a14:backgroundMark x1="25000" y1="99485" x2="27570" y2="99314"/>
                        <a14:backgroundMark x1="36682" y1="45969" x2="36656" y2="46643"/>
                      </a14:backgroundRemoval>
                    </a14:imgEffect>
                  </a14:imgLayer>
                </a14:imgProps>
              </a:ext>
            </a:extLst>
          </a:blip>
          <a:stretch>
            <a:fillRect/>
          </a:stretch>
        </p:blipFill>
        <p:spPr>
          <a:xfrm rot="536572">
            <a:off x="9148351" y="961502"/>
            <a:ext cx="2004845" cy="2730901"/>
          </a:xfrm>
          <a:prstGeom prst="rect">
            <a:avLst/>
          </a:prstGeom>
        </p:spPr>
      </p:pic>
      <p:pic>
        <p:nvPicPr>
          <p:cNvPr id="27" name="Picture 26">
            <a:extLst>
              <a:ext uri="{FF2B5EF4-FFF2-40B4-BE49-F238E27FC236}">
                <a16:creationId xmlns:a16="http://schemas.microsoft.com/office/drawing/2014/main" id="{13DF84C1-1BBA-4B31-BFE6-2C816215CDF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328" b="96221" l="3224" r="93552">
                        <a14:foregroundMark x1="1178" y1="12876" x2="13391" y2="7908"/>
                        <a14:foregroundMark x1="13391" y1="7908" x2="20087" y2="7698"/>
                        <a14:foregroundMark x1="20087" y1="7698" x2="34408" y2="8537"/>
                        <a14:foregroundMark x1="34408" y1="8537" x2="39058" y2="13786"/>
                        <a14:foregroundMark x1="39058" y1="13786" x2="36206" y2="18474"/>
                        <a14:foregroundMark x1="8184" y1="9097" x2="1984" y2="11057"/>
                        <a14:foregroundMark x1="1984" y1="11057" x2="0" y2="19244"/>
                        <a14:foregroundMark x1="0" y1="19244" x2="868" y2="34570"/>
                        <a14:foregroundMark x1="868" y1="34570" x2="7812" y2="31421"/>
                        <a14:foregroundMark x1="7812" y1="31421" x2="13205" y2="26242"/>
                        <a14:foregroundMark x1="13205" y1="26242" x2="16553" y2="20294"/>
                        <a14:foregroundMark x1="16553" y1="20294" x2="16491" y2="20294"/>
                        <a14:foregroundMark x1="39864" y1="19384" x2="93738" y2="70119"/>
                        <a14:foregroundMark x1="93738" y1="70119" x2="89895" y2="76277"/>
                        <a14:foregroundMark x1="89895" y1="76277" x2="82269" y2="72498"/>
                        <a14:foregroundMark x1="82269" y1="72498" x2="39988" y2="30301"/>
                        <a14:foregroundMark x1="39988" y1="30301" x2="37694" y2="23163"/>
                        <a14:foregroundMark x1="37694" y1="23163" x2="37694" y2="21693"/>
                        <a14:foregroundMark x1="6944" y1="30931" x2="7502" y2="84115"/>
                        <a14:foregroundMark x1="7502" y1="84115" x2="14135" y2="86984"/>
                        <a14:foregroundMark x1="14135" y1="86984" x2="20645" y2="85864"/>
                        <a14:foregroundMark x1="20645" y1="85864" x2="28642" y2="80826"/>
                        <a14:foregroundMark x1="28642" y1="80826" x2="24551" y2="74668"/>
                        <a14:foregroundMark x1="24551" y1="74668" x2="11469" y2="74528"/>
                        <a14:foregroundMark x1="11469" y1="74528" x2="14445" y2="68439"/>
                        <a14:foregroundMark x1="14445" y1="68439" x2="17421" y2="66690"/>
                        <a14:foregroundMark x1="5084" y1="12736" x2="5766" y2="91812"/>
                        <a14:foregroundMark x1="2108" y1="89363" x2="3224" y2="96291"/>
                        <a14:foregroundMark x1="3224" y1="96291" x2="5642" y2="94402"/>
                        <a14:foregroundMark x1="66832" y1="44227" x2="92560" y2="66550"/>
                        <a14:foregroundMark x1="92560" y1="66550" x2="93552" y2="69209"/>
                        <a14:foregroundMark x1="40670" y1="40728" x2="87787" y2="77397"/>
                        <a14:foregroundMark x1="87787" y1="77397" x2="92870" y2="75017"/>
                      </a14:backgroundRemoval>
                    </a14:imgEffect>
                  </a14:imgLayer>
                </a14:imgProps>
              </a:ext>
            </a:extLst>
          </a:blip>
          <a:stretch>
            <a:fillRect/>
          </a:stretch>
        </p:blipFill>
        <p:spPr>
          <a:xfrm>
            <a:off x="7391805" y="992315"/>
            <a:ext cx="2952262" cy="2615488"/>
          </a:xfrm>
          <a:prstGeom prst="rect">
            <a:avLst/>
          </a:prstGeom>
        </p:spPr>
      </p:pic>
      <p:pic>
        <p:nvPicPr>
          <p:cNvPr id="29" name="Picture 28">
            <a:extLst>
              <a:ext uri="{FF2B5EF4-FFF2-40B4-BE49-F238E27FC236}">
                <a16:creationId xmlns:a16="http://schemas.microsoft.com/office/drawing/2014/main" id="{7E781973-A1A6-4C5E-80EA-6406139F7598}"/>
              </a:ext>
            </a:extLst>
          </p:cNvPr>
          <p:cNvPicPr>
            <a:picLocks noChangeAspect="1"/>
          </p:cNvPicPr>
          <p:nvPr/>
        </p:nvPicPr>
        <p:blipFill>
          <a:blip r:embed="rId16"/>
          <a:stretch>
            <a:fillRect/>
          </a:stretch>
        </p:blipFill>
        <p:spPr>
          <a:xfrm>
            <a:off x="7409919" y="780115"/>
            <a:ext cx="3943350" cy="3000375"/>
          </a:xfrm>
          <a:prstGeom prst="rect">
            <a:avLst/>
          </a:prstGeom>
        </p:spPr>
      </p:pic>
    </p:spTree>
    <p:extLst>
      <p:ext uri="{BB962C8B-B14F-4D97-AF65-F5344CB8AC3E}">
        <p14:creationId xmlns:p14="http://schemas.microsoft.com/office/powerpoint/2010/main" val="805129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19324F-5427-48AB-A81E-3C892A7397DD}"/>
              </a:ext>
            </a:extLst>
          </p:cNvPr>
          <p:cNvSpPr>
            <a:spLocks noGrp="1"/>
          </p:cNvSpPr>
          <p:nvPr>
            <p:ph type="title"/>
          </p:nvPr>
        </p:nvSpPr>
        <p:spPr>
          <a:xfrm>
            <a:off x="609600" y="152400"/>
            <a:ext cx="11142133" cy="377536"/>
          </a:xfrm>
          <a:solidFill>
            <a:schemeClr val="accent3">
              <a:lumMod val="75000"/>
            </a:schemeClr>
          </a:solidFill>
          <a:ln>
            <a:solidFill>
              <a:srgbClr val="33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a:t> Immune response and Diagnosis in acute measles infection</a:t>
            </a:r>
          </a:p>
        </p:txBody>
      </p:sp>
      <p:sp>
        <p:nvSpPr>
          <p:cNvPr id="12" name="Content Placeholder 11">
            <a:extLst>
              <a:ext uri="{FF2B5EF4-FFF2-40B4-BE49-F238E27FC236}">
                <a16:creationId xmlns:a16="http://schemas.microsoft.com/office/drawing/2014/main" id="{DDB4DBDB-1177-4E33-A635-8AD9CB21DDC6}"/>
              </a:ext>
            </a:extLst>
          </p:cNvPr>
          <p:cNvSpPr>
            <a:spLocks noGrp="1"/>
          </p:cNvSpPr>
          <p:nvPr>
            <p:ph sz="half" idx="2"/>
          </p:nvPr>
        </p:nvSpPr>
        <p:spPr>
          <a:xfrm>
            <a:off x="249582" y="4402283"/>
            <a:ext cx="5846418" cy="1364673"/>
          </a:xfrm>
        </p:spPr>
        <p:txBody>
          <a:bodyPr/>
          <a:lstStyle/>
          <a:p>
            <a:pPr lvl="1"/>
            <a:r>
              <a:rPr lang="en-US" b="1" dirty="0"/>
              <a:t>RT-PCR</a:t>
            </a:r>
            <a:r>
              <a:rPr lang="en-US" dirty="0"/>
              <a:t> can be used to identify measles virus RNA in urine, blood, oral fluid, and nasopharyngeal mucus</a:t>
            </a:r>
          </a:p>
        </p:txBody>
      </p:sp>
      <p:sp>
        <p:nvSpPr>
          <p:cNvPr id="14" name="Content Placeholder 13">
            <a:extLst>
              <a:ext uri="{FF2B5EF4-FFF2-40B4-BE49-F238E27FC236}">
                <a16:creationId xmlns:a16="http://schemas.microsoft.com/office/drawing/2014/main" id="{E4BDAFF9-7D87-4DD7-AF67-C0E9D8AFBA8F}"/>
              </a:ext>
            </a:extLst>
          </p:cNvPr>
          <p:cNvSpPr>
            <a:spLocks noGrp="1"/>
          </p:cNvSpPr>
          <p:nvPr>
            <p:ph sz="quarter" idx="13"/>
          </p:nvPr>
        </p:nvSpPr>
        <p:spPr>
          <a:xfrm>
            <a:off x="311727" y="955964"/>
            <a:ext cx="5682673" cy="3446319"/>
          </a:xfrm>
        </p:spPr>
        <p:txBody>
          <a:bodyPr/>
          <a:lstStyle/>
          <a:p>
            <a:r>
              <a:rPr lang="en-US" b="1" dirty="0"/>
              <a:t>Standard test to diagnosis measles </a:t>
            </a:r>
          </a:p>
          <a:p>
            <a:pPr lvl="1"/>
            <a:r>
              <a:rPr lang="en-US" b="1" dirty="0"/>
              <a:t>IgM EIA</a:t>
            </a:r>
            <a:r>
              <a:rPr lang="en-US" dirty="0"/>
              <a:t> from blood collected at the time the patient is first seen for medical care</a:t>
            </a:r>
          </a:p>
          <a:p>
            <a:pPr lvl="2"/>
            <a:r>
              <a:rPr lang="en-US" dirty="0"/>
              <a:t>Sensitivity ≤ 72 hours after rash in 80%, but rises to 100% after 3 days and up to 14 d.</a:t>
            </a:r>
          </a:p>
          <a:p>
            <a:pPr lvl="2"/>
            <a:r>
              <a:rPr lang="en-US" dirty="0"/>
              <a:t>Parvovirus B</a:t>
            </a:r>
            <a:r>
              <a:rPr lang="en-US" baseline="-25000" dirty="0"/>
              <a:t>19</a:t>
            </a:r>
            <a:r>
              <a:rPr lang="en-US" dirty="0"/>
              <a:t> and Rubella can produce false-positive (rate 4%)</a:t>
            </a:r>
          </a:p>
          <a:p>
            <a:pPr lvl="1"/>
            <a:r>
              <a:rPr lang="en-US" dirty="0"/>
              <a:t>IgM EIA from Oral fluid</a:t>
            </a:r>
          </a:p>
          <a:p>
            <a:pPr lvl="2"/>
            <a:r>
              <a:rPr lang="en-US" dirty="0"/>
              <a:t>Sensitivity 92-100%</a:t>
            </a:r>
          </a:p>
        </p:txBody>
      </p:sp>
      <p:pic>
        <p:nvPicPr>
          <p:cNvPr id="16" name="Content Placeholder 15">
            <a:extLst>
              <a:ext uri="{FF2B5EF4-FFF2-40B4-BE49-F238E27FC236}">
                <a16:creationId xmlns:a16="http://schemas.microsoft.com/office/drawing/2014/main" id="{3990DCC1-1237-4C98-8828-30853E3FB2E7}"/>
              </a:ext>
            </a:extLst>
          </p:cNvPr>
          <p:cNvPicPr>
            <a:picLocks noGrp="1" noChangeAspect="1"/>
          </p:cNvPicPr>
          <p:nvPr>
            <p:ph sz="quarter" idx="14"/>
          </p:nvPr>
        </p:nvPicPr>
        <p:blipFill>
          <a:blip r:embed="rId3"/>
          <a:stretch>
            <a:fillRect/>
          </a:stretch>
        </p:blipFill>
        <p:spPr>
          <a:xfrm>
            <a:off x="6180666" y="762001"/>
            <a:ext cx="5861237" cy="4391891"/>
          </a:xfrm>
          <a:prstGeom prst="rect">
            <a:avLst/>
          </a:prstGeom>
          <a:ln>
            <a:solidFill>
              <a:srgbClr val="336600"/>
            </a:solidFill>
          </a:ln>
        </p:spPr>
      </p:pic>
      <p:sp>
        <p:nvSpPr>
          <p:cNvPr id="17" name="TextBox 16">
            <a:extLst>
              <a:ext uri="{FF2B5EF4-FFF2-40B4-BE49-F238E27FC236}">
                <a16:creationId xmlns:a16="http://schemas.microsoft.com/office/drawing/2014/main" id="{6FDFA012-2E17-47D3-A716-4C93448221AD}"/>
              </a:ext>
            </a:extLst>
          </p:cNvPr>
          <p:cNvSpPr txBox="1"/>
          <p:nvPr/>
        </p:nvSpPr>
        <p:spPr>
          <a:xfrm>
            <a:off x="6195486" y="5153892"/>
            <a:ext cx="5846418" cy="584775"/>
          </a:xfrm>
          <a:prstGeom prst="rect">
            <a:avLst/>
          </a:prstGeom>
          <a:noFill/>
        </p:spPr>
        <p:txBody>
          <a:bodyPr wrap="square" rtlCol="0">
            <a:spAutoFit/>
          </a:bodyPr>
          <a:lstStyle/>
          <a:p>
            <a:r>
              <a:rPr lang="en-US" sz="1600" b="1" dirty="0"/>
              <a:t>EIA:</a:t>
            </a:r>
            <a:r>
              <a:rPr lang="en-US" sz="1600" dirty="0"/>
              <a:t> enzyme immunoassay; </a:t>
            </a:r>
            <a:r>
              <a:rPr lang="en-US" sz="1600" b="1" dirty="0"/>
              <a:t>HI:</a:t>
            </a:r>
            <a:r>
              <a:rPr lang="en-US" sz="1600" dirty="0"/>
              <a:t> hemagglutination; </a:t>
            </a:r>
            <a:r>
              <a:rPr lang="en-US" sz="1600" b="1" dirty="0"/>
              <a:t>Nt:</a:t>
            </a:r>
            <a:r>
              <a:rPr lang="en-US" sz="1600" dirty="0"/>
              <a:t> neutralization; </a:t>
            </a:r>
            <a:r>
              <a:rPr lang="en-US" sz="1600" b="1" dirty="0"/>
              <a:t>CF:</a:t>
            </a:r>
            <a:r>
              <a:rPr lang="en-US" sz="1600" dirty="0"/>
              <a:t> complement fixation; </a:t>
            </a:r>
            <a:r>
              <a:rPr lang="en-US" sz="1600" b="1" dirty="0"/>
              <a:t>IgM:</a:t>
            </a:r>
            <a:r>
              <a:rPr lang="en-US" sz="1600" dirty="0"/>
              <a:t> immunoglobulin M</a:t>
            </a:r>
          </a:p>
        </p:txBody>
      </p:sp>
    </p:spTree>
    <p:extLst>
      <p:ext uri="{BB962C8B-B14F-4D97-AF65-F5344CB8AC3E}">
        <p14:creationId xmlns:p14="http://schemas.microsoft.com/office/powerpoint/2010/main" val="313418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40A375-8CBA-412E-85D7-7EDA05162CD7}"/>
              </a:ext>
            </a:extLst>
          </p:cNvPr>
          <p:cNvSpPr/>
          <p:nvPr/>
        </p:nvSpPr>
        <p:spPr>
          <a:xfrm>
            <a:off x="3616035" y="103909"/>
            <a:ext cx="8575965" cy="4191016"/>
          </a:xfrm>
          <a:prstGeom prst="rect">
            <a:avLst/>
          </a:prstGeom>
          <a:solidFill>
            <a:schemeClr val="tx2"/>
          </a:solidFill>
          <a:ln>
            <a:solidFill>
              <a:srgbClr val="33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C426F-31BB-428F-BE12-5E7A262428E8}"/>
              </a:ext>
            </a:extLst>
          </p:cNvPr>
          <p:cNvSpPr>
            <a:spLocks noGrp="1"/>
          </p:cNvSpPr>
          <p:nvPr>
            <p:ph type="title"/>
          </p:nvPr>
        </p:nvSpPr>
        <p:spPr>
          <a:xfrm>
            <a:off x="311727" y="1049483"/>
            <a:ext cx="2524991" cy="976744"/>
          </a:xfrm>
          <a:solidFill>
            <a:srgbClr val="92D050"/>
          </a:solidFill>
          <a:ln>
            <a:solidFill>
              <a:srgbClr val="33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2000" dirty="0"/>
              <a:t>Laboratory Confirmation of Measles</a:t>
            </a:r>
          </a:p>
        </p:txBody>
      </p:sp>
      <p:pic>
        <p:nvPicPr>
          <p:cNvPr id="24" name="Content Placeholder 23">
            <a:extLst>
              <a:ext uri="{FF2B5EF4-FFF2-40B4-BE49-F238E27FC236}">
                <a16:creationId xmlns:a16="http://schemas.microsoft.com/office/drawing/2014/main" id="{2489302C-7DB1-4EBC-95C1-686DA28F1D67}"/>
              </a:ext>
            </a:extLst>
          </p:cNvPr>
          <p:cNvPicPr>
            <a:picLocks noGrp="1" noChangeAspect="1"/>
          </p:cNvPicPr>
          <p:nvPr>
            <p:ph sz="half" idx="2"/>
          </p:nvPr>
        </p:nvPicPr>
        <p:blipFill>
          <a:blip r:embed="rId3"/>
          <a:stretch>
            <a:fillRect/>
          </a:stretch>
        </p:blipFill>
        <p:spPr>
          <a:xfrm>
            <a:off x="3770782" y="190592"/>
            <a:ext cx="8305799" cy="3989519"/>
          </a:xfrm>
          <a:prstGeom prst="rect">
            <a:avLst/>
          </a:prstGeom>
          <a:ln>
            <a:solidFill>
              <a:srgbClr val="336600"/>
            </a:solidFill>
          </a:ln>
        </p:spPr>
      </p:pic>
      <p:sp>
        <p:nvSpPr>
          <p:cNvPr id="4" name="Content Placeholder 3">
            <a:extLst>
              <a:ext uri="{FF2B5EF4-FFF2-40B4-BE49-F238E27FC236}">
                <a16:creationId xmlns:a16="http://schemas.microsoft.com/office/drawing/2014/main" id="{2B9EACB0-D63C-465E-BF86-F23D8AC1144C}"/>
              </a:ext>
            </a:extLst>
          </p:cNvPr>
          <p:cNvSpPr>
            <a:spLocks noGrp="1"/>
          </p:cNvSpPr>
          <p:nvPr>
            <p:ph sz="quarter" idx="4"/>
          </p:nvPr>
        </p:nvSpPr>
        <p:spPr>
          <a:xfrm>
            <a:off x="6909955" y="4499263"/>
            <a:ext cx="5073107" cy="1485901"/>
          </a:xfrm>
        </p:spPr>
        <p:txBody>
          <a:bodyPr>
            <a:normAutofit fontScale="62500" lnSpcReduction="20000"/>
          </a:bodyPr>
          <a:lstStyle/>
          <a:p>
            <a:r>
              <a:rPr lang="en-US" b="1" dirty="0"/>
              <a:t>Culture</a:t>
            </a:r>
          </a:p>
          <a:p>
            <a:pPr lvl="1"/>
            <a:r>
              <a:rPr lang="en-US" dirty="0"/>
              <a:t>Several tissue lines support growth of measles virus</a:t>
            </a:r>
          </a:p>
          <a:p>
            <a:pPr lvl="1"/>
            <a:r>
              <a:rPr lang="en-US" dirty="0"/>
              <a:t>Virus rapidly inactivates in extremes of pH, heat, &amp; sunlight</a:t>
            </a:r>
          </a:p>
          <a:p>
            <a:endParaRPr lang="en-US" b="1" dirty="0"/>
          </a:p>
          <a:p>
            <a:r>
              <a:rPr lang="en-US" b="1" dirty="0"/>
              <a:t>Nucleic acid amplification tests</a:t>
            </a:r>
          </a:p>
          <a:p>
            <a:pPr lvl="1"/>
            <a:r>
              <a:rPr lang="en-US" dirty="0"/>
              <a:t>Real-time reverse transcription-polymerase chain reaction (RT-PCR) </a:t>
            </a:r>
          </a:p>
          <a:p>
            <a:endParaRPr lang="en-US" dirty="0"/>
          </a:p>
        </p:txBody>
      </p:sp>
      <p:sp>
        <p:nvSpPr>
          <p:cNvPr id="6" name="Content Placeholder 5">
            <a:extLst>
              <a:ext uri="{FF2B5EF4-FFF2-40B4-BE49-F238E27FC236}">
                <a16:creationId xmlns:a16="http://schemas.microsoft.com/office/drawing/2014/main" id="{8CCF99DE-268F-4CD4-8658-6D43A9361801}"/>
              </a:ext>
            </a:extLst>
          </p:cNvPr>
          <p:cNvSpPr>
            <a:spLocks noGrp="1"/>
          </p:cNvSpPr>
          <p:nvPr>
            <p:ph sz="quarter" idx="14"/>
          </p:nvPr>
        </p:nvSpPr>
        <p:spPr>
          <a:xfrm>
            <a:off x="176646" y="3813467"/>
            <a:ext cx="6273752" cy="2171697"/>
          </a:xfrm>
        </p:spPr>
        <p:txBody>
          <a:bodyPr>
            <a:normAutofit/>
            <a:scene3d>
              <a:camera prst="orthographicFront"/>
              <a:lightRig rig="threePt" dir="t"/>
            </a:scene3d>
            <a:sp3d extrusionH="57150">
              <a:bevelT w="38100" h="38100"/>
            </a:sp3d>
          </a:bodyPr>
          <a:lstStyle/>
          <a:p>
            <a:r>
              <a:rPr lang="en-US" b="1" dirty="0"/>
              <a:t>Serology</a:t>
            </a:r>
          </a:p>
          <a:p>
            <a:pPr lvl="1"/>
            <a:r>
              <a:rPr lang="en-US" b="1" dirty="0">
                <a:ln w="3175">
                  <a:solidFill>
                    <a:sysClr val="windowText" lastClr="000000"/>
                  </a:solidFill>
                </a:ln>
                <a:solidFill>
                  <a:srgbClr val="A08604"/>
                </a:solidFill>
              </a:rPr>
              <a:t>IgM-EIA</a:t>
            </a:r>
          </a:p>
          <a:p>
            <a:pPr lvl="2"/>
            <a:r>
              <a:rPr lang="en-US" dirty="0"/>
              <a:t>Measles specific IgM antibody to Dx acute infection, detectable within 3 days of onset</a:t>
            </a:r>
          </a:p>
          <a:p>
            <a:pPr lvl="1"/>
            <a:r>
              <a:rPr lang="en-US" dirty="0"/>
              <a:t>IgM-IFA</a:t>
            </a:r>
          </a:p>
          <a:p>
            <a:pPr lvl="2"/>
            <a:r>
              <a:rPr lang="en-US" dirty="0"/>
              <a:t>Measles specific IgG to detect long-term  immunity</a:t>
            </a:r>
          </a:p>
        </p:txBody>
      </p:sp>
      <p:sp>
        <p:nvSpPr>
          <p:cNvPr id="8" name="TextBox 7">
            <a:extLst>
              <a:ext uri="{FF2B5EF4-FFF2-40B4-BE49-F238E27FC236}">
                <a16:creationId xmlns:a16="http://schemas.microsoft.com/office/drawing/2014/main" id="{93F72D2D-DF00-454A-862F-BF0CBA58A07B}"/>
              </a:ext>
            </a:extLst>
          </p:cNvPr>
          <p:cNvSpPr txBox="1"/>
          <p:nvPr/>
        </p:nvSpPr>
        <p:spPr>
          <a:xfrm>
            <a:off x="1797627" y="6390409"/>
            <a:ext cx="6660573" cy="276999"/>
          </a:xfrm>
          <a:prstGeom prst="rect">
            <a:avLst/>
          </a:prstGeom>
          <a:noFill/>
        </p:spPr>
        <p:txBody>
          <a:bodyPr wrap="square" rtlCol="0">
            <a:spAutoFit/>
          </a:bodyPr>
          <a:lstStyle/>
          <a:p>
            <a:r>
              <a:rPr lang="en-US" sz="1200">
                <a:solidFill>
                  <a:schemeClr val="bg1"/>
                </a:solidFill>
              </a:rPr>
              <a:t>(PMK, HDF, HEp-2, RD, buffalo green monkey Super E-Mix [genetically engineered cell line BGMK-hDAF]) </a:t>
            </a:r>
            <a:endParaRPr lang="en-US" sz="1200" dirty="0">
              <a:solidFill>
                <a:schemeClr val="bg1"/>
              </a:solidFill>
            </a:endParaRPr>
          </a:p>
        </p:txBody>
      </p:sp>
      <p:sp>
        <p:nvSpPr>
          <p:cNvPr id="9" name="TextBox 8">
            <a:extLst>
              <a:ext uri="{FF2B5EF4-FFF2-40B4-BE49-F238E27FC236}">
                <a16:creationId xmlns:a16="http://schemas.microsoft.com/office/drawing/2014/main" id="{609262D9-63FE-4A76-A7D4-D4BF4980A120}"/>
              </a:ext>
            </a:extLst>
          </p:cNvPr>
          <p:cNvSpPr txBox="1"/>
          <p:nvPr/>
        </p:nvSpPr>
        <p:spPr>
          <a:xfrm>
            <a:off x="8853047" y="4686311"/>
            <a:ext cx="415636" cy="2154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800" dirty="0">
                <a:solidFill>
                  <a:srgbClr val="FF0000"/>
                </a:solidFill>
                <a:sym typeface="Wingdings" panose="05000000000000000000" pitchFamily="2" charset="2"/>
              </a:rPr>
              <a:t></a:t>
            </a:r>
            <a:endParaRPr lang="en-US" sz="800" dirty="0">
              <a:solidFill>
                <a:srgbClr val="FF0000"/>
              </a:solidFill>
            </a:endParaRPr>
          </a:p>
        </p:txBody>
      </p:sp>
      <p:sp>
        <p:nvSpPr>
          <p:cNvPr id="10" name="TextBox 9">
            <a:extLst>
              <a:ext uri="{FF2B5EF4-FFF2-40B4-BE49-F238E27FC236}">
                <a16:creationId xmlns:a16="http://schemas.microsoft.com/office/drawing/2014/main" id="{65F2F0A4-0266-42D2-A4F0-FA18B8029CB0}"/>
              </a:ext>
            </a:extLst>
          </p:cNvPr>
          <p:cNvSpPr txBox="1"/>
          <p:nvPr/>
        </p:nvSpPr>
        <p:spPr>
          <a:xfrm>
            <a:off x="1638301" y="6376550"/>
            <a:ext cx="415636" cy="2616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a:solidFill>
                  <a:srgbClr val="FF0000"/>
                </a:solidFill>
                <a:sym typeface="Wingdings" panose="05000000000000000000" pitchFamily="2" charset="2"/>
              </a:rPr>
              <a:t></a:t>
            </a:r>
            <a:endParaRPr lang="en-US" sz="1100" dirty="0">
              <a:solidFill>
                <a:srgbClr val="FF0000"/>
              </a:solidFill>
            </a:endParaRPr>
          </a:p>
        </p:txBody>
      </p:sp>
      <p:pic>
        <p:nvPicPr>
          <p:cNvPr id="13" name="Picture 12">
            <a:extLst>
              <a:ext uri="{FF2B5EF4-FFF2-40B4-BE49-F238E27FC236}">
                <a16:creationId xmlns:a16="http://schemas.microsoft.com/office/drawing/2014/main" id="{B9F15E49-E908-4167-A8A4-F5231C46A0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8" b="90000" l="2108" r="98361">
                        <a14:foregroundMark x1="1058" y1="58865" x2="468" y2="63704"/>
                        <a14:foregroundMark x1="4215" y1="32963" x2="3470" y2="39076"/>
                        <a14:foregroundMark x1="468" y1="63704" x2="9602" y2="69630"/>
                        <a14:foregroundMark x1="9602" y1="69630" x2="88056" y2="92593"/>
                        <a14:foregroundMark x1="88056" y1="92593" x2="85714" y2="60000"/>
                        <a14:foregroundMark x1="85714" y1="60000" x2="75644" y2="47778"/>
                        <a14:foregroundMark x1="75644" y1="47778" x2="4918" y2="35926"/>
                        <a14:foregroundMark x1="2108" y1="67037" x2="13817" y2="70000"/>
                        <a14:foregroundMark x1="6089" y1="32222" x2="18033" y2="9259"/>
                        <a14:foregroundMark x1="18033" y1="9259" x2="42389" y2="17778"/>
                        <a14:foregroundMark x1="18501" y1="7037" x2="86651" y2="22963"/>
                        <a14:foregroundMark x1="86651" y1="22963" x2="93911" y2="33704"/>
                        <a14:foregroundMark x1="93911" y1="33704" x2="97658" y2="47407"/>
                        <a14:foregroundMark x1="97658" y1="47407" x2="94848" y2="62593"/>
                        <a14:foregroundMark x1="94848" y1="62593" x2="85246" y2="63704"/>
                        <a14:foregroundMark x1="85246" y1="63704" x2="28337" y2="37778"/>
                        <a14:foregroundMark x1="28337" y1="37778" x2="16862" y2="7778"/>
                        <a14:foregroundMark x1="92272" y1="28148" x2="98361" y2="53333"/>
                        <a14:backgroundMark x1="2108" y1="38519" x2="0" y2="51111"/>
                        <a14:backgroundMark x1="1639" y1="50370" x2="234" y2="58519"/>
                      </a14:backgroundRemoval>
                    </a14:imgEffect>
                  </a14:imgLayer>
                </a14:imgProps>
              </a:ext>
            </a:extLst>
          </a:blip>
          <a:stretch>
            <a:fillRect/>
          </a:stretch>
        </p:blipFill>
        <p:spPr>
          <a:xfrm rot="21380394">
            <a:off x="2071751" y="4127927"/>
            <a:ext cx="929610" cy="587809"/>
          </a:xfrm>
          <a:prstGeom prst="rect">
            <a:avLst/>
          </a:prstGeom>
        </p:spPr>
      </p:pic>
      <p:pic>
        <p:nvPicPr>
          <p:cNvPr id="26" name="Picture 25">
            <a:extLst>
              <a:ext uri="{FF2B5EF4-FFF2-40B4-BE49-F238E27FC236}">
                <a16:creationId xmlns:a16="http://schemas.microsoft.com/office/drawing/2014/main" id="{AD4CE929-3E90-4A63-A2AD-AB8D876FF2D3}"/>
              </a:ext>
            </a:extLst>
          </p:cNvPr>
          <p:cNvPicPr>
            <a:picLocks noChangeAspect="1"/>
          </p:cNvPicPr>
          <p:nvPr/>
        </p:nvPicPr>
        <p:blipFill>
          <a:blip r:embed="rId6"/>
          <a:stretch>
            <a:fillRect/>
          </a:stretch>
        </p:blipFill>
        <p:spPr>
          <a:xfrm>
            <a:off x="11471563" y="3771902"/>
            <a:ext cx="512618" cy="285387"/>
          </a:xfrm>
          <a:prstGeom prst="rect">
            <a:avLst/>
          </a:prstGeom>
        </p:spPr>
      </p:pic>
      <p:sp>
        <p:nvSpPr>
          <p:cNvPr id="27" name="Rectangle 26">
            <a:extLst>
              <a:ext uri="{FF2B5EF4-FFF2-40B4-BE49-F238E27FC236}">
                <a16:creationId xmlns:a16="http://schemas.microsoft.com/office/drawing/2014/main" id="{71035A5C-A0AD-4AB2-B2F8-2CF2475B3691}"/>
              </a:ext>
            </a:extLst>
          </p:cNvPr>
          <p:cNvSpPr/>
          <p:nvPr/>
        </p:nvSpPr>
        <p:spPr>
          <a:xfrm>
            <a:off x="2053936" y="4057289"/>
            <a:ext cx="1102542" cy="629022"/>
          </a:xfrm>
          <a:prstGeom prst="rect">
            <a:avLst/>
          </a:prstGeom>
          <a:solidFill>
            <a:schemeClr val="bg1"/>
          </a:solidFill>
          <a:ln>
            <a:solidFill>
              <a:srgbClr val="FCF6F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0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090-50D5-47F4-85AE-CFDF4E63A471}"/>
              </a:ext>
            </a:extLst>
          </p:cNvPr>
          <p:cNvSpPr>
            <a:spLocks noGrp="1"/>
          </p:cNvSpPr>
          <p:nvPr>
            <p:ph type="title"/>
          </p:nvPr>
        </p:nvSpPr>
        <p:spPr>
          <a:xfrm>
            <a:off x="609600" y="72736"/>
            <a:ext cx="11142133" cy="415637"/>
          </a:xfr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a:t>Assessment: Severity</a:t>
            </a:r>
          </a:p>
        </p:txBody>
      </p:sp>
      <p:graphicFrame>
        <p:nvGraphicFramePr>
          <p:cNvPr id="8" name="Content Placeholder 7">
            <a:extLst>
              <a:ext uri="{FF2B5EF4-FFF2-40B4-BE49-F238E27FC236}">
                <a16:creationId xmlns:a16="http://schemas.microsoft.com/office/drawing/2014/main" id="{F750119E-D019-4401-AC54-062C8447F3C5}"/>
              </a:ext>
            </a:extLst>
          </p:cNvPr>
          <p:cNvGraphicFramePr>
            <a:graphicFrameLocks noGrp="1"/>
          </p:cNvGraphicFramePr>
          <p:nvPr>
            <p:ph sz="half" idx="2"/>
            <p:extLst>
              <p:ext uri="{D42A27DB-BD31-4B8C-83A1-F6EECF244321}">
                <p14:modId xmlns:p14="http://schemas.microsoft.com/office/powerpoint/2010/main" val="1831089509"/>
              </p:ext>
            </p:extLst>
          </p:nvPr>
        </p:nvGraphicFramePr>
        <p:xfrm>
          <a:off x="228601" y="2969005"/>
          <a:ext cx="5767388" cy="3044140"/>
        </p:xfrm>
        <a:graphic>
          <a:graphicData uri="http://schemas.openxmlformats.org/drawingml/2006/table">
            <a:tbl>
              <a:tblPr firstRow="1" bandRow="1">
                <a:tableStyleId>{F5AB1C69-6EDB-4FF4-983F-18BD219EF322}</a:tableStyleId>
              </a:tblPr>
              <a:tblGrid>
                <a:gridCol w="5767388">
                  <a:extLst>
                    <a:ext uri="{9D8B030D-6E8A-4147-A177-3AD203B41FA5}">
                      <a16:colId xmlns:a16="http://schemas.microsoft.com/office/drawing/2014/main" val="1216609276"/>
                    </a:ext>
                  </a:extLst>
                </a:gridCol>
              </a:tblGrid>
              <a:tr h="337779">
                <a:tc>
                  <a:txBody>
                    <a:bodyPr/>
                    <a:lstStyle/>
                    <a:p>
                      <a:r>
                        <a:rPr lang="en-US" dirty="0"/>
                        <a:t>COMPLICATED MEASELES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A08604"/>
                    </a:solidFill>
                  </a:tcPr>
                </a:tc>
                <a:extLst>
                  <a:ext uri="{0D108BD9-81ED-4DB2-BD59-A6C34878D82A}">
                    <a16:rowId xmlns:a16="http://schemas.microsoft.com/office/drawing/2014/main" val="2964329026"/>
                  </a:ext>
                </a:extLst>
              </a:tr>
              <a:tr h="2678380">
                <a:tc>
                  <a:txBody>
                    <a:bodyPr/>
                    <a:lstStyle/>
                    <a:p>
                      <a:r>
                        <a:rPr lang="en-US" dirty="0"/>
                        <a:t>Able to feed, able to take fluids, but:</a:t>
                      </a:r>
                    </a:p>
                    <a:p>
                      <a:r>
                        <a:rPr lang="en-US" dirty="0"/>
                        <a:t>Rapid breathing, but no chest indrawing</a:t>
                      </a:r>
                    </a:p>
                    <a:p>
                      <a:pPr marL="285750" indent="-285750">
                        <a:buFont typeface="Arial" panose="020B0604020202020204" pitchFamily="34" charset="0"/>
                        <a:buChar char="•"/>
                      </a:pPr>
                      <a:r>
                        <a:rPr lang="en-US" dirty="0"/>
                        <a:t>≥ 40 breaths per minute if child &gt; 1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50 breaths per minute if child ≤ 1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stridor unless child is upset or crying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dehydration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Mouth ulcers not affecting food or fluid intake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Pus draining from eyes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Acute otitis media – pain in or discharge from ear &lt; 14 days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1F5EB"/>
                    </a:solidFill>
                  </a:tcPr>
                </a:tc>
                <a:extLst>
                  <a:ext uri="{0D108BD9-81ED-4DB2-BD59-A6C34878D82A}">
                    <a16:rowId xmlns:a16="http://schemas.microsoft.com/office/drawing/2014/main" val="408786919"/>
                  </a:ext>
                </a:extLst>
              </a:tr>
            </a:tbl>
          </a:graphicData>
        </a:graphic>
      </p:graphicFrame>
      <p:graphicFrame>
        <p:nvGraphicFramePr>
          <p:cNvPr id="9" name="Content Placeholder 8">
            <a:extLst>
              <a:ext uri="{FF2B5EF4-FFF2-40B4-BE49-F238E27FC236}">
                <a16:creationId xmlns:a16="http://schemas.microsoft.com/office/drawing/2014/main" id="{5330CF96-B565-4C0A-9DEC-DBDCF4AACEAF}"/>
              </a:ext>
            </a:extLst>
          </p:cNvPr>
          <p:cNvGraphicFramePr>
            <a:graphicFrameLocks noGrp="1"/>
          </p:cNvGraphicFramePr>
          <p:nvPr>
            <p:ph sz="quarter" idx="4"/>
            <p:extLst>
              <p:ext uri="{D42A27DB-BD31-4B8C-83A1-F6EECF244321}">
                <p14:modId xmlns:p14="http://schemas.microsoft.com/office/powerpoint/2010/main" val="344045041"/>
              </p:ext>
            </p:extLst>
          </p:nvPr>
        </p:nvGraphicFramePr>
        <p:xfrm>
          <a:off x="6317673" y="2989788"/>
          <a:ext cx="5766954" cy="2987037"/>
        </p:xfrm>
        <a:graphic>
          <a:graphicData uri="http://schemas.openxmlformats.org/drawingml/2006/table">
            <a:tbl>
              <a:tblPr firstRow="1" bandRow="1">
                <a:tableStyleId>{F5AB1C69-6EDB-4FF4-983F-18BD219EF322}</a:tableStyleId>
              </a:tblPr>
              <a:tblGrid>
                <a:gridCol w="5766954">
                  <a:extLst>
                    <a:ext uri="{9D8B030D-6E8A-4147-A177-3AD203B41FA5}">
                      <a16:colId xmlns:a16="http://schemas.microsoft.com/office/drawing/2014/main" val="3883909155"/>
                    </a:ext>
                  </a:extLst>
                </a:gridCol>
              </a:tblGrid>
              <a:tr h="342927">
                <a:tc>
                  <a:txBody>
                    <a:bodyPr/>
                    <a:lstStyle/>
                    <a:p>
                      <a:r>
                        <a:rPr lang="en-US" dirty="0"/>
                        <a:t>SEVERE COMPLICATED MEASLES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271068391"/>
                  </a:ext>
                </a:extLst>
              </a:tr>
              <a:tr h="2621277">
                <a:tc>
                  <a:txBody>
                    <a:bodyPr/>
                    <a:lstStyle/>
                    <a:p>
                      <a:r>
                        <a:rPr lang="en-US" dirty="0">
                          <a:solidFill>
                            <a:srgbClr val="FF0000"/>
                          </a:solidFill>
                        </a:rPr>
                        <a:t>Not able to take fluids or breast milk</a:t>
                      </a:r>
                    </a:p>
                    <a:p>
                      <a:r>
                        <a:rPr lang="en-US" dirty="0"/>
                        <a:t>Rapid breathing with chest indrawing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Stridor in a calm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dehydration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malnutrition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Mouth ulcers affecting food or fluid intake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Corneal clouding or corneal ulcers, vision affected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Otitis media &amp; mastoiditis (pain, swelling mastoid 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Convulsions, lethargy, or unconsciousness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713037951"/>
                  </a:ext>
                </a:extLst>
              </a:tr>
            </a:tbl>
          </a:graphicData>
        </a:graphic>
      </p:graphicFrame>
      <p:sp>
        <p:nvSpPr>
          <p:cNvPr id="5" name="Content Placeholder 4">
            <a:extLst>
              <a:ext uri="{FF2B5EF4-FFF2-40B4-BE49-F238E27FC236}">
                <a16:creationId xmlns:a16="http://schemas.microsoft.com/office/drawing/2014/main" id="{D346D64E-2D34-426B-9438-20F3E128F157}"/>
              </a:ext>
            </a:extLst>
          </p:cNvPr>
          <p:cNvSpPr>
            <a:spLocks noGrp="1"/>
          </p:cNvSpPr>
          <p:nvPr>
            <p:ph sz="quarter" idx="13"/>
          </p:nvPr>
        </p:nvSpPr>
        <p:spPr>
          <a:xfrm>
            <a:off x="72737" y="844855"/>
            <a:ext cx="2930236" cy="1482709"/>
          </a:xfrm>
        </p:spPr>
        <p:txBody>
          <a:bodyPr>
            <a:normAutofit fontScale="92500" lnSpcReduction="20000"/>
          </a:bodyPr>
          <a:lstStyle/>
          <a:p>
            <a:pPr marL="0" indent="0">
              <a:buNone/>
            </a:pPr>
            <a:r>
              <a:rPr lang="en-US" dirty="0"/>
              <a:t>Determine if case is:</a:t>
            </a:r>
          </a:p>
          <a:p>
            <a:r>
              <a:rPr lang="en-US" dirty="0"/>
              <a:t>Uncomplicated</a:t>
            </a:r>
          </a:p>
          <a:p>
            <a:r>
              <a:rPr lang="en-US" dirty="0"/>
              <a:t>Complicated</a:t>
            </a:r>
          </a:p>
          <a:p>
            <a:r>
              <a:rPr lang="en-US" dirty="0"/>
              <a:t>Severe 	</a:t>
            </a:r>
          </a:p>
        </p:txBody>
      </p:sp>
      <p:graphicFrame>
        <p:nvGraphicFramePr>
          <p:cNvPr id="7" name="Content Placeholder 6">
            <a:extLst>
              <a:ext uri="{FF2B5EF4-FFF2-40B4-BE49-F238E27FC236}">
                <a16:creationId xmlns:a16="http://schemas.microsoft.com/office/drawing/2014/main" id="{2816414A-208D-40D0-832B-DF92F4F5C0BC}"/>
              </a:ext>
            </a:extLst>
          </p:cNvPr>
          <p:cNvGraphicFramePr>
            <a:graphicFrameLocks noGrp="1"/>
          </p:cNvGraphicFramePr>
          <p:nvPr>
            <p:ph sz="quarter" idx="14"/>
            <p:extLst>
              <p:ext uri="{D42A27DB-BD31-4B8C-83A1-F6EECF244321}">
                <p14:modId xmlns:p14="http://schemas.microsoft.com/office/powerpoint/2010/main" val="423502708"/>
              </p:ext>
            </p:extLst>
          </p:nvPr>
        </p:nvGraphicFramePr>
        <p:xfrm>
          <a:off x="3429000" y="696193"/>
          <a:ext cx="8439729" cy="1903589"/>
        </p:xfrm>
        <a:graphic>
          <a:graphicData uri="http://schemas.openxmlformats.org/drawingml/2006/table">
            <a:tbl>
              <a:tblPr firstRow="1" bandRow="1">
                <a:tableStyleId>{F5AB1C69-6EDB-4FF4-983F-18BD219EF322}</a:tableStyleId>
              </a:tblPr>
              <a:tblGrid>
                <a:gridCol w="3271855">
                  <a:extLst>
                    <a:ext uri="{9D8B030D-6E8A-4147-A177-3AD203B41FA5}">
                      <a16:colId xmlns:a16="http://schemas.microsoft.com/office/drawing/2014/main" val="3872309198"/>
                    </a:ext>
                  </a:extLst>
                </a:gridCol>
                <a:gridCol w="5167874">
                  <a:extLst>
                    <a:ext uri="{9D8B030D-6E8A-4147-A177-3AD203B41FA5}">
                      <a16:colId xmlns:a16="http://schemas.microsoft.com/office/drawing/2014/main" val="3201761068"/>
                    </a:ext>
                  </a:extLst>
                </a:gridCol>
              </a:tblGrid>
              <a:tr h="238990">
                <a:tc>
                  <a:txBody>
                    <a:bodyPr/>
                    <a:lstStyle/>
                    <a:p>
                      <a:r>
                        <a:rPr lang="en-US" sz="1400" dirty="0">
                          <a:solidFill>
                            <a:schemeClr val="tx1"/>
                          </a:solidFill>
                        </a:rPr>
                        <a:t>Ask About</a:t>
                      </a:r>
                    </a:p>
                  </a:txBody>
                  <a:tcPr>
                    <a:lnL w="12700" cap="flat" cmpd="sng" algn="ctr">
                      <a:solidFill>
                        <a:schemeClr val="bg2">
                          <a:lumMod val="50000"/>
                        </a:schemeClr>
                      </a:solidFill>
                      <a:prstDash val="solid"/>
                      <a:round/>
                      <a:headEnd type="none" w="med" len="med"/>
                      <a:tailEnd type="none" w="med" len="med"/>
                    </a:lnL>
                    <a:lnT w="12700" cap="flat" cmpd="sng" algn="ctr">
                      <a:solidFill>
                        <a:schemeClr val="bg2">
                          <a:lumMod val="50000"/>
                        </a:schemeClr>
                      </a:solidFill>
                      <a:prstDash val="solid"/>
                      <a:round/>
                      <a:headEnd type="none" w="med" len="med"/>
                      <a:tailEnd type="none" w="med" len="med"/>
                    </a:lnT>
                    <a:solidFill>
                      <a:schemeClr val="bg2">
                        <a:lumMod val="75000"/>
                      </a:schemeClr>
                    </a:solidFill>
                  </a:tcPr>
                </a:tc>
                <a:tc>
                  <a:txBody>
                    <a:bodyPr/>
                    <a:lstStyle/>
                    <a:p>
                      <a:r>
                        <a:rPr lang="en-US" sz="1400" dirty="0">
                          <a:solidFill>
                            <a:schemeClr val="tx1"/>
                          </a:solidFill>
                        </a:rPr>
                        <a:t>Look/Listen/Detect/Assess</a:t>
                      </a:r>
                    </a:p>
                  </a:txBody>
                  <a:tcPr>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2584665382"/>
                  </a:ext>
                </a:extLst>
              </a:tr>
              <a:tr h="271573">
                <a:tc>
                  <a:txBody>
                    <a:bodyPr/>
                    <a:lstStyle/>
                    <a:p>
                      <a:r>
                        <a:rPr lang="en-US" sz="1400" dirty="0"/>
                        <a:t>Ability to take fluids/feed</a:t>
                      </a:r>
                    </a:p>
                  </a:txBody>
                  <a:tcPr>
                    <a:lnL w="12700" cap="flat" cmpd="sng" algn="ctr">
                      <a:solidFill>
                        <a:schemeClr val="bg2">
                          <a:lumMod val="50000"/>
                        </a:schemeClr>
                      </a:solidFill>
                      <a:prstDash val="solid"/>
                      <a:round/>
                      <a:headEnd type="none" w="med" len="med"/>
                      <a:tailEnd type="none" w="med" len="med"/>
                    </a:lnL>
                    <a:solidFill>
                      <a:srgbClr val="EBE7CD"/>
                    </a:solidFill>
                  </a:tcPr>
                </a:tc>
                <a:tc>
                  <a:txBody>
                    <a:bodyPr/>
                    <a:lstStyle/>
                    <a:p>
                      <a:r>
                        <a:rPr lang="en-US" sz="1400" dirty="0"/>
                        <a:t>Nutritional Status</a:t>
                      </a:r>
                    </a:p>
                  </a:txBody>
                  <a:tcPr>
                    <a:lnR w="12700" cap="flat" cmpd="sng" algn="ctr">
                      <a:solidFill>
                        <a:schemeClr val="bg2">
                          <a:lumMod val="50000"/>
                        </a:schemeClr>
                      </a:solidFill>
                      <a:prstDash val="solid"/>
                      <a:round/>
                      <a:headEnd type="none" w="med" len="med"/>
                      <a:tailEnd type="none" w="med" len="med"/>
                    </a:lnR>
                    <a:solidFill>
                      <a:srgbClr val="EBE7CD"/>
                    </a:solidFill>
                  </a:tcPr>
                </a:tc>
                <a:extLst>
                  <a:ext uri="{0D108BD9-81ED-4DB2-BD59-A6C34878D82A}">
                    <a16:rowId xmlns:a16="http://schemas.microsoft.com/office/drawing/2014/main" val="1346555238"/>
                  </a:ext>
                </a:extLst>
              </a:tr>
              <a:tr h="297230">
                <a:tc>
                  <a:txBody>
                    <a:bodyPr/>
                    <a:lstStyle/>
                    <a:p>
                      <a:r>
                        <a:rPr lang="en-US" sz="1400" dirty="0"/>
                        <a:t>Rapid, difficult, or noisy breathing (stridor)</a:t>
                      </a:r>
                    </a:p>
                  </a:txBody>
                  <a:tcPr>
                    <a:lnL w="12700" cap="flat" cmpd="sng" algn="ctr">
                      <a:solidFill>
                        <a:schemeClr val="bg2">
                          <a:lumMod val="50000"/>
                        </a:schemeClr>
                      </a:solidFill>
                      <a:prstDash val="solid"/>
                      <a:round/>
                      <a:headEnd type="none" w="med" len="med"/>
                      <a:tailEnd type="none" w="med" len="med"/>
                    </a:lnL>
                  </a:tcPr>
                </a:tc>
                <a:tc>
                  <a:txBody>
                    <a:bodyPr/>
                    <a:lstStyle/>
                    <a:p>
                      <a:r>
                        <a:rPr lang="en-US" sz="1400" dirty="0"/>
                        <a:t>Breath rate, chest indrawing, stridor</a:t>
                      </a:r>
                    </a:p>
                  </a:txBody>
                  <a:tcPr>
                    <a:lnR w="12700" cap="flat" cmpd="sng" algn="ctr">
                      <a:solidFill>
                        <a:schemeClr val="bg2">
                          <a:lumMod val="50000"/>
                        </a:schemeClr>
                      </a:solidFill>
                      <a:prstDash val="solid"/>
                      <a:round/>
                      <a:headEnd type="none" w="med" len="med"/>
                      <a:tailEnd type="none" w="med" len="med"/>
                    </a:lnR>
                  </a:tcPr>
                </a:tc>
                <a:extLst>
                  <a:ext uri="{0D108BD9-81ED-4DB2-BD59-A6C34878D82A}">
                    <a16:rowId xmlns:a16="http://schemas.microsoft.com/office/drawing/2014/main" val="2521964051"/>
                  </a:ext>
                </a:extLst>
              </a:tr>
              <a:tr h="231421">
                <a:tc>
                  <a:txBody>
                    <a:bodyPr/>
                    <a:lstStyle/>
                    <a:p>
                      <a:r>
                        <a:rPr lang="en-US" sz="1400" dirty="0"/>
                        <a:t>Diarrhea, vomiting, blood in stools</a:t>
                      </a:r>
                    </a:p>
                  </a:txBody>
                  <a:tcPr>
                    <a:lnL w="12700" cap="flat" cmpd="sng" algn="ctr">
                      <a:solidFill>
                        <a:schemeClr val="bg2">
                          <a:lumMod val="50000"/>
                        </a:schemeClr>
                      </a:solidFill>
                      <a:prstDash val="solid"/>
                      <a:round/>
                      <a:headEnd type="none" w="med" len="med"/>
                      <a:tailEnd type="none" w="med" len="med"/>
                    </a:lnL>
                    <a:solidFill>
                      <a:srgbClr val="EBE7CD"/>
                    </a:solidFill>
                  </a:tcPr>
                </a:tc>
                <a:tc>
                  <a:txBody>
                    <a:bodyPr/>
                    <a:lstStyle/>
                    <a:p>
                      <a:r>
                        <a:rPr lang="en-US" sz="1400" dirty="0"/>
                        <a:t>Dehydration</a:t>
                      </a:r>
                    </a:p>
                  </a:txBody>
                  <a:tcPr>
                    <a:lnR w="12700" cap="flat" cmpd="sng" algn="ctr">
                      <a:solidFill>
                        <a:schemeClr val="bg2">
                          <a:lumMod val="50000"/>
                        </a:schemeClr>
                      </a:solidFill>
                      <a:prstDash val="solid"/>
                      <a:round/>
                      <a:headEnd type="none" w="med" len="med"/>
                      <a:tailEnd type="none" w="med" len="med"/>
                    </a:lnR>
                    <a:solidFill>
                      <a:srgbClr val="EBE7CD"/>
                    </a:solidFill>
                  </a:tcPr>
                </a:tc>
                <a:extLst>
                  <a:ext uri="{0D108BD9-81ED-4DB2-BD59-A6C34878D82A}">
                    <a16:rowId xmlns:a16="http://schemas.microsoft.com/office/drawing/2014/main" val="872015681"/>
                  </a:ext>
                </a:extLst>
              </a:tr>
              <a:tr h="218209">
                <a:tc>
                  <a:txBody>
                    <a:bodyPr/>
                    <a:lstStyle/>
                    <a:p>
                      <a:r>
                        <a:rPr lang="en-US" sz="1400" dirty="0"/>
                        <a:t>Sore mouth, eyes, ears</a:t>
                      </a:r>
                    </a:p>
                  </a:txBody>
                  <a:tcPr>
                    <a:lnL w="12700" cap="flat" cmpd="sng" algn="ctr">
                      <a:solidFill>
                        <a:schemeClr val="bg2">
                          <a:lumMod val="50000"/>
                        </a:schemeClr>
                      </a:solidFill>
                      <a:prstDash val="solid"/>
                      <a:round/>
                      <a:headEnd type="none" w="med" len="med"/>
                      <a:tailEnd type="none" w="med" len="med"/>
                    </a:lnL>
                  </a:tcPr>
                </a:tc>
                <a:tc>
                  <a:txBody>
                    <a:bodyPr/>
                    <a:lstStyle/>
                    <a:p>
                      <a:r>
                        <a:rPr lang="en-US" sz="1400" dirty="0"/>
                        <a:t>Oral ulcers, sore and discharging eyes or ears, white spots on eyes</a:t>
                      </a:r>
                    </a:p>
                  </a:txBody>
                  <a:tcPr>
                    <a:lnR w="12700" cap="flat" cmpd="sng" algn="ctr">
                      <a:solidFill>
                        <a:schemeClr val="bg2">
                          <a:lumMod val="50000"/>
                        </a:schemeClr>
                      </a:solidFill>
                      <a:prstDash val="solid"/>
                      <a:round/>
                      <a:headEnd type="none" w="med" len="med"/>
                      <a:tailEnd type="none" w="med" len="med"/>
                    </a:lnR>
                  </a:tcPr>
                </a:tc>
                <a:extLst>
                  <a:ext uri="{0D108BD9-81ED-4DB2-BD59-A6C34878D82A}">
                    <a16:rowId xmlns:a16="http://schemas.microsoft.com/office/drawing/2014/main" val="810447246"/>
                  </a:ext>
                </a:extLst>
              </a:tr>
              <a:tr h="379589">
                <a:tc>
                  <a:txBody>
                    <a:bodyPr/>
                    <a:lstStyle/>
                    <a:p>
                      <a:r>
                        <a:rPr lang="en-US" sz="1400" dirty="0"/>
                        <a:t>Convulsions, sleepiness</a:t>
                      </a:r>
                    </a:p>
                  </a:txBody>
                  <a:tcPr>
                    <a:lnL w="12700" cap="flat" cmpd="sng" algn="ctr">
                      <a:solidFill>
                        <a:schemeClr val="bg2">
                          <a:lumMod val="50000"/>
                        </a:schemeClr>
                      </a:solidFill>
                      <a:prstDash val="solid"/>
                      <a:round/>
                      <a:headEnd type="none" w="med" len="med"/>
                      <a:tailEnd type="none" w="med" len="med"/>
                    </a:lnL>
                    <a:lnB w="12700" cap="flat" cmpd="sng" algn="ctr">
                      <a:solidFill>
                        <a:schemeClr val="bg2">
                          <a:lumMod val="50000"/>
                        </a:schemeClr>
                      </a:solidFill>
                      <a:prstDash val="solid"/>
                      <a:round/>
                      <a:headEnd type="none" w="med" len="med"/>
                      <a:tailEnd type="none" w="med" len="med"/>
                    </a:lnB>
                    <a:solidFill>
                      <a:srgbClr val="EBE7CD"/>
                    </a:solidFill>
                  </a:tcPr>
                </a:tc>
                <a:tc>
                  <a:txBody>
                    <a:bodyPr/>
                    <a:lstStyle/>
                    <a:p>
                      <a:r>
                        <a:rPr lang="en-US" sz="1400" dirty="0"/>
                        <a:t>Level of consciousness</a:t>
                      </a:r>
                    </a:p>
                  </a:txBody>
                  <a:tcPr>
                    <a:lnR w="12700" cap="flat" cmpd="sng" algn="ctr">
                      <a:solidFill>
                        <a:schemeClr val="bg2">
                          <a:lumMod val="50000"/>
                        </a:schemeClr>
                      </a:solidFill>
                      <a:prstDash val="solid"/>
                      <a:round/>
                      <a:headEnd type="none" w="med" len="med"/>
                      <a:tailEnd type="none" w="med" len="med"/>
                    </a:lnR>
                    <a:lnB w="12700" cap="flat" cmpd="sng" algn="ctr">
                      <a:solidFill>
                        <a:schemeClr val="bg2">
                          <a:lumMod val="50000"/>
                        </a:schemeClr>
                      </a:solidFill>
                      <a:prstDash val="solid"/>
                      <a:round/>
                      <a:headEnd type="none" w="med" len="med"/>
                      <a:tailEnd type="none" w="med" len="med"/>
                    </a:lnB>
                    <a:solidFill>
                      <a:srgbClr val="EBE7CD"/>
                    </a:solidFill>
                  </a:tcPr>
                </a:tc>
                <a:extLst>
                  <a:ext uri="{0D108BD9-81ED-4DB2-BD59-A6C34878D82A}">
                    <a16:rowId xmlns:a16="http://schemas.microsoft.com/office/drawing/2014/main" val="1972550885"/>
                  </a:ext>
                </a:extLst>
              </a:tr>
            </a:tbl>
          </a:graphicData>
        </a:graphic>
      </p:graphicFrame>
      <p:sp>
        <p:nvSpPr>
          <p:cNvPr id="10" name="TextBox 9">
            <a:extLst>
              <a:ext uri="{FF2B5EF4-FFF2-40B4-BE49-F238E27FC236}">
                <a16:creationId xmlns:a16="http://schemas.microsoft.com/office/drawing/2014/main" id="{9FE9E744-1473-423A-BF3B-CD19E13CDA3E}"/>
              </a:ext>
            </a:extLst>
          </p:cNvPr>
          <p:cNvSpPr txBox="1"/>
          <p:nvPr/>
        </p:nvSpPr>
        <p:spPr>
          <a:xfrm>
            <a:off x="6182590" y="6161807"/>
            <a:ext cx="2961409" cy="461665"/>
          </a:xfrm>
          <a:prstGeom prst="rect">
            <a:avLst/>
          </a:prstGeom>
          <a:solidFill>
            <a:srgbClr val="F1F5EB"/>
          </a:solidFill>
          <a:ln>
            <a:solidFill>
              <a:schemeClr val="accent2">
                <a:lumMod val="75000"/>
              </a:schemeClr>
            </a:solidFill>
          </a:ln>
        </p:spPr>
        <p:txBody>
          <a:bodyPr wrap="square" rtlCol="0">
            <a:spAutoFit/>
          </a:bodyPr>
          <a:lstStyle/>
          <a:p>
            <a:r>
              <a:rPr lang="en-US" sz="1200" b="1" dirty="0">
                <a:solidFill>
                  <a:srgbClr val="FF0000"/>
                </a:solidFill>
              </a:rPr>
              <a:t>If one or more danger sign is present, the child needs immediate life-saving attention</a:t>
            </a:r>
          </a:p>
        </p:txBody>
      </p:sp>
    </p:spTree>
    <p:extLst>
      <p:ext uri="{BB962C8B-B14F-4D97-AF65-F5344CB8AC3E}">
        <p14:creationId xmlns:p14="http://schemas.microsoft.com/office/powerpoint/2010/main" val="419618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382000" cy="491836"/>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Risk of Complications</a:t>
            </a:r>
          </a:p>
        </p:txBody>
      </p:sp>
      <p:sp>
        <p:nvSpPr>
          <p:cNvPr id="3" name="Content Placeholder 2"/>
          <p:cNvSpPr>
            <a:spLocks noGrp="1"/>
          </p:cNvSpPr>
          <p:nvPr>
            <p:ph idx="1"/>
          </p:nvPr>
        </p:nvSpPr>
        <p:spPr>
          <a:xfrm>
            <a:off x="1782619" y="1302329"/>
            <a:ext cx="8580582" cy="858981"/>
          </a:xfrm>
        </p:spPr>
        <p:txBody>
          <a:bodyPr>
            <a:normAutofit fontScale="92500"/>
          </a:bodyPr>
          <a:lstStyle/>
          <a:p>
            <a:r>
              <a:rPr lang="en-US" dirty="0"/>
              <a:t>1 in 5 people with measles develop complications</a:t>
            </a:r>
          </a:p>
        </p:txBody>
      </p:sp>
      <p:sp>
        <p:nvSpPr>
          <p:cNvPr id="4" name="TextBox 3"/>
          <p:cNvSpPr txBox="1"/>
          <p:nvPr/>
        </p:nvSpPr>
        <p:spPr>
          <a:xfrm>
            <a:off x="1655621" y="1878449"/>
            <a:ext cx="9462652" cy="34163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a:t>Risk of complications and death higher in:</a:t>
            </a:r>
          </a:p>
          <a:p>
            <a:pPr marL="742950" lvl="1" indent="-285750">
              <a:buFont typeface="Arial" panose="020B0604020202020204" pitchFamily="34" charset="0"/>
              <a:buChar char="•"/>
            </a:pPr>
            <a:r>
              <a:rPr lang="en-US" dirty="0"/>
              <a:t>Age</a:t>
            </a:r>
          </a:p>
          <a:p>
            <a:pPr marL="1200150" lvl="2" indent="-285750">
              <a:buFont typeface="Arial" panose="020B0604020202020204" pitchFamily="34" charset="0"/>
              <a:buChar char="•"/>
            </a:pPr>
            <a:r>
              <a:rPr lang="en-US" dirty="0"/>
              <a:t>Children &amp; infants &lt; 5 years old  (especially &lt;1 years of age)</a:t>
            </a:r>
          </a:p>
          <a:p>
            <a:pPr marL="1200150" lvl="2" indent="-285750">
              <a:buFont typeface="Arial" panose="020B0604020202020204" pitchFamily="34" charset="0"/>
              <a:buChar char="•"/>
            </a:pPr>
            <a:r>
              <a:rPr lang="en-US" dirty="0"/>
              <a:t>People &gt; 20 years</a:t>
            </a:r>
          </a:p>
          <a:p>
            <a:pPr marL="742950" lvl="1" indent="-285750">
              <a:buFont typeface="Arial" panose="020B0604020202020204" pitchFamily="34" charset="0"/>
              <a:buChar char="•"/>
            </a:pPr>
            <a:r>
              <a:rPr lang="en-US" dirty="0"/>
              <a:t>Immunocompromised </a:t>
            </a:r>
          </a:p>
          <a:p>
            <a:pPr marL="742950" lvl="1" indent="-285750">
              <a:buFont typeface="Arial" panose="020B0604020202020204" pitchFamily="34" charset="0"/>
              <a:buChar char="•"/>
            </a:pPr>
            <a:r>
              <a:rPr lang="en-US" dirty="0"/>
              <a:t>Prior disease</a:t>
            </a:r>
          </a:p>
          <a:p>
            <a:pPr marL="1200150" lvl="2" indent="-285750">
              <a:buFont typeface="Arial" panose="020B0604020202020204" pitchFamily="34" charset="0"/>
              <a:buChar char="•"/>
            </a:pPr>
            <a:r>
              <a:rPr lang="en-US" dirty="0"/>
              <a:t>People with malignancy</a:t>
            </a:r>
          </a:p>
          <a:p>
            <a:pPr marL="1200150" lvl="2" indent="-285750">
              <a:buFont typeface="Arial" panose="020B0604020202020204" pitchFamily="34" charset="0"/>
              <a:buChar char="•"/>
            </a:pPr>
            <a:r>
              <a:rPr lang="en-US" dirty="0"/>
              <a:t>People with chronic diseases</a:t>
            </a:r>
          </a:p>
          <a:p>
            <a:pPr marL="742950" lvl="1" indent="-285750">
              <a:buFont typeface="Arial" panose="020B0604020202020204" pitchFamily="34" charset="0"/>
              <a:buChar char="•"/>
            </a:pPr>
            <a:r>
              <a:rPr lang="en-US" dirty="0"/>
              <a:t>Live in crowded impoverished conditions </a:t>
            </a:r>
          </a:p>
          <a:p>
            <a:pPr marL="742950" lvl="1" indent="-285750">
              <a:buFont typeface="Arial" panose="020B0604020202020204" pitchFamily="34" charset="0"/>
              <a:buChar char="•"/>
            </a:pPr>
            <a:r>
              <a:rPr lang="en-US" dirty="0"/>
              <a:t>Nutritional factors</a:t>
            </a:r>
          </a:p>
          <a:p>
            <a:pPr marL="1200150" lvl="2" indent="-285750">
              <a:buFont typeface="Arial" panose="020B0604020202020204" pitchFamily="34" charset="0"/>
              <a:buChar char="•"/>
            </a:pPr>
            <a:r>
              <a:rPr lang="en-US" dirty="0"/>
              <a:t>Malnutrition</a:t>
            </a:r>
          </a:p>
          <a:p>
            <a:pPr marL="1200150" lvl="2" indent="-285750">
              <a:buFont typeface="Arial" panose="020B0604020202020204" pitchFamily="34" charset="0"/>
              <a:buChar char="•"/>
            </a:pPr>
            <a:r>
              <a:rPr lang="en-US" dirty="0"/>
              <a:t>Lack appropriate amounts of Vitamin A in diet</a:t>
            </a:r>
          </a:p>
        </p:txBody>
      </p:sp>
    </p:spTree>
    <p:extLst>
      <p:ext uri="{BB962C8B-B14F-4D97-AF65-F5344CB8AC3E}">
        <p14:creationId xmlns:p14="http://schemas.microsoft.com/office/powerpoint/2010/main" val="4206118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7768"/>
            <a:ext cx="8382000" cy="474514"/>
          </a:xfrm>
          <a:solidFill>
            <a:srgbClr val="C00000"/>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Complications of Measles</a:t>
            </a:r>
          </a:p>
        </p:txBody>
      </p:sp>
      <p:sp>
        <p:nvSpPr>
          <p:cNvPr id="3" name="Content Placeholder 2"/>
          <p:cNvSpPr>
            <a:spLocks noGrp="1"/>
          </p:cNvSpPr>
          <p:nvPr>
            <p:ph idx="1"/>
          </p:nvPr>
        </p:nvSpPr>
        <p:spPr>
          <a:xfrm>
            <a:off x="182880" y="592282"/>
            <a:ext cx="10966568" cy="5728358"/>
          </a:xfrm>
        </p:spPr>
        <p:txBody>
          <a:bodyPr>
            <a:normAutofit/>
          </a:bodyPr>
          <a:lstStyle/>
          <a:p>
            <a:r>
              <a:rPr lang="en-US" dirty="0"/>
              <a:t>Immunosuppression,</a:t>
            </a:r>
          </a:p>
          <a:p>
            <a:pPr lvl="1"/>
            <a:r>
              <a:rPr lang="en-US" dirty="0"/>
              <a:t>Persists for few weeks </a:t>
            </a:r>
            <a:r>
              <a:rPr lang="en-US" dirty="0">
                <a:sym typeface="Wingdings" panose="05000000000000000000" pitchFamily="2" charset="2"/>
              </a:rPr>
              <a:t></a:t>
            </a:r>
            <a:r>
              <a:rPr lang="en-US" dirty="0"/>
              <a:t>increases risk of secondary complications. </a:t>
            </a:r>
          </a:p>
          <a:p>
            <a:r>
              <a:rPr lang="en-US" dirty="0"/>
              <a:t>Complications of measles</a:t>
            </a:r>
          </a:p>
          <a:p>
            <a:pPr lvl="2"/>
            <a:r>
              <a:rPr lang="en-US" dirty="0"/>
              <a:t>Otitis media (5%), </a:t>
            </a:r>
          </a:p>
          <a:p>
            <a:pPr lvl="2"/>
            <a:r>
              <a:rPr lang="en-US" dirty="0"/>
              <a:t>Corneal damage (higher risk in vitamin A deficiency) </a:t>
            </a:r>
          </a:p>
          <a:p>
            <a:pPr lvl="2"/>
            <a:r>
              <a:rPr lang="en-US" dirty="0"/>
              <a:t>Diarrhea (8%)</a:t>
            </a:r>
          </a:p>
          <a:p>
            <a:pPr lvl="2"/>
            <a:r>
              <a:rPr lang="en-US" dirty="0"/>
              <a:t>Respiratory tract infections (4%)</a:t>
            </a:r>
          </a:p>
          <a:p>
            <a:pPr lvl="3"/>
            <a:r>
              <a:rPr lang="en-US" dirty="0"/>
              <a:t>Pneumonia (1-6%)</a:t>
            </a:r>
          </a:p>
          <a:p>
            <a:pPr lvl="4"/>
            <a:r>
              <a:rPr lang="en-US" dirty="0"/>
              <a:t>Hecht pneumonia (primary measles pneumonia)</a:t>
            </a:r>
          </a:p>
          <a:p>
            <a:pPr lvl="4"/>
            <a:r>
              <a:rPr lang="en-US" dirty="0"/>
              <a:t>Secondary Bacterial pneumonia </a:t>
            </a:r>
          </a:p>
          <a:p>
            <a:pPr lvl="3"/>
            <a:r>
              <a:rPr lang="en-US" dirty="0"/>
              <a:t>Croup</a:t>
            </a:r>
          </a:p>
          <a:p>
            <a:pPr lvl="3"/>
            <a:r>
              <a:rPr lang="en-US" dirty="0"/>
              <a:t>Bronchiolitis</a:t>
            </a:r>
          </a:p>
        </p:txBody>
      </p:sp>
      <p:pic>
        <p:nvPicPr>
          <p:cNvPr id="4" name="Picture 3">
            <a:extLst>
              <a:ext uri="{FF2B5EF4-FFF2-40B4-BE49-F238E27FC236}">
                <a16:creationId xmlns:a16="http://schemas.microsoft.com/office/drawing/2014/main" id="{D81DB49C-7032-420E-80CE-3DFBB5F9576D}"/>
              </a:ext>
            </a:extLst>
          </p:cNvPr>
          <p:cNvPicPr>
            <a:picLocks noChangeAspect="1"/>
          </p:cNvPicPr>
          <p:nvPr/>
        </p:nvPicPr>
        <p:blipFill>
          <a:blip r:embed="rId3"/>
          <a:stretch>
            <a:fillRect/>
          </a:stretch>
        </p:blipFill>
        <p:spPr>
          <a:xfrm>
            <a:off x="8411507" y="1683641"/>
            <a:ext cx="2986136" cy="3545639"/>
          </a:xfrm>
          <a:prstGeom prst="rect">
            <a:avLst/>
          </a:prstGeom>
          <a:ln>
            <a:solidFill>
              <a:srgbClr val="00B050"/>
            </a:solidFill>
          </a:ln>
        </p:spPr>
      </p:pic>
      <p:sp>
        <p:nvSpPr>
          <p:cNvPr id="5" name="Rectangle 4">
            <a:extLst>
              <a:ext uri="{FF2B5EF4-FFF2-40B4-BE49-F238E27FC236}">
                <a16:creationId xmlns:a16="http://schemas.microsoft.com/office/drawing/2014/main" id="{178447BC-C00F-4A87-92C7-196E1077EBBB}"/>
              </a:ext>
            </a:extLst>
          </p:cNvPr>
          <p:cNvSpPr/>
          <p:nvPr/>
        </p:nvSpPr>
        <p:spPr>
          <a:xfrm>
            <a:off x="10339647" y="2997922"/>
            <a:ext cx="623455" cy="114303"/>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66CCA-7B88-DAEB-3B4D-E90810F83E31}"/>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
        <p:nvSpPr>
          <p:cNvPr id="10" name="TextBox 9">
            <a:extLst>
              <a:ext uri="{FF2B5EF4-FFF2-40B4-BE49-F238E27FC236}">
                <a16:creationId xmlns:a16="http://schemas.microsoft.com/office/drawing/2014/main" id="{244F898A-9472-438B-8FFF-355D656C222B}"/>
              </a:ext>
            </a:extLst>
          </p:cNvPr>
          <p:cNvSpPr txBox="1"/>
          <p:nvPr/>
        </p:nvSpPr>
        <p:spPr>
          <a:xfrm>
            <a:off x="5239030" y="5285830"/>
            <a:ext cx="6727147" cy="1323439"/>
          </a:xfrm>
          <a:prstGeom prst="rect">
            <a:avLst/>
          </a:prstGeom>
          <a:solidFill>
            <a:schemeClr val="accent3">
              <a:lumMod val="20000"/>
              <a:lumOff val="80000"/>
            </a:schemeClr>
          </a:solidFill>
        </p:spPr>
        <p:txBody>
          <a:bodyPr wrap="square" rtlCol="0">
            <a:spAutoFit/>
          </a:bodyPr>
          <a:lstStyle/>
          <a:p>
            <a:r>
              <a:rPr lang="en-GB" sz="1600" dirty="0"/>
              <a:t>We can find the infectious virus from 4 days post-infection to about 2 weeks. But viral RNA is still detectable and even bumps up for a bit, then gradually declines over 6 months and a long time in </a:t>
            </a:r>
            <a:r>
              <a:rPr lang="en-GB" sz="1600" dirty="0" err="1"/>
              <a:t>LNs</a:t>
            </a:r>
            <a:r>
              <a:rPr lang="en-GB" sz="1600" dirty="0"/>
              <a:t>. During this time, there is immune suppression. This is linked to increased susceptibility to other infections and lasts for as much as 2 to 3 years after infection.</a:t>
            </a:r>
          </a:p>
        </p:txBody>
      </p:sp>
    </p:spTree>
    <p:extLst>
      <p:ext uri="{BB962C8B-B14F-4D97-AF65-F5344CB8AC3E}">
        <p14:creationId xmlns:p14="http://schemas.microsoft.com/office/powerpoint/2010/main" val="69864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815BA-AB6F-AE57-CA50-E4F4ED46C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DBCD0-DCBD-5C3B-C52B-C557D92A5F54}"/>
              </a:ext>
            </a:extLst>
          </p:cNvPr>
          <p:cNvSpPr>
            <a:spLocks noGrp="1"/>
          </p:cNvSpPr>
          <p:nvPr>
            <p:ph type="title"/>
          </p:nvPr>
        </p:nvSpPr>
        <p:spPr>
          <a:xfrm>
            <a:off x="986246" y="59923"/>
            <a:ext cx="10219508" cy="474514"/>
          </a:xfrm>
          <a:solidFill>
            <a:srgbClr val="C00000"/>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Complications of Measles: Neurological complications and death</a:t>
            </a:r>
          </a:p>
        </p:txBody>
      </p:sp>
      <p:sp>
        <p:nvSpPr>
          <p:cNvPr id="3" name="Content Placeholder 2">
            <a:extLst>
              <a:ext uri="{FF2B5EF4-FFF2-40B4-BE49-F238E27FC236}">
                <a16:creationId xmlns:a16="http://schemas.microsoft.com/office/drawing/2014/main" id="{5B585EEF-643B-B6CA-3AFA-6646D3EDFDA7}"/>
              </a:ext>
            </a:extLst>
          </p:cNvPr>
          <p:cNvSpPr>
            <a:spLocks noGrp="1"/>
          </p:cNvSpPr>
          <p:nvPr>
            <p:ph idx="1"/>
          </p:nvPr>
        </p:nvSpPr>
        <p:spPr>
          <a:xfrm>
            <a:off x="222959" y="1054232"/>
            <a:ext cx="6360721" cy="5176751"/>
          </a:xfrm>
        </p:spPr>
        <p:txBody>
          <a:bodyPr>
            <a:normAutofit/>
          </a:bodyPr>
          <a:lstStyle/>
          <a:p>
            <a:r>
              <a:rPr lang="en-US" dirty="0"/>
              <a:t>Complications of measles</a:t>
            </a:r>
          </a:p>
          <a:p>
            <a:pPr lvl="2"/>
            <a:r>
              <a:rPr lang="en-US" dirty="0"/>
              <a:t>Convulsions (0.5%) </a:t>
            </a:r>
          </a:p>
          <a:p>
            <a:pPr lvl="2"/>
            <a:r>
              <a:rPr lang="en-US" dirty="0"/>
              <a:t>Neurological complications (0.1%)</a:t>
            </a:r>
          </a:p>
          <a:p>
            <a:pPr lvl="3"/>
            <a:r>
              <a:rPr lang="en-US" dirty="0"/>
              <a:t>Encephalitis (1-4 per 1000)</a:t>
            </a:r>
          </a:p>
          <a:p>
            <a:pPr lvl="3"/>
            <a:r>
              <a:rPr lang="en-US" dirty="0"/>
              <a:t>Subacute sclerosing panencephalitis (1 per 10K)</a:t>
            </a:r>
          </a:p>
          <a:p>
            <a:pPr lvl="2"/>
            <a:r>
              <a:rPr lang="en-US" dirty="0"/>
              <a:t>Death 1 to 3 per 1000</a:t>
            </a:r>
          </a:p>
          <a:p>
            <a:pPr lvl="3"/>
            <a:r>
              <a:rPr lang="en-US" dirty="0"/>
              <a:t>(e.g., In 2012, &gt; 120 000 people- mostly children - died from measles)</a:t>
            </a:r>
          </a:p>
          <a:p>
            <a:pPr lvl="3"/>
            <a:r>
              <a:rPr lang="en-US" b="1" dirty="0">
                <a:solidFill>
                  <a:srgbClr val="FF0000"/>
                </a:solidFill>
              </a:rPr>
              <a:t>Death from Measles in HIV infected children has been reported to be as high as 50%!</a:t>
            </a:r>
          </a:p>
        </p:txBody>
      </p:sp>
      <p:pic>
        <p:nvPicPr>
          <p:cNvPr id="7" name="Picture 6" descr="Deaf, partially blind, mentally handicapped young woman with muscular hypotonia as a consequence of neurological complications from measles encephalitis. Her name is Sara, and she is 35 years old in this photo.">
            <a:extLst>
              <a:ext uri="{FF2B5EF4-FFF2-40B4-BE49-F238E27FC236}">
                <a16:creationId xmlns:a16="http://schemas.microsoft.com/office/drawing/2014/main" id="{B7BBE3A8-8586-B2C0-ABEB-9539A1086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910" y="1536370"/>
            <a:ext cx="4524610" cy="3401390"/>
          </a:xfrm>
          <a:prstGeom prst="rect">
            <a:avLst/>
          </a:prstGeom>
          <a:ln>
            <a:solidFill>
              <a:srgbClr val="FF0000"/>
            </a:solidFill>
          </a:ln>
        </p:spPr>
      </p:pic>
      <p:sp>
        <p:nvSpPr>
          <p:cNvPr id="4" name="TextBox 3">
            <a:extLst>
              <a:ext uri="{FF2B5EF4-FFF2-40B4-BE49-F238E27FC236}">
                <a16:creationId xmlns:a16="http://schemas.microsoft.com/office/drawing/2014/main" id="{28849934-627F-DA93-6909-142B3589132B}"/>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71075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6D260-15D3-23FC-0C6A-70B37F5435DD}"/>
              </a:ext>
            </a:extLst>
          </p:cNvPr>
          <p:cNvSpPr>
            <a:spLocks noGrp="1"/>
          </p:cNvSpPr>
          <p:nvPr>
            <p:ph type="title"/>
          </p:nvPr>
        </p:nvSpPr>
        <p:spPr>
          <a:xfrm>
            <a:off x="2294867" y="219166"/>
            <a:ext cx="7374355" cy="715962"/>
          </a:xfr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1846: Observations of Peter Panum</a:t>
            </a:r>
          </a:p>
        </p:txBody>
      </p:sp>
      <p:pic>
        <p:nvPicPr>
          <p:cNvPr id="6" name="Content Placeholder 5" descr="A close-up of a map">
            <a:extLst>
              <a:ext uri="{FF2B5EF4-FFF2-40B4-BE49-F238E27FC236}">
                <a16:creationId xmlns:a16="http://schemas.microsoft.com/office/drawing/2014/main" id="{96FA9688-19F8-CEF7-97F7-1A679C74EE0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2670" y="1295830"/>
            <a:ext cx="5384800" cy="4266340"/>
          </a:xfrm>
          <a:ln>
            <a:solidFill>
              <a:schemeClr val="accent3">
                <a:lumMod val="50000"/>
              </a:schemeClr>
            </a:solidFill>
          </a:ln>
        </p:spPr>
      </p:pic>
      <p:sp>
        <p:nvSpPr>
          <p:cNvPr id="4" name="Content Placeholder 3">
            <a:extLst>
              <a:ext uri="{FF2B5EF4-FFF2-40B4-BE49-F238E27FC236}">
                <a16:creationId xmlns:a16="http://schemas.microsoft.com/office/drawing/2014/main" id="{0879FFEF-A1E0-EC13-9E17-086C6C4F50AE}"/>
              </a:ext>
            </a:extLst>
          </p:cNvPr>
          <p:cNvSpPr>
            <a:spLocks noGrp="1"/>
          </p:cNvSpPr>
          <p:nvPr>
            <p:ph sz="half" idx="2"/>
          </p:nvPr>
        </p:nvSpPr>
        <p:spPr>
          <a:xfrm>
            <a:off x="5982045" y="1409972"/>
            <a:ext cx="5948343" cy="3018337"/>
          </a:xfrm>
        </p:spPr>
        <p:txBody>
          <a:bodyPr/>
          <a:lstStyle/>
          <a:p>
            <a:r>
              <a:rPr lang="en-US" dirty="0"/>
              <a:t>Measles had been absent from the Faroe Islands for 60 years</a:t>
            </a:r>
          </a:p>
          <a:p>
            <a:r>
              <a:rPr lang="en-US" dirty="0"/>
              <a:t>Only people ≥ 60 did not become ill in 1846</a:t>
            </a:r>
          </a:p>
          <a:p>
            <a:pPr lvl="1"/>
            <a:r>
              <a:rPr lang="en-US" dirty="0"/>
              <a:t>100% of susceptible people got sick</a:t>
            </a:r>
          </a:p>
          <a:p>
            <a:pPr lvl="1"/>
            <a:r>
              <a:rPr lang="en-US" dirty="0"/>
              <a:t> 14-day incubation period</a:t>
            </a:r>
          </a:p>
        </p:txBody>
      </p:sp>
      <p:sp>
        <p:nvSpPr>
          <p:cNvPr id="7" name="TextBox 6">
            <a:extLst>
              <a:ext uri="{FF2B5EF4-FFF2-40B4-BE49-F238E27FC236}">
                <a16:creationId xmlns:a16="http://schemas.microsoft.com/office/drawing/2014/main" id="{1347EDF5-3627-AA60-0604-0225469B1535}"/>
              </a:ext>
            </a:extLst>
          </p:cNvPr>
          <p:cNvSpPr txBox="1"/>
          <p:nvPr/>
        </p:nvSpPr>
        <p:spPr>
          <a:xfrm rot="16200000">
            <a:off x="-2613847" y="3217297"/>
            <a:ext cx="5384800" cy="215444"/>
          </a:xfrm>
          <a:prstGeom prst="rect">
            <a:avLst/>
          </a:prstGeom>
          <a:noFill/>
        </p:spPr>
        <p:txBody>
          <a:bodyPr wrap="square" rtlCol="0">
            <a:spAutoFit/>
          </a:bodyPr>
          <a:lstStyle/>
          <a:p>
            <a:pPr algn="ctr"/>
            <a:r>
              <a:rPr lang="en-US" sz="800" dirty="0">
                <a:solidFill>
                  <a:schemeClr val="accent3">
                    <a:lumMod val="75000"/>
                  </a:schemeClr>
                </a:solidFill>
                <a:hlinkClick r:id="rId4">
                  <a:extLst>
                    <a:ext uri="{A12FA001-AC4F-418D-AE19-62706E023703}">
                      <ahyp:hlinkClr xmlns:ahyp="http://schemas.microsoft.com/office/drawing/2018/hyperlinkcolor" val="tx"/>
                    </a:ext>
                  </a:extLst>
                </a:hlinkClick>
              </a:rPr>
              <a:t>https://www.medicine.mcgill.ca/epidemiology/hanley/vaccinations/PanumMeasles.pdf</a:t>
            </a:r>
            <a:r>
              <a:rPr lang="en-US" sz="800" dirty="0">
                <a:solidFill>
                  <a:schemeClr val="accent3">
                    <a:lumMod val="75000"/>
                  </a:schemeClr>
                </a:solidFill>
              </a:rPr>
              <a:t> </a:t>
            </a:r>
          </a:p>
        </p:txBody>
      </p:sp>
      <p:pic>
        <p:nvPicPr>
          <p:cNvPr id="9" name="Picture 8" descr="Peter Ludwig Panum, Danish doctor, Pathologist ">
            <a:extLst>
              <a:ext uri="{FF2B5EF4-FFF2-40B4-BE49-F238E27FC236}">
                <a16:creationId xmlns:a16="http://schemas.microsoft.com/office/drawing/2014/main" id="{F9DD7A46-E64D-58F7-155F-E7C069B4E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0103" y="5076707"/>
            <a:ext cx="1209227" cy="1231957"/>
          </a:xfrm>
          <a:prstGeom prst="rect">
            <a:avLst/>
          </a:prstGeom>
          <a:ln>
            <a:solidFill>
              <a:schemeClr val="accent3">
                <a:lumMod val="50000"/>
              </a:schemeClr>
            </a:solidFill>
          </a:ln>
        </p:spPr>
      </p:pic>
      <p:sp>
        <p:nvSpPr>
          <p:cNvPr id="10" name="TextBox 9">
            <a:extLst>
              <a:ext uri="{FF2B5EF4-FFF2-40B4-BE49-F238E27FC236}">
                <a16:creationId xmlns:a16="http://schemas.microsoft.com/office/drawing/2014/main" id="{1ED34EA1-2FB3-0C01-A6B4-2C16F3DAE954}"/>
              </a:ext>
            </a:extLst>
          </p:cNvPr>
          <p:cNvSpPr txBox="1"/>
          <p:nvPr/>
        </p:nvSpPr>
        <p:spPr>
          <a:xfrm rot="16200000">
            <a:off x="-2898702" y="3278643"/>
            <a:ext cx="6213929" cy="215444"/>
          </a:xfrm>
          <a:prstGeom prst="rect">
            <a:avLst/>
          </a:prstGeom>
          <a:noFill/>
        </p:spPr>
        <p:txBody>
          <a:bodyPr wrap="square" rtlCol="0">
            <a:spAutoFit/>
          </a:bodyPr>
          <a:lstStyle/>
          <a:p>
            <a:pPr algn="ctr"/>
            <a:r>
              <a:rPr lang="en-US" sz="800" dirty="0">
                <a:solidFill>
                  <a:schemeClr val="accent3">
                    <a:lumMod val="75000"/>
                  </a:schemeClr>
                </a:solidFill>
                <a:hlinkClick r:id="rId6">
                  <a:extLst>
                    <a:ext uri="{A12FA001-AC4F-418D-AE19-62706E023703}">
                      <ahyp:hlinkClr xmlns:ahyp="http://schemas.microsoft.com/office/drawing/2018/hyperlinkcolor" val="tx"/>
                    </a:ext>
                  </a:extLst>
                </a:hlinkClick>
              </a:rPr>
              <a:t>https://sundhedspolitisktidsskrift.dk/nyheder/4507-spaendende-bog-om-en-endnu-mere-spaendende-dansk-laege.html</a:t>
            </a:r>
            <a:r>
              <a:rPr lang="en-US" sz="800" dirty="0">
                <a:solidFill>
                  <a:schemeClr val="accent3">
                    <a:lumMod val="75000"/>
                  </a:schemeClr>
                </a:solidFill>
              </a:rPr>
              <a:t> </a:t>
            </a:r>
          </a:p>
        </p:txBody>
      </p:sp>
      <p:sp>
        <p:nvSpPr>
          <p:cNvPr id="11" name="TextBox 10">
            <a:extLst>
              <a:ext uri="{FF2B5EF4-FFF2-40B4-BE49-F238E27FC236}">
                <a16:creationId xmlns:a16="http://schemas.microsoft.com/office/drawing/2014/main" id="{69A94D2B-F85D-8FE8-F225-4AC4E11B4F83}"/>
              </a:ext>
            </a:extLst>
          </p:cNvPr>
          <p:cNvSpPr txBox="1"/>
          <p:nvPr/>
        </p:nvSpPr>
        <p:spPr>
          <a:xfrm>
            <a:off x="10074679" y="6308664"/>
            <a:ext cx="2158637" cy="369332"/>
          </a:xfrm>
          <a:prstGeom prst="rect">
            <a:avLst/>
          </a:prstGeom>
          <a:noFill/>
        </p:spPr>
        <p:txBody>
          <a:bodyPr wrap="square" rtlCol="0">
            <a:spAutoFit/>
          </a:bodyPr>
          <a:lstStyle/>
          <a:p>
            <a:r>
              <a:rPr lang="en-US" dirty="0"/>
              <a:t>Peter Ludwig Panum</a:t>
            </a:r>
          </a:p>
        </p:txBody>
      </p:sp>
    </p:spTree>
    <p:extLst>
      <p:ext uri="{BB962C8B-B14F-4D97-AF65-F5344CB8AC3E}">
        <p14:creationId xmlns:p14="http://schemas.microsoft.com/office/powerpoint/2010/main" val="2017017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5D5682-4E5E-40DF-BA00-654F8CE13CA7}"/>
              </a:ext>
            </a:extLst>
          </p:cNvPr>
          <p:cNvSpPr>
            <a:spLocks noGrp="1"/>
          </p:cNvSpPr>
          <p:nvPr>
            <p:ph type="title"/>
          </p:nvPr>
        </p:nvSpPr>
        <p:spPr/>
        <p:txBody>
          <a:bodyPr>
            <a:normAutofit fontScale="90000"/>
          </a:bodyPr>
          <a:lstStyle/>
          <a:p>
            <a:r>
              <a:rPr lang="en-US" dirty="0"/>
              <a:t>Pneumonia is responsible for ~ 60% of Measles deaths</a:t>
            </a:r>
          </a:p>
        </p:txBody>
      </p:sp>
      <p:pic>
        <p:nvPicPr>
          <p:cNvPr id="9" name="Content Placeholder 8">
            <a:extLst>
              <a:ext uri="{FF2B5EF4-FFF2-40B4-BE49-F238E27FC236}">
                <a16:creationId xmlns:a16="http://schemas.microsoft.com/office/drawing/2014/main" id="{01A4A3D3-4382-4DAE-93E6-EA3B3D54B3FD}"/>
              </a:ext>
            </a:extLst>
          </p:cNvPr>
          <p:cNvPicPr>
            <a:picLocks noGrp="1" noChangeAspect="1"/>
          </p:cNvPicPr>
          <p:nvPr>
            <p:ph sz="half" idx="2"/>
          </p:nvPr>
        </p:nvPicPr>
        <p:blipFill>
          <a:blip r:embed="rId3"/>
          <a:stretch>
            <a:fillRect/>
          </a:stretch>
        </p:blipFill>
        <p:spPr>
          <a:xfrm>
            <a:off x="928311" y="775858"/>
            <a:ext cx="3718968" cy="2613329"/>
          </a:xfrm>
          <a:prstGeom prst="rect">
            <a:avLst/>
          </a:prstGeom>
          <a:ln>
            <a:solidFill>
              <a:srgbClr val="336600"/>
            </a:solidFill>
          </a:ln>
        </p:spPr>
      </p:pic>
      <p:sp>
        <p:nvSpPr>
          <p:cNvPr id="6" name="Content Placeholder 5">
            <a:extLst>
              <a:ext uri="{FF2B5EF4-FFF2-40B4-BE49-F238E27FC236}">
                <a16:creationId xmlns:a16="http://schemas.microsoft.com/office/drawing/2014/main" id="{8F287927-36EE-4FD4-ADA7-3483627F97CE}"/>
              </a:ext>
            </a:extLst>
          </p:cNvPr>
          <p:cNvSpPr>
            <a:spLocks noGrp="1"/>
          </p:cNvSpPr>
          <p:nvPr>
            <p:ph sz="quarter" idx="4"/>
          </p:nvPr>
        </p:nvSpPr>
        <p:spPr>
          <a:xfrm>
            <a:off x="5070764" y="1153393"/>
            <a:ext cx="6993081" cy="2057401"/>
          </a:xfrm>
        </p:spPr>
        <p:txBody>
          <a:bodyPr>
            <a:normAutofit fontScale="92500" lnSpcReduction="10000"/>
          </a:bodyPr>
          <a:lstStyle/>
          <a:p>
            <a:r>
              <a:rPr lang="en-US" dirty="0"/>
              <a:t>Deadly Measles Pneumonia is most often bacterial superinfection</a:t>
            </a:r>
          </a:p>
          <a:p>
            <a:r>
              <a:rPr lang="en-US" dirty="0"/>
              <a:t>Bacteria most frequently responsible for superinfection</a:t>
            </a:r>
          </a:p>
          <a:p>
            <a:pPr lvl="1"/>
            <a:r>
              <a:rPr lang="en-US" i="1" dirty="0"/>
              <a:t>Staphylococcus</a:t>
            </a:r>
          </a:p>
          <a:p>
            <a:pPr lvl="1"/>
            <a:r>
              <a:rPr lang="en-US" i="1" dirty="0"/>
              <a:t>Streptococcus pneumoniae</a:t>
            </a:r>
          </a:p>
          <a:p>
            <a:pPr lvl="1"/>
            <a:r>
              <a:rPr lang="en-US" i="1" dirty="0"/>
              <a:t>Haemophilus influenzae </a:t>
            </a:r>
            <a:r>
              <a:rPr lang="en-US" dirty="0"/>
              <a:t>(typeable, encapsulated)</a:t>
            </a:r>
          </a:p>
        </p:txBody>
      </p:sp>
      <p:pic>
        <p:nvPicPr>
          <p:cNvPr id="8" name="Content Placeholder 7">
            <a:extLst>
              <a:ext uri="{FF2B5EF4-FFF2-40B4-BE49-F238E27FC236}">
                <a16:creationId xmlns:a16="http://schemas.microsoft.com/office/drawing/2014/main" id="{E15EA3B4-7654-48B3-825A-A976C925C9CB}"/>
              </a:ext>
            </a:extLst>
          </p:cNvPr>
          <p:cNvPicPr>
            <a:picLocks noGrp="1" noChangeAspect="1"/>
          </p:cNvPicPr>
          <p:nvPr>
            <p:ph sz="quarter" idx="13"/>
          </p:nvPr>
        </p:nvPicPr>
        <p:blipFill>
          <a:blip r:embed="rId4"/>
          <a:stretch>
            <a:fillRect/>
          </a:stretch>
        </p:blipFill>
        <p:spPr>
          <a:xfrm>
            <a:off x="930252" y="3685306"/>
            <a:ext cx="3717997" cy="2227117"/>
          </a:xfrm>
          <a:prstGeom prst="rect">
            <a:avLst/>
          </a:prstGeom>
          <a:ln>
            <a:solidFill>
              <a:srgbClr val="336600"/>
            </a:solidFill>
          </a:ln>
        </p:spPr>
      </p:pic>
      <p:sp>
        <p:nvSpPr>
          <p:cNvPr id="10" name="Content Placeholder 5">
            <a:extLst>
              <a:ext uri="{FF2B5EF4-FFF2-40B4-BE49-F238E27FC236}">
                <a16:creationId xmlns:a16="http://schemas.microsoft.com/office/drawing/2014/main" id="{CBD0AFB9-A0D6-4158-BFC8-E0C44DC8374B}"/>
              </a:ext>
            </a:extLst>
          </p:cNvPr>
          <p:cNvSpPr txBox="1">
            <a:spLocks/>
          </p:cNvSpPr>
          <p:nvPr/>
        </p:nvSpPr>
        <p:spPr>
          <a:xfrm>
            <a:off x="5077690" y="4017817"/>
            <a:ext cx="6993081" cy="14789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Hecht’s Pneumonia = Giant Cell Pneumonia</a:t>
            </a:r>
          </a:p>
          <a:p>
            <a:pPr lvl="1"/>
            <a:r>
              <a:rPr lang="en-US" dirty="0"/>
              <a:t>Described by Victor Hecht in 1910</a:t>
            </a:r>
          </a:p>
          <a:p>
            <a:pPr lvl="1"/>
            <a:r>
              <a:rPr lang="en-US" dirty="0"/>
              <a:t>Uncommon, mainly seen in immunocompromised and familial settings </a:t>
            </a:r>
          </a:p>
        </p:txBody>
      </p:sp>
    </p:spTree>
    <p:extLst>
      <p:ext uri="{BB962C8B-B14F-4D97-AF65-F5344CB8AC3E}">
        <p14:creationId xmlns:p14="http://schemas.microsoft.com/office/powerpoint/2010/main" val="1594465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3B42-60D5-49D4-8C67-6CEBCFA804F0}"/>
              </a:ext>
            </a:extLst>
          </p:cNvPr>
          <p:cNvSpPr>
            <a:spLocks noGrp="1"/>
          </p:cNvSpPr>
          <p:nvPr>
            <p:ph type="title"/>
          </p:nvPr>
        </p:nvSpPr>
        <p:spPr>
          <a:xfrm>
            <a:off x="609599" y="152400"/>
            <a:ext cx="10986655" cy="284018"/>
          </a:xfrm>
        </p:spPr>
        <p:txBody>
          <a:bodyPr>
            <a:normAutofit fontScale="90000"/>
          </a:bodyPr>
          <a:lstStyle/>
          <a:p>
            <a:r>
              <a:rPr lang="en-US" dirty="0"/>
              <a:t>Selected measles complications ICD-9/10 coded at US Hospital</a:t>
            </a:r>
          </a:p>
        </p:txBody>
      </p:sp>
      <p:sp>
        <p:nvSpPr>
          <p:cNvPr id="3" name="Content Placeholder 2">
            <a:extLst>
              <a:ext uri="{FF2B5EF4-FFF2-40B4-BE49-F238E27FC236}">
                <a16:creationId xmlns:a16="http://schemas.microsoft.com/office/drawing/2014/main" id="{D65D52B6-B221-4A94-9A58-0FE2F8A555E0}"/>
              </a:ext>
            </a:extLst>
          </p:cNvPr>
          <p:cNvSpPr>
            <a:spLocks noGrp="1"/>
          </p:cNvSpPr>
          <p:nvPr>
            <p:ph sz="half" idx="2"/>
          </p:nvPr>
        </p:nvSpPr>
        <p:spPr>
          <a:xfrm>
            <a:off x="0" y="3352800"/>
            <a:ext cx="3943899" cy="2773365"/>
          </a:xfrm>
        </p:spPr>
        <p:txBody>
          <a:bodyPr>
            <a:normAutofit/>
          </a:bodyPr>
          <a:lstStyle/>
          <a:p>
            <a:r>
              <a:rPr lang="en-US" sz="1800" dirty="0"/>
              <a:t>The 2011 Minnesota outbreak had a 67% hospitalization rate (14/21 patients, this includes 7 of the patients in this study</a:t>
            </a:r>
          </a:p>
        </p:txBody>
      </p:sp>
      <p:pic>
        <p:nvPicPr>
          <p:cNvPr id="6" name="Content Placeholder 5">
            <a:extLst>
              <a:ext uri="{FF2B5EF4-FFF2-40B4-BE49-F238E27FC236}">
                <a16:creationId xmlns:a16="http://schemas.microsoft.com/office/drawing/2014/main" id="{946A136A-0CAA-4DC5-AFA0-1AE1EFD7D9C2}"/>
              </a:ext>
            </a:extLst>
          </p:cNvPr>
          <p:cNvPicPr>
            <a:picLocks noGrp="1" noChangeAspect="1"/>
          </p:cNvPicPr>
          <p:nvPr>
            <p:ph sz="quarter" idx="4"/>
          </p:nvPr>
        </p:nvPicPr>
        <p:blipFill>
          <a:blip r:embed="rId3"/>
          <a:stretch>
            <a:fillRect/>
          </a:stretch>
        </p:blipFill>
        <p:spPr>
          <a:xfrm>
            <a:off x="4218174" y="700140"/>
            <a:ext cx="7831816" cy="5004471"/>
          </a:xfrm>
          <a:prstGeom prst="rect">
            <a:avLst/>
          </a:prstGeom>
        </p:spPr>
      </p:pic>
      <p:sp>
        <p:nvSpPr>
          <p:cNvPr id="5" name="Content Placeholder 4">
            <a:extLst>
              <a:ext uri="{FF2B5EF4-FFF2-40B4-BE49-F238E27FC236}">
                <a16:creationId xmlns:a16="http://schemas.microsoft.com/office/drawing/2014/main" id="{652EAF87-6F95-4959-82F1-83DE021A715D}"/>
              </a:ext>
            </a:extLst>
          </p:cNvPr>
          <p:cNvSpPr>
            <a:spLocks noGrp="1"/>
          </p:cNvSpPr>
          <p:nvPr>
            <p:ph sz="quarter" idx="13"/>
          </p:nvPr>
        </p:nvSpPr>
        <p:spPr>
          <a:xfrm>
            <a:off x="0" y="955964"/>
            <a:ext cx="4114800" cy="2396836"/>
          </a:xfrm>
        </p:spPr>
        <p:txBody>
          <a:bodyPr>
            <a:normAutofit lnSpcReduction="10000"/>
          </a:bodyPr>
          <a:lstStyle/>
          <a:p>
            <a:r>
              <a:rPr lang="en-US" sz="2100" dirty="0"/>
              <a:t>Complications from Measles</a:t>
            </a:r>
          </a:p>
          <a:p>
            <a:r>
              <a:rPr lang="en-US" sz="2100" dirty="0"/>
              <a:t>Retrospective study of 33 hospitalized children aged 0–18 years </a:t>
            </a:r>
            <a:r>
              <a:rPr lang="en-US" sz="2000" dirty="0"/>
              <a:t>(observation/inpatient) </a:t>
            </a:r>
            <a:r>
              <a:rPr lang="en-US" sz="2100" dirty="0"/>
              <a:t>at Children’s Minnesota 2011-2017, including 2 outbreaks. </a:t>
            </a:r>
          </a:p>
          <a:p>
            <a:r>
              <a:rPr lang="en-US" sz="2100" dirty="0"/>
              <a:t>75% (25/33) had dehydration! </a:t>
            </a:r>
          </a:p>
        </p:txBody>
      </p:sp>
      <p:sp>
        <p:nvSpPr>
          <p:cNvPr id="7" name="TextBox 6">
            <a:extLst>
              <a:ext uri="{FF2B5EF4-FFF2-40B4-BE49-F238E27FC236}">
                <a16:creationId xmlns:a16="http://schemas.microsoft.com/office/drawing/2014/main" id="{553FC26D-7D8E-46B3-A47B-E30EA37243C8}"/>
              </a:ext>
            </a:extLst>
          </p:cNvPr>
          <p:cNvSpPr txBox="1"/>
          <p:nvPr/>
        </p:nvSpPr>
        <p:spPr>
          <a:xfrm>
            <a:off x="6972300" y="5756565"/>
            <a:ext cx="5077690" cy="307777"/>
          </a:xfrm>
          <a:prstGeom prst="rect">
            <a:avLst/>
          </a:prstGeom>
          <a:noFill/>
        </p:spPr>
        <p:txBody>
          <a:bodyPr wrap="square" rtlCol="0">
            <a:spAutoFit/>
          </a:bodyPr>
          <a:lstStyle/>
          <a:p>
            <a:r>
              <a:rPr lang="en-US" sz="1400" dirty="0"/>
              <a:t>Hester G et al. Pediatr Infect Dis J, 2019 June 38(6):547-552</a:t>
            </a:r>
          </a:p>
        </p:txBody>
      </p:sp>
    </p:spTree>
    <p:extLst>
      <p:ext uri="{BB962C8B-B14F-4D97-AF65-F5344CB8AC3E}">
        <p14:creationId xmlns:p14="http://schemas.microsoft.com/office/powerpoint/2010/main" val="5288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310"/>
            <a:ext cx="8382000" cy="489526"/>
          </a:xfrm>
          <a:solidFill>
            <a:srgbClr val="C00000"/>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Managing Suspected and Confirmed Measles</a:t>
            </a:r>
          </a:p>
        </p:txBody>
      </p:sp>
      <p:sp>
        <p:nvSpPr>
          <p:cNvPr id="3" name="Content Placeholder 2"/>
          <p:cNvSpPr>
            <a:spLocks noGrp="1"/>
          </p:cNvSpPr>
          <p:nvPr>
            <p:ph idx="1"/>
          </p:nvPr>
        </p:nvSpPr>
        <p:spPr>
          <a:xfrm>
            <a:off x="6096000" y="768927"/>
            <a:ext cx="6096000" cy="5281037"/>
          </a:xfrm>
        </p:spPr>
        <p:txBody>
          <a:bodyPr>
            <a:normAutofit fontScale="85000" lnSpcReduction="20000"/>
          </a:bodyPr>
          <a:lstStyle/>
          <a:p>
            <a:r>
              <a:rPr lang="en-US" sz="2800" dirty="0"/>
              <a:t>ISOLATE THE PATIENT! </a:t>
            </a:r>
          </a:p>
          <a:p>
            <a:pPr lvl="1"/>
            <a:r>
              <a:rPr lang="en-US" sz="2400" dirty="0"/>
              <a:t>Patients with suspected measles or confirmed measles should be </a:t>
            </a:r>
            <a:r>
              <a:rPr lang="en-US" sz="2400" b="1" dirty="0">
                <a:solidFill>
                  <a:srgbClr val="C00000"/>
                </a:solidFill>
              </a:rPr>
              <a:t>isolated</a:t>
            </a:r>
          </a:p>
          <a:p>
            <a:pPr lvl="2"/>
            <a:r>
              <a:rPr lang="en-US" sz="2000" b="1" dirty="0"/>
              <a:t>If otherwise-health patient:</a:t>
            </a:r>
          </a:p>
          <a:p>
            <a:pPr lvl="3"/>
            <a:r>
              <a:rPr lang="en-US" sz="1600" b="1" dirty="0"/>
              <a:t>Isolate </a:t>
            </a:r>
            <a:r>
              <a:rPr lang="en-US" sz="1600" dirty="0"/>
              <a:t>for at least 4 days after rash appears</a:t>
            </a:r>
          </a:p>
          <a:p>
            <a:pPr lvl="2"/>
            <a:r>
              <a:rPr lang="en-US" sz="2000" b="1" dirty="0"/>
              <a:t>Malnourished or immunocompromised:</a:t>
            </a:r>
          </a:p>
          <a:p>
            <a:pPr lvl="3"/>
            <a:r>
              <a:rPr lang="en-US" sz="1600" b="1" dirty="0"/>
              <a:t>Isolate</a:t>
            </a:r>
            <a:r>
              <a:rPr lang="en-US" sz="1600" dirty="0"/>
              <a:t> for ENTIRE time of illness </a:t>
            </a:r>
          </a:p>
          <a:p>
            <a:r>
              <a:rPr lang="en-US" sz="2800" dirty="0"/>
              <a:t>Avoid contact with any susceptible healthcare workers</a:t>
            </a:r>
          </a:p>
          <a:p>
            <a:r>
              <a:rPr lang="en-US" sz="2800" dirty="0"/>
              <a:t>Immediately report cases to local health departments to ensure a prompt public health response</a:t>
            </a:r>
          </a:p>
          <a:p>
            <a:r>
              <a:rPr lang="en-US" sz="2800" dirty="0"/>
              <a:t>Vaccinate anyone 6 months or older without previous immunity who enters a hospital area where a measles patient is held (or a hospital area that held a measles patient within the last 6 hours)</a:t>
            </a:r>
          </a:p>
        </p:txBody>
      </p:sp>
      <p:pic>
        <p:nvPicPr>
          <p:cNvPr id="6" name="Picture 5">
            <a:extLst>
              <a:ext uri="{FF2B5EF4-FFF2-40B4-BE49-F238E27FC236}">
                <a16:creationId xmlns:a16="http://schemas.microsoft.com/office/drawing/2014/main" id="{5CE60B1E-43E0-45BA-996E-DF0A02FC1101}"/>
              </a:ext>
            </a:extLst>
          </p:cNvPr>
          <p:cNvPicPr>
            <a:picLocks noChangeAspect="1"/>
          </p:cNvPicPr>
          <p:nvPr/>
        </p:nvPicPr>
        <p:blipFill>
          <a:blip r:embed="rId2"/>
          <a:stretch>
            <a:fillRect/>
          </a:stretch>
        </p:blipFill>
        <p:spPr>
          <a:xfrm>
            <a:off x="176647" y="1267690"/>
            <a:ext cx="5559030" cy="3314701"/>
          </a:xfrm>
          <a:prstGeom prst="rect">
            <a:avLst/>
          </a:prstGeom>
          <a:ln w="38100">
            <a:solidFill>
              <a:schemeClr val="accent2">
                <a:lumMod val="50000"/>
              </a:schemeClr>
            </a:solidFill>
          </a:ln>
        </p:spPr>
      </p:pic>
      <p:sp>
        <p:nvSpPr>
          <p:cNvPr id="7" name="TextBox 6">
            <a:extLst>
              <a:ext uri="{FF2B5EF4-FFF2-40B4-BE49-F238E27FC236}">
                <a16:creationId xmlns:a16="http://schemas.microsoft.com/office/drawing/2014/main" id="{67AD6EC5-54CC-4856-BFA2-D2914830E14A}"/>
              </a:ext>
            </a:extLst>
          </p:cNvPr>
          <p:cNvSpPr txBox="1"/>
          <p:nvPr/>
        </p:nvSpPr>
        <p:spPr>
          <a:xfrm>
            <a:off x="1153392" y="4571998"/>
            <a:ext cx="3304309" cy="369332"/>
          </a:xfrm>
          <a:prstGeom prst="rect">
            <a:avLst/>
          </a:prstGeom>
          <a:noFill/>
        </p:spPr>
        <p:txBody>
          <a:bodyPr wrap="square" rtlCol="0">
            <a:spAutoFit/>
          </a:bodyPr>
          <a:lstStyle/>
          <a:p>
            <a:pPr algn="ctr"/>
            <a:r>
              <a:rPr lang="en-US" dirty="0"/>
              <a:t>Health Sign in use in 1904</a:t>
            </a:r>
          </a:p>
        </p:txBody>
      </p:sp>
      <p:sp>
        <p:nvSpPr>
          <p:cNvPr id="4" name="TextBox 3">
            <a:extLst>
              <a:ext uri="{FF2B5EF4-FFF2-40B4-BE49-F238E27FC236}">
                <a16:creationId xmlns:a16="http://schemas.microsoft.com/office/drawing/2014/main" id="{B92D09CA-C375-B20C-28E1-581DA7C4B6E1}"/>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09367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General Management Principles</a:t>
            </a:r>
          </a:p>
        </p:txBody>
      </p:sp>
      <p:sp>
        <p:nvSpPr>
          <p:cNvPr id="3" name="Content Placeholder 2"/>
          <p:cNvSpPr>
            <a:spLocks noGrp="1"/>
          </p:cNvSpPr>
          <p:nvPr>
            <p:ph sz="half" idx="1"/>
          </p:nvPr>
        </p:nvSpPr>
        <p:spPr>
          <a:xfrm>
            <a:off x="220662" y="701040"/>
            <a:ext cx="7052974" cy="2104505"/>
          </a:xfrm>
        </p:spPr>
        <p:txBody>
          <a:bodyPr>
            <a:normAutofit fontScale="77500" lnSpcReduction="20000"/>
          </a:bodyPr>
          <a:lstStyle/>
          <a:p>
            <a:pPr>
              <a:spcBef>
                <a:spcPts val="300"/>
              </a:spcBef>
            </a:pPr>
            <a:r>
              <a:rPr lang="en-US" dirty="0"/>
              <a:t>Treat the whole patient (and family)</a:t>
            </a:r>
          </a:p>
          <a:p>
            <a:pPr>
              <a:spcBef>
                <a:spcPts val="300"/>
              </a:spcBef>
            </a:pPr>
            <a:r>
              <a:rPr lang="en-US" dirty="0"/>
              <a:t>Treat multiple complications at the same time</a:t>
            </a:r>
          </a:p>
          <a:p>
            <a:pPr>
              <a:spcBef>
                <a:spcPts val="300"/>
              </a:spcBef>
            </a:pPr>
            <a:r>
              <a:rPr lang="en-US" dirty="0"/>
              <a:t>Anticipate complications</a:t>
            </a:r>
          </a:p>
          <a:p>
            <a:pPr>
              <a:spcBef>
                <a:spcPts val="300"/>
              </a:spcBef>
            </a:pPr>
            <a:r>
              <a:rPr lang="en-US" dirty="0"/>
              <a:t>Act FAST to treat eye lesions</a:t>
            </a:r>
          </a:p>
          <a:p>
            <a:pPr>
              <a:spcBef>
                <a:spcPts val="300"/>
              </a:spcBef>
            </a:pPr>
            <a:r>
              <a:rPr lang="en-US" dirty="0"/>
              <a:t>Communicate findings to family, advise on immunization for family members, provide community considerations</a:t>
            </a:r>
          </a:p>
        </p:txBody>
      </p:sp>
      <p:sp>
        <p:nvSpPr>
          <p:cNvPr id="10" name="Content Placeholder 9">
            <a:extLst>
              <a:ext uri="{FF2B5EF4-FFF2-40B4-BE49-F238E27FC236}">
                <a16:creationId xmlns:a16="http://schemas.microsoft.com/office/drawing/2014/main" id="{3197142F-D607-4D12-94E0-EAA4060F736C}"/>
              </a:ext>
            </a:extLst>
          </p:cNvPr>
          <p:cNvSpPr>
            <a:spLocks noGrp="1"/>
          </p:cNvSpPr>
          <p:nvPr>
            <p:ph sz="half" idx="13"/>
          </p:nvPr>
        </p:nvSpPr>
        <p:spPr>
          <a:xfrm>
            <a:off x="7348838" y="1485900"/>
            <a:ext cx="4699468" cy="4414163"/>
          </a:xfrm>
        </p:spPr>
        <p:txBody>
          <a:bodyPr>
            <a:normAutofit fontScale="85000" lnSpcReduction="10000"/>
          </a:bodyPr>
          <a:lstStyle/>
          <a:p>
            <a:r>
              <a:rPr lang="en-US" b="1" u="sng" dirty="0"/>
              <a:t>Hospitalize Patients </a:t>
            </a:r>
            <a:r>
              <a:rPr lang="en-US" dirty="0"/>
              <a:t>if</a:t>
            </a:r>
          </a:p>
          <a:p>
            <a:pPr lvl="1"/>
            <a:r>
              <a:rPr lang="en-US" dirty="0">
                <a:solidFill>
                  <a:srgbClr val="FF0000"/>
                </a:solidFill>
              </a:rPr>
              <a:t>Not able to drink/breastfeed</a:t>
            </a:r>
          </a:p>
          <a:p>
            <a:pPr lvl="1"/>
            <a:r>
              <a:rPr lang="en-US" dirty="0">
                <a:solidFill>
                  <a:srgbClr val="FF0000"/>
                </a:solidFill>
              </a:rPr>
              <a:t>Convulsions</a:t>
            </a:r>
          </a:p>
          <a:p>
            <a:pPr lvl="1"/>
            <a:r>
              <a:rPr lang="en-US" dirty="0">
                <a:solidFill>
                  <a:srgbClr val="FF0000"/>
                </a:solidFill>
              </a:rPr>
              <a:t>Abnormally seepy or difficult to wake</a:t>
            </a:r>
          </a:p>
          <a:p>
            <a:pPr lvl="1"/>
            <a:r>
              <a:rPr lang="en-US" dirty="0"/>
              <a:t>Deep or extensive mouth ulcers</a:t>
            </a:r>
          </a:p>
          <a:p>
            <a:pPr lvl="1"/>
            <a:r>
              <a:rPr lang="en-US" dirty="0"/>
              <a:t>Chest undrawing and paid breathing</a:t>
            </a:r>
          </a:p>
          <a:p>
            <a:pPr lvl="1"/>
            <a:r>
              <a:rPr lang="en-US" dirty="0"/>
              <a:t>Stridor in calm child</a:t>
            </a:r>
          </a:p>
          <a:p>
            <a:pPr lvl="1"/>
            <a:r>
              <a:rPr lang="en-US" dirty="0"/>
              <a:t>Corneal clouding or ulcers, vision affected</a:t>
            </a:r>
          </a:p>
          <a:p>
            <a:pPr lvl="1"/>
            <a:r>
              <a:rPr lang="en-US" dirty="0"/>
              <a:t>Mastoiditis</a:t>
            </a:r>
          </a:p>
          <a:p>
            <a:pPr lvl="1"/>
            <a:r>
              <a:rPr lang="en-US" dirty="0"/>
              <a:t>Severe dehydration</a:t>
            </a:r>
          </a:p>
          <a:p>
            <a:pPr lvl="1"/>
            <a:r>
              <a:rPr lang="en-US" dirty="0"/>
              <a:t>Severe malnutrition </a:t>
            </a:r>
          </a:p>
        </p:txBody>
      </p:sp>
      <p:pic>
        <p:nvPicPr>
          <p:cNvPr id="11" name="Picture 10">
            <a:extLst>
              <a:ext uri="{FF2B5EF4-FFF2-40B4-BE49-F238E27FC236}">
                <a16:creationId xmlns:a16="http://schemas.microsoft.com/office/drawing/2014/main" id="{202065ED-1746-4A3B-8D26-07972102C71F}"/>
              </a:ext>
            </a:extLst>
          </p:cNvPr>
          <p:cNvPicPr>
            <a:picLocks noChangeAspect="1"/>
          </p:cNvPicPr>
          <p:nvPr/>
        </p:nvPicPr>
        <p:blipFill>
          <a:blip r:embed="rId3"/>
          <a:stretch>
            <a:fillRect/>
          </a:stretch>
        </p:blipFill>
        <p:spPr>
          <a:xfrm>
            <a:off x="987138" y="3051911"/>
            <a:ext cx="5130511" cy="2666437"/>
          </a:xfrm>
          <a:prstGeom prst="rect">
            <a:avLst/>
          </a:prstGeom>
          <a:ln w="19050">
            <a:solidFill>
              <a:srgbClr val="006600"/>
            </a:solidFill>
          </a:ln>
        </p:spPr>
      </p:pic>
      <p:sp>
        <p:nvSpPr>
          <p:cNvPr id="12" name="Rectangle 11">
            <a:extLst>
              <a:ext uri="{FF2B5EF4-FFF2-40B4-BE49-F238E27FC236}">
                <a16:creationId xmlns:a16="http://schemas.microsoft.com/office/drawing/2014/main" id="{E8E6E27E-402A-40DD-B1F0-8F6F677FA81C}"/>
              </a:ext>
            </a:extLst>
          </p:cNvPr>
          <p:cNvSpPr/>
          <p:nvPr/>
        </p:nvSpPr>
        <p:spPr>
          <a:xfrm rot="16718460">
            <a:off x="1906864" y="4504827"/>
            <a:ext cx="312338" cy="81671"/>
          </a:xfrm>
          <a:prstGeom prst="rect">
            <a:avLst/>
          </a:prstGeom>
          <a:solidFill>
            <a:schemeClr val="accent3">
              <a:lumMod val="60000"/>
              <a:lumOff val="4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41C6C8-2C87-49BC-8025-CFF64FAF6F56}"/>
              </a:ext>
            </a:extLst>
          </p:cNvPr>
          <p:cNvSpPr/>
          <p:nvPr/>
        </p:nvSpPr>
        <p:spPr>
          <a:xfrm rot="17645174">
            <a:off x="2163173" y="3690864"/>
            <a:ext cx="312338" cy="81671"/>
          </a:xfrm>
          <a:prstGeom prst="rect">
            <a:avLst/>
          </a:prstGeom>
          <a:solidFill>
            <a:schemeClr val="accent3">
              <a:lumMod val="60000"/>
              <a:lumOff val="4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368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718" y="1126837"/>
            <a:ext cx="11357264" cy="1595582"/>
          </a:xfrm>
          <a:prstGeom prst="rect">
            <a:avLst/>
          </a:prstGeom>
          <a:solidFill>
            <a:schemeClr val="accent3">
              <a:lumMod val="40000"/>
              <a:lumOff val="6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10837"/>
            <a:ext cx="8382000" cy="424873"/>
          </a:xfrm>
          <a:solidFill>
            <a:srgbClr val="C00000"/>
          </a:soli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Treatment of Measles</a:t>
            </a:r>
          </a:p>
        </p:txBody>
      </p:sp>
      <p:sp>
        <p:nvSpPr>
          <p:cNvPr id="3" name="Content Placeholder 2"/>
          <p:cNvSpPr>
            <a:spLocks noGrp="1"/>
          </p:cNvSpPr>
          <p:nvPr>
            <p:ph idx="1"/>
          </p:nvPr>
        </p:nvSpPr>
        <p:spPr>
          <a:xfrm>
            <a:off x="706582" y="535710"/>
            <a:ext cx="11107881" cy="5514254"/>
          </a:xfrm>
        </p:spPr>
        <p:txBody>
          <a:bodyPr/>
          <a:lstStyle/>
          <a:p>
            <a:r>
              <a:rPr lang="en-US" dirty="0"/>
              <a:t>Treat symptoms of measles:</a:t>
            </a:r>
          </a:p>
          <a:p>
            <a:pPr lvl="1"/>
            <a:r>
              <a:rPr lang="en-US" dirty="0"/>
              <a:t>Give plenty of fluids (oral, unless severely dehydrated and need an IV)</a:t>
            </a:r>
          </a:p>
          <a:p>
            <a:pPr lvl="1"/>
            <a:r>
              <a:rPr lang="en-US" dirty="0"/>
              <a:t>Anti-fever medicines (acetaminophen)</a:t>
            </a:r>
          </a:p>
          <a:p>
            <a:pPr lvl="1"/>
            <a:r>
              <a:rPr lang="en-US" dirty="0"/>
              <a:t>Provide comfort  </a:t>
            </a:r>
          </a:p>
          <a:p>
            <a:pPr lvl="1"/>
            <a:r>
              <a:rPr lang="en-US" dirty="0"/>
              <a:t>Airway humidification and supplemental oxygen </a:t>
            </a:r>
            <a:r>
              <a:rPr lang="en-US" i="1" dirty="0"/>
              <a:t>-If there are respiratory tract problems</a:t>
            </a:r>
          </a:p>
          <a:p>
            <a:pPr lvl="1"/>
            <a:r>
              <a:rPr lang="en-US" dirty="0"/>
              <a:t>Ventilatory support -</a:t>
            </a:r>
            <a:r>
              <a:rPr lang="en-US" i="1" dirty="0"/>
              <a:t>If they have respiratory failure</a:t>
            </a:r>
          </a:p>
          <a:p>
            <a:pPr lvl="1"/>
            <a:r>
              <a:rPr lang="en-US" b="1" dirty="0"/>
              <a:t>Antiviral drugs </a:t>
            </a:r>
            <a:r>
              <a:rPr lang="en-US" dirty="0"/>
              <a:t>have </a:t>
            </a:r>
            <a:r>
              <a:rPr lang="en-US" b="1" i="1" u="sng" dirty="0">
                <a:solidFill>
                  <a:schemeClr val="accent2">
                    <a:lumMod val="75000"/>
                  </a:schemeClr>
                </a:solidFill>
              </a:rPr>
              <a:t>not</a:t>
            </a:r>
            <a:r>
              <a:rPr lang="en-US" dirty="0">
                <a:solidFill>
                  <a:schemeClr val="accent2">
                    <a:lumMod val="75000"/>
                  </a:schemeClr>
                </a:solidFill>
              </a:rPr>
              <a:t> </a:t>
            </a:r>
            <a:r>
              <a:rPr lang="en-US" dirty="0"/>
              <a:t>proven to help treat measles </a:t>
            </a:r>
            <a:r>
              <a:rPr lang="en-US" i="1" dirty="0"/>
              <a:t>in otherwise normal patients</a:t>
            </a:r>
          </a:p>
        </p:txBody>
      </p:sp>
    </p:spTree>
    <p:extLst>
      <p:ext uri="{BB962C8B-B14F-4D97-AF65-F5344CB8AC3E}">
        <p14:creationId xmlns:p14="http://schemas.microsoft.com/office/powerpoint/2010/main" val="171960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1"/>
            <a:ext cx="8382000" cy="556491"/>
          </a:xfrm>
          <a:solidFill>
            <a:srgbClr val="C00000"/>
          </a:solidFill>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dirty="0"/>
              <a:t>Treatment of Measles (Continued)</a:t>
            </a:r>
          </a:p>
        </p:txBody>
      </p:sp>
      <p:sp>
        <p:nvSpPr>
          <p:cNvPr id="3" name="Content Placeholder 2"/>
          <p:cNvSpPr>
            <a:spLocks noGrp="1"/>
          </p:cNvSpPr>
          <p:nvPr>
            <p:ph idx="1"/>
          </p:nvPr>
        </p:nvSpPr>
        <p:spPr>
          <a:xfrm>
            <a:off x="1801092" y="1597891"/>
            <a:ext cx="8562109" cy="4452072"/>
          </a:xfrm>
        </p:spPr>
        <p:txBody>
          <a:bodyPr>
            <a:normAutofit/>
          </a:bodyPr>
          <a:lstStyle/>
          <a:p>
            <a:r>
              <a:rPr lang="en-US" dirty="0"/>
              <a:t>Antibiotics if they develop secondary bacterial infection </a:t>
            </a:r>
          </a:p>
          <a:p>
            <a:r>
              <a:rPr lang="en-US" dirty="0"/>
              <a:t>High-dose vitamin A, </a:t>
            </a:r>
            <a:r>
              <a:rPr lang="en-US" i="1" dirty="0"/>
              <a:t>if at risk of deficiency</a:t>
            </a:r>
            <a:r>
              <a:rPr lang="en-US" dirty="0"/>
              <a:t>.</a:t>
            </a:r>
          </a:p>
          <a:p>
            <a:r>
              <a:rPr lang="en-US" dirty="0"/>
              <a:t> High-risk Patients</a:t>
            </a:r>
          </a:p>
          <a:p>
            <a:pPr lvl="1">
              <a:buFont typeface="Wingdings" panose="05000000000000000000" pitchFamily="2" charset="2"/>
              <a:buChar char="Ø"/>
            </a:pPr>
            <a:r>
              <a:rPr lang="en-US" dirty="0"/>
              <a:t>Pregnant women and children &lt;1 year of age </a:t>
            </a:r>
          </a:p>
          <a:p>
            <a:pPr lvl="1"/>
            <a:r>
              <a:rPr lang="en-US" dirty="0"/>
              <a:t>Consider giving human normal immunoglobulin following exposure to measles</a:t>
            </a:r>
          </a:p>
        </p:txBody>
      </p:sp>
      <p:sp>
        <p:nvSpPr>
          <p:cNvPr id="4" name="TextBox 3">
            <a:extLst>
              <a:ext uri="{FF2B5EF4-FFF2-40B4-BE49-F238E27FC236}">
                <a16:creationId xmlns:a16="http://schemas.microsoft.com/office/drawing/2014/main" id="{CB7FB9EA-16E0-DA40-4C26-1275201AB16C}"/>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189344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C9BEB-DF9C-49BE-A5D5-31566107C467}"/>
              </a:ext>
            </a:extLst>
          </p:cNvPr>
          <p:cNvSpPr>
            <a:spLocks noGrp="1"/>
          </p:cNvSpPr>
          <p:nvPr>
            <p:ph type="title"/>
          </p:nvPr>
        </p:nvSpPr>
        <p:spPr>
          <a:xfrm>
            <a:off x="155864" y="90053"/>
            <a:ext cx="4298372" cy="533396"/>
          </a:xfrm>
          <a:solidFill>
            <a:schemeClr val="accent3">
              <a:lumMod val="5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a:solidFill>
                  <a:schemeClr val="bg1"/>
                </a:solidFill>
              </a:rPr>
              <a:t>Special Considerations</a:t>
            </a:r>
          </a:p>
        </p:txBody>
      </p:sp>
      <p:sp>
        <p:nvSpPr>
          <p:cNvPr id="5" name="Content Placeholder 4">
            <a:extLst>
              <a:ext uri="{FF2B5EF4-FFF2-40B4-BE49-F238E27FC236}">
                <a16:creationId xmlns:a16="http://schemas.microsoft.com/office/drawing/2014/main" id="{174B9EBD-00E0-4FDA-B521-0C6D592BB38E}"/>
              </a:ext>
            </a:extLst>
          </p:cNvPr>
          <p:cNvSpPr>
            <a:spLocks noGrp="1"/>
          </p:cNvSpPr>
          <p:nvPr>
            <p:ph sz="half" idx="1"/>
          </p:nvPr>
        </p:nvSpPr>
        <p:spPr>
          <a:xfrm>
            <a:off x="155864" y="852054"/>
            <a:ext cx="3844636" cy="2971801"/>
          </a:xfrm>
          <a:solidFill>
            <a:schemeClr val="accent3">
              <a:lumMod val="20000"/>
              <a:lumOff val="80000"/>
            </a:schemeClr>
          </a:solidFill>
          <a:ln>
            <a:solidFill>
              <a:srgbClr val="006600"/>
            </a:solidFill>
          </a:ln>
        </p:spPr>
        <p:txBody>
          <a:bodyPr>
            <a:normAutofit/>
          </a:bodyPr>
          <a:lstStyle/>
          <a:p>
            <a:pPr marL="0" indent="0">
              <a:buNone/>
            </a:pPr>
            <a:r>
              <a:rPr lang="en-US" sz="2400" dirty="0"/>
              <a:t>Management of Secondary Bacterial Pneumonia</a:t>
            </a:r>
          </a:p>
          <a:p>
            <a:pPr lvl="1"/>
            <a:r>
              <a:rPr lang="en-US" sz="2000" dirty="0"/>
              <a:t>First line use either:</a:t>
            </a:r>
          </a:p>
          <a:p>
            <a:pPr lvl="2"/>
            <a:r>
              <a:rPr lang="en-US" sz="1800" dirty="0"/>
              <a:t>Ampicillin</a:t>
            </a:r>
          </a:p>
          <a:p>
            <a:pPr lvl="2"/>
            <a:r>
              <a:rPr lang="en-US" sz="1800" dirty="0"/>
              <a:t>Amoxicillin</a:t>
            </a:r>
          </a:p>
          <a:p>
            <a:pPr lvl="2"/>
            <a:r>
              <a:rPr lang="en-US" sz="1800" dirty="0"/>
              <a:t>Bactrim</a:t>
            </a:r>
          </a:p>
          <a:p>
            <a:pPr lvl="1"/>
            <a:r>
              <a:rPr lang="en-US" sz="2000" dirty="0"/>
              <a:t>Second line:</a:t>
            </a:r>
          </a:p>
          <a:p>
            <a:pPr lvl="2"/>
            <a:r>
              <a:rPr lang="en-US" sz="1800" dirty="0"/>
              <a:t>Procaine penicillin</a:t>
            </a:r>
          </a:p>
          <a:p>
            <a:endParaRPr lang="en-US" sz="2400" dirty="0"/>
          </a:p>
        </p:txBody>
      </p:sp>
      <p:sp>
        <p:nvSpPr>
          <p:cNvPr id="6" name="Content Placeholder 5">
            <a:extLst>
              <a:ext uri="{FF2B5EF4-FFF2-40B4-BE49-F238E27FC236}">
                <a16:creationId xmlns:a16="http://schemas.microsoft.com/office/drawing/2014/main" id="{9A4B8390-DB07-4ADB-8CB8-07A37CAE5A8D}"/>
              </a:ext>
            </a:extLst>
          </p:cNvPr>
          <p:cNvSpPr>
            <a:spLocks noGrp="1"/>
          </p:cNvSpPr>
          <p:nvPr>
            <p:ph sz="half" idx="13"/>
          </p:nvPr>
        </p:nvSpPr>
        <p:spPr>
          <a:xfrm>
            <a:off x="4353791" y="876300"/>
            <a:ext cx="3491345" cy="1267691"/>
          </a:xfrm>
          <a:ln>
            <a:solidFill>
              <a:srgbClr val="006600"/>
            </a:solidFill>
          </a:ln>
        </p:spPr>
        <p:txBody>
          <a:bodyPr/>
          <a:lstStyle/>
          <a:p>
            <a:pPr marL="0" indent="0">
              <a:buNone/>
            </a:pPr>
            <a:r>
              <a:rPr lang="en-US" sz="2400" dirty="0"/>
              <a:t>Management of Bacterial Croup</a:t>
            </a:r>
          </a:p>
          <a:p>
            <a:pPr lvl="1"/>
            <a:r>
              <a:rPr lang="en-US" sz="2000" dirty="0"/>
              <a:t>Chloramphenicol</a:t>
            </a:r>
          </a:p>
          <a:p>
            <a:pPr lvl="1"/>
            <a:endParaRPr lang="en-US" sz="2000" dirty="0"/>
          </a:p>
        </p:txBody>
      </p:sp>
      <p:sp>
        <p:nvSpPr>
          <p:cNvPr id="7" name="Content Placeholder 6">
            <a:extLst>
              <a:ext uri="{FF2B5EF4-FFF2-40B4-BE49-F238E27FC236}">
                <a16:creationId xmlns:a16="http://schemas.microsoft.com/office/drawing/2014/main" id="{DA0EF23C-1686-4B4A-AE94-607193A7CE98}"/>
              </a:ext>
            </a:extLst>
          </p:cNvPr>
          <p:cNvSpPr>
            <a:spLocks noGrp="1"/>
          </p:cNvSpPr>
          <p:nvPr>
            <p:ph sz="half" idx="14"/>
          </p:nvPr>
        </p:nvSpPr>
        <p:spPr>
          <a:xfrm>
            <a:off x="8406245" y="193958"/>
            <a:ext cx="3491344" cy="1950033"/>
          </a:xfrm>
          <a:solidFill>
            <a:schemeClr val="accent3">
              <a:lumMod val="20000"/>
              <a:lumOff val="80000"/>
            </a:schemeClr>
          </a:solidFill>
          <a:ln>
            <a:solidFill>
              <a:srgbClr val="006600"/>
            </a:solidFill>
          </a:ln>
        </p:spPr>
        <p:txBody>
          <a:bodyPr>
            <a:normAutofit/>
          </a:bodyPr>
          <a:lstStyle/>
          <a:p>
            <a:pPr marL="0" indent="0">
              <a:buNone/>
            </a:pPr>
            <a:r>
              <a:rPr lang="en-US" sz="2400" dirty="0"/>
              <a:t>Management of Bacterial Otitis Media</a:t>
            </a:r>
          </a:p>
          <a:p>
            <a:pPr lvl="1"/>
            <a:r>
              <a:rPr lang="en-US" sz="2000" dirty="0"/>
              <a:t>Use either</a:t>
            </a:r>
          </a:p>
          <a:p>
            <a:pPr lvl="2"/>
            <a:r>
              <a:rPr lang="en-US" sz="1800" dirty="0"/>
              <a:t>Bactrim</a:t>
            </a:r>
          </a:p>
          <a:p>
            <a:pPr lvl="2"/>
            <a:r>
              <a:rPr lang="en-US" sz="1800" dirty="0"/>
              <a:t>Ampicillin</a:t>
            </a:r>
          </a:p>
        </p:txBody>
      </p:sp>
      <p:sp>
        <p:nvSpPr>
          <p:cNvPr id="8" name="Content Placeholder 6">
            <a:extLst>
              <a:ext uri="{FF2B5EF4-FFF2-40B4-BE49-F238E27FC236}">
                <a16:creationId xmlns:a16="http://schemas.microsoft.com/office/drawing/2014/main" id="{E5CDEBD5-D0DD-491D-B252-6A6989AD25ED}"/>
              </a:ext>
            </a:extLst>
          </p:cNvPr>
          <p:cNvSpPr txBox="1">
            <a:spLocks/>
          </p:cNvSpPr>
          <p:nvPr/>
        </p:nvSpPr>
        <p:spPr>
          <a:xfrm>
            <a:off x="8406244" y="2206329"/>
            <a:ext cx="3491345" cy="1835736"/>
          </a:xfrm>
          <a:prstGeom prst="rect">
            <a:avLst/>
          </a:prstGeom>
          <a:ln>
            <a:solidFill>
              <a:srgbClr val="0066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a:t>Management of Mastoiditis</a:t>
            </a:r>
          </a:p>
          <a:p>
            <a:pPr lvl="1"/>
            <a:r>
              <a:rPr lang="en-US" sz="2000" dirty="0"/>
              <a:t>Immediate hospitalization</a:t>
            </a:r>
          </a:p>
          <a:p>
            <a:pPr lvl="1"/>
            <a:r>
              <a:rPr lang="en-US" sz="2000" dirty="0"/>
              <a:t>Consult ENT</a:t>
            </a:r>
          </a:p>
        </p:txBody>
      </p:sp>
      <p:sp>
        <p:nvSpPr>
          <p:cNvPr id="9" name="Content Placeholder 5">
            <a:extLst>
              <a:ext uri="{FF2B5EF4-FFF2-40B4-BE49-F238E27FC236}">
                <a16:creationId xmlns:a16="http://schemas.microsoft.com/office/drawing/2014/main" id="{F196260B-9A50-4BD6-A8FB-D2E92077886E}"/>
              </a:ext>
            </a:extLst>
          </p:cNvPr>
          <p:cNvSpPr txBox="1">
            <a:spLocks/>
          </p:cNvSpPr>
          <p:nvPr/>
        </p:nvSpPr>
        <p:spPr>
          <a:xfrm>
            <a:off x="4353791" y="2466110"/>
            <a:ext cx="3491345" cy="1170706"/>
          </a:xfrm>
          <a:prstGeom prst="rect">
            <a:avLst/>
          </a:prstGeom>
          <a:solidFill>
            <a:schemeClr val="accent3">
              <a:lumMod val="20000"/>
              <a:lumOff val="80000"/>
            </a:schemeClr>
          </a:solidFill>
          <a:ln>
            <a:solidFill>
              <a:srgbClr val="0066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a:t>Management diarrhea complicated by Shigella</a:t>
            </a:r>
          </a:p>
          <a:p>
            <a:pPr lvl="1"/>
            <a:r>
              <a:rPr lang="en-US" sz="2000" dirty="0"/>
              <a:t>Bactrim</a:t>
            </a:r>
          </a:p>
          <a:p>
            <a:pPr lvl="1"/>
            <a:endParaRPr lang="en-US" sz="2000" dirty="0"/>
          </a:p>
        </p:txBody>
      </p:sp>
      <p:sp>
        <p:nvSpPr>
          <p:cNvPr id="10" name="Content Placeholder 5">
            <a:extLst>
              <a:ext uri="{FF2B5EF4-FFF2-40B4-BE49-F238E27FC236}">
                <a16:creationId xmlns:a16="http://schemas.microsoft.com/office/drawing/2014/main" id="{7DFF5441-D21C-4F8A-BC4A-DE0EBCAB9CC9}"/>
              </a:ext>
            </a:extLst>
          </p:cNvPr>
          <p:cNvSpPr txBox="1">
            <a:spLocks/>
          </p:cNvSpPr>
          <p:nvPr/>
        </p:nvSpPr>
        <p:spPr>
          <a:xfrm>
            <a:off x="176647" y="4187536"/>
            <a:ext cx="7668489" cy="1683327"/>
          </a:xfrm>
          <a:prstGeom prst="rect">
            <a:avLst/>
          </a:prstGeom>
          <a:ln>
            <a:solidFill>
              <a:srgbClr val="0066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000" dirty="0"/>
              <a:t>Management Eye Damage and Vitamin A deficiency</a:t>
            </a:r>
          </a:p>
          <a:p>
            <a:pPr lvl="1"/>
            <a:r>
              <a:rPr lang="en-US" sz="1800" dirty="0"/>
              <a:t>Eye pad</a:t>
            </a:r>
          </a:p>
          <a:p>
            <a:pPr lvl="1"/>
            <a:r>
              <a:rPr lang="en-US" sz="1800" dirty="0"/>
              <a:t>Two does Vitamin A on successive days</a:t>
            </a:r>
          </a:p>
          <a:p>
            <a:pPr lvl="1"/>
            <a:r>
              <a:rPr lang="en-US" sz="1800" dirty="0"/>
              <a:t>If bacterial, consider Tetracycline eye ointment TID X 7 days</a:t>
            </a:r>
          </a:p>
          <a:p>
            <a:pPr lvl="1"/>
            <a:r>
              <a:rPr lang="en-US" sz="1800" dirty="0"/>
              <a:t>If Viral (measles virus itself or secondary HHV) AVOID steroids!</a:t>
            </a:r>
          </a:p>
          <a:p>
            <a:pPr lvl="1"/>
            <a:endParaRPr lang="en-US" sz="1800" dirty="0"/>
          </a:p>
        </p:txBody>
      </p:sp>
      <p:sp>
        <p:nvSpPr>
          <p:cNvPr id="11" name="Content Placeholder 6">
            <a:extLst>
              <a:ext uri="{FF2B5EF4-FFF2-40B4-BE49-F238E27FC236}">
                <a16:creationId xmlns:a16="http://schemas.microsoft.com/office/drawing/2014/main" id="{16902ADA-9785-4194-86CD-D85E56039AA7}"/>
              </a:ext>
            </a:extLst>
          </p:cNvPr>
          <p:cNvSpPr txBox="1">
            <a:spLocks/>
          </p:cNvSpPr>
          <p:nvPr/>
        </p:nvSpPr>
        <p:spPr>
          <a:xfrm>
            <a:off x="8413170" y="4104404"/>
            <a:ext cx="3491345" cy="1835736"/>
          </a:xfrm>
          <a:prstGeom prst="rect">
            <a:avLst/>
          </a:prstGeom>
          <a:solidFill>
            <a:schemeClr val="accent3">
              <a:lumMod val="20000"/>
              <a:lumOff val="80000"/>
            </a:schemeClr>
          </a:solidFill>
          <a:ln>
            <a:solidFill>
              <a:srgbClr val="006600"/>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a:t>Management of Mouth ulcers</a:t>
            </a:r>
          </a:p>
          <a:p>
            <a:pPr lvl="1"/>
            <a:r>
              <a:rPr lang="en-US" sz="2000" dirty="0"/>
              <a:t>Clean oral cavity</a:t>
            </a:r>
          </a:p>
          <a:p>
            <a:pPr lvl="1"/>
            <a:r>
              <a:rPr lang="en-US" sz="2000" dirty="0"/>
              <a:t>Apply anesthetic/antiseptic solutions t mouth</a:t>
            </a:r>
          </a:p>
        </p:txBody>
      </p:sp>
    </p:spTree>
    <p:extLst>
      <p:ext uri="{BB962C8B-B14F-4D97-AF65-F5344CB8AC3E}">
        <p14:creationId xmlns:p14="http://schemas.microsoft.com/office/powerpoint/2010/main" val="2250576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D1E9AA8C-6EC2-4DC8-A4C1-FD1492D6E4C3}"/>
              </a:ext>
            </a:extLst>
          </p:cNvPr>
          <p:cNvPicPr>
            <a:picLocks noGrp="1" noChangeAspect="1"/>
          </p:cNvPicPr>
          <p:nvPr>
            <p:ph sz="half" idx="1"/>
          </p:nvPr>
        </p:nvPicPr>
        <p:blipFill>
          <a:blip r:embed="rId3"/>
          <a:stretch>
            <a:fillRect/>
          </a:stretch>
        </p:blipFill>
        <p:spPr>
          <a:xfrm>
            <a:off x="336060" y="885667"/>
            <a:ext cx="5725000" cy="3168021"/>
          </a:xfrm>
          <a:prstGeom prst="rect">
            <a:avLst/>
          </a:prstGeom>
        </p:spPr>
      </p:pic>
      <p:sp>
        <p:nvSpPr>
          <p:cNvPr id="2" name="Title 1"/>
          <p:cNvSpPr>
            <a:spLocks noGrp="1"/>
          </p:cNvSpPr>
          <p:nvPr>
            <p:ph type="title"/>
          </p:nvPr>
        </p:nvSpPr>
        <p:spPr>
          <a:solidFill>
            <a:srgbClr val="C00000"/>
          </a:solidFill>
        </p:spPr>
        <p:style>
          <a:lnRef idx="0">
            <a:schemeClr val="accent1"/>
          </a:lnRef>
          <a:fillRef idx="3">
            <a:schemeClr val="accent1"/>
          </a:fillRef>
          <a:effectRef idx="3">
            <a:schemeClr val="accent1"/>
          </a:effectRef>
          <a:fontRef idx="minor">
            <a:schemeClr val="lt1"/>
          </a:fontRef>
        </p:style>
        <p:txBody>
          <a:bodyPr>
            <a:noAutofit/>
          </a:bodyPr>
          <a:lstStyle/>
          <a:p>
            <a:r>
              <a:rPr lang="en-US" sz="2800" dirty="0"/>
              <a:t>History of Measles vaccine</a:t>
            </a:r>
          </a:p>
        </p:txBody>
      </p:sp>
      <p:pic>
        <p:nvPicPr>
          <p:cNvPr id="12" name="Content Placeholder 11">
            <a:extLst>
              <a:ext uri="{FF2B5EF4-FFF2-40B4-BE49-F238E27FC236}">
                <a16:creationId xmlns:a16="http://schemas.microsoft.com/office/drawing/2014/main" id="{B2ECD34D-D575-4F9E-BA91-DAABE8B2BAB0}"/>
              </a:ext>
            </a:extLst>
          </p:cNvPr>
          <p:cNvPicPr>
            <a:picLocks noGrp="1" noChangeAspect="1"/>
          </p:cNvPicPr>
          <p:nvPr>
            <p:ph sz="half" idx="2"/>
          </p:nvPr>
        </p:nvPicPr>
        <p:blipFill>
          <a:blip r:embed="rId4"/>
          <a:stretch>
            <a:fillRect/>
          </a:stretch>
        </p:blipFill>
        <p:spPr>
          <a:xfrm>
            <a:off x="6443693" y="1013296"/>
            <a:ext cx="5467928" cy="3701215"/>
          </a:xfrm>
          <a:prstGeom prst="rect">
            <a:avLst/>
          </a:prstGeom>
          <a:ln>
            <a:solidFill>
              <a:srgbClr val="006600"/>
            </a:solidFill>
          </a:ln>
        </p:spPr>
      </p:pic>
      <p:sp>
        <p:nvSpPr>
          <p:cNvPr id="14" name="Rectangle 13">
            <a:extLst>
              <a:ext uri="{FF2B5EF4-FFF2-40B4-BE49-F238E27FC236}">
                <a16:creationId xmlns:a16="http://schemas.microsoft.com/office/drawing/2014/main" id="{CBD06358-3258-4EF5-8437-6E068854AA15}"/>
              </a:ext>
            </a:extLst>
          </p:cNvPr>
          <p:cNvSpPr/>
          <p:nvPr/>
        </p:nvSpPr>
        <p:spPr>
          <a:xfrm>
            <a:off x="4301836" y="3179618"/>
            <a:ext cx="644238" cy="249382"/>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77214DA-AA65-4400-8BAA-D1D5BCEB2A8A}"/>
              </a:ext>
            </a:extLst>
          </p:cNvPr>
          <p:cNvPicPr>
            <a:picLocks noChangeAspect="1"/>
          </p:cNvPicPr>
          <p:nvPr/>
        </p:nvPicPr>
        <p:blipFill>
          <a:blip r:embed="rId5"/>
          <a:stretch>
            <a:fillRect/>
          </a:stretch>
        </p:blipFill>
        <p:spPr>
          <a:xfrm>
            <a:off x="1114423" y="4618363"/>
            <a:ext cx="3545898" cy="1177322"/>
          </a:xfrm>
          <a:prstGeom prst="rect">
            <a:avLst/>
          </a:prstGeom>
        </p:spPr>
      </p:pic>
      <p:sp>
        <p:nvSpPr>
          <p:cNvPr id="16" name="TextBox 15">
            <a:extLst>
              <a:ext uri="{FF2B5EF4-FFF2-40B4-BE49-F238E27FC236}">
                <a16:creationId xmlns:a16="http://schemas.microsoft.com/office/drawing/2014/main" id="{F76D8E1A-48B7-4655-8179-3780E3921B4A}"/>
              </a:ext>
            </a:extLst>
          </p:cNvPr>
          <p:cNvSpPr txBox="1"/>
          <p:nvPr/>
        </p:nvSpPr>
        <p:spPr>
          <a:xfrm rot="16200000">
            <a:off x="-2735603" y="3190100"/>
            <a:ext cx="5855940" cy="338554"/>
          </a:xfrm>
          <a:prstGeom prst="rect">
            <a:avLst/>
          </a:prstGeom>
          <a:noFill/>
        </p:spPr>
        <p:txBody>
          <a:bodyPr wrap="square" rtlCol="0">
            <a:spAutoFit/>
          </a:bodyPr>
          <a:lstStyle/>
          <a:p>
            <a:pPr algn="ctr"/>
            <a:r>
              <a:rPr lang="en-US" sz="800" dirty="0">
                <a:ln w="0"/>
                <a:solidFill>
                  <a:schemeClr val="accent3">
                    <a:lumMod val="60000"/>
                    <a:lumOff val="40000"/>
                  </a:schemeClr>
                </a:solidFill>
                <a:effectLst>
                  <a:outerShdw blurRad="38100" dist="19050" dir="2700000" algn="tl" rotWithShape="0">
                    <a:schemeClr val="dk1">
                      <a:alpha val="40000"/>
                    </a:schemeClr>
                  </a:outerShdw>
                </a:effectLst>
              </a:rPr>
              <a:t>HK, human kidney; HA, human amnion; CE: chick embryo intraamniotic cavity; CEF, chick embryo fibroblast; WI-38, human diploid cell line; SK, sheep kidney; GPK, guinea pig kidney; JQ, Japanese quail; MK, monkey kidney; CAM: chick chorioallantoic membrane</a:t>
            </a:r>
          </a:p>
        </p:txBody>
      </p:sp>
      <p:sp>
        <p:nvSpPr>
          <p:cNvPr id="17" name="TextBox 16">
            <a:extLst>
              <a:ext uri="{FF2B5EF4-FFF2-40B4-BE49-F238E27FC236}">
                <a16:creationId xmlns:a16="http://schemas.microsoft.com/office/drawing/2014/main" id="{C01361AE-5185-4961-9F6D-85A42F110943}"/>
              </a:ext>
            </a:extLst>
          </p:cNvPr>
          <p:cNvSpPr txBox="1"/>
          <p:nvPr/>
        </p:nvSpPr>
        <p:spPr>
          <a:xfrm>
            <a:off x="6660573" y="5207024"/>
            <a:ext cx="4921826" cy="369332"/>
          </a:xfrm>
          <a:prstGeom prst="rect">
            <a:avLst/>
          </a:prstGeom>
          <a:noFill/>
        </p:spPr>
        <p:txBody>
          <a:bodyPr wrap="square" rtlCol="0">
            <a:spAutoFit/>
          </a:bodyPr>
          <a:lstStyle/>
          <a:p>
            <a:r>
              <a:rPr lang="en-US" dirty="0"/>
              <a:t>Merck’s Attenuvax/MMR II uses the Moraten strain</a:t>
            </a:r>
          </a:p>
        </p:txBody>
      </p:sp>
      <p:sp>
        <p:nvSpPr>
          <p:cNvPr id="21" name="TextBox 20">
            <a:extLst>
              <a:ext uri="{FF2B5EF4-FFF2-40B4-BE49-F238E27FC236}">
                <a16:creationId xmlns:a16="http://schemas.microsoft.com/office/drawing/2014/main" id="{58548DEF-5412-4FB4-A7E4-9D86D5D1ACCD}"/>
              </a:ext>
            </a:extLst>
          </p:cNvPr>
          <p:cNvSpPr txBox="1"/>
          <p:nvPr/>
        </p:nvSpPr>
        <p:spPr>
          <a:xfrm>
            <a:off x="8998527" y="4790209"/>
            <a:ext cx="2913094" cy="338554"/>
          </a:xfrm>
          <a:prstGeom prst="rect">
            <a:avLst/>
          </a:prstGeom>
          <a:noFill/>
        </p:spPr>
        <p:txBody>
          <a:bodyPr wrap="square" rtlCol="0">
            <a:spAutoFit/>
          </a:bodyPr>
          <a:lstStyle/>
          <a:p>
            <a:pPr algn="r"/>
            <a:r>
              <a:rPr lang="en-US" sz="700" dirty="0"/>
              <a:t>Source</a:t>
            </a:r>
            <a:r>
              <a:rPr lang="en-US" sz="800" dirty="0"/>
              <a:t>: Plotkin's Vaccines, 7th Edition published 2017, copyright 2018 pages 579-618; ISBN 9780323357616</a:t>
            </a:r>
          </a:p>
        </p:txBody>
      </p:sp>
    </p:spTree>
    <p:extLst>
      <p:ext uri="{BB962C8B-B14F-4D97-AF65-F5344CB8AC3E}">
        <p14:creationId xmlns:p14="http://schemas.microsoft.com/office/powerpoint/2010/main" val="34796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691" y="101666"/>
            <a:ext cx="5725019" cy="355600"/>
          </a:xfrm>
          <a:solidFill>
            <a:srgbClr val="C00000"/>
          </a:solidFill>
        </p:spPr>
        <p:style>
          <a:lnRef idx="0">
            <a:schemeClr val="accent1"/>
          </a:lnRef>
          <a:fillRef idx="3">
            <a:schemeClr val="accent1"/>
          </a:fillRef>
          <a:effectRef idx="3">
            <a:schemeClr val="accent1"/>
          </a:effectRef>
          <a:fontRef idx="minor">
            <a:schemeClr val="lt1"/>
          </a:fontRef>
        </p:style>
        <p:txBody>
          <a:bodyPr>
            <a:noAutofit/>
          </a:bodyPr>
          <a:lstStyle/>
          <a:p>
            <a:r>
              <a:rPr lang="en-US" sz="2800" dirty="0"/>
              <a:t>History of Measles vaccine</a:t>
            </a:r>
          </a:p>
        </p:txBody>
      </p:sp>
      <p:sp>
        <p:nvSpPr>
          <p:cNvPr id="3" name="Content Placeholder 2"/>
          <p:cNvSpPr>
            <a:spLocks noGrp="1"/>
          </p:cNvSpPr>
          <p:nvPr>
            <p:ph idx="1"/>
          </p:nvPr>
        </p:nvSpPr>
        <p:spPr>
          <a:xfrm>
            <a:off x="102107" y="574766"/>
            <a:ext cx="8963516" cy="6283234"/>
          </a:xfrm>
        </p:spPr>
        <p:txBody>
          <a:bodyPr>
            <a:normAutofit/>
          </a:bodyPr>
          <a:lstStyle/>
          <a:p>
            <a:pPr marL="0" indent="0">
              <a:buNone/>
            </a:pPr>
            <a:r>
              <a:rPr lang="en-US" sz="1600" b="1" dirty="0"/>
              <a:t>1954, </a:t>
            </a:r>
            <a:r>
              <a:rPr lang="en-US" sz="1600" dirty="0"/>
              <a:t>John </a:t>
            </a:r>
            <a:r>
              <a:rPr lang="en-US" sz="1600" b="1" dirty="0"/>
              <a:t>Enders</a:t>
            </a:r>
            <a:r>
              <a:rPr lang="en-US" sz="1600" dirty="0"/>
              <a:t> and Thomas </a:t>
            </a:r>
            <a:r>
              <a:rPr lang="en-US" sz="1600" b="1" dirty="0"/>
              <a:t>Peebles</a:t>
            </a:r>
            <a:r>
              <a:rPr lang="en-US" sz="1600" dirty="0"/>
              <a:t> reported in the Proc Soc Exper. Bio Med that they had isolated the pathogen responsible for measles disease from 11-year-old David Edmonston. </a:t>
            </a:r>
          </a:p>
          <a:p>
            <a:pPr marL="0" indent="0">
              <a:buNone/>
            </a:pPr>
            <a:r>
              <a:rPr lang="en-US" sz="1600" b="1" dirty="0"/>
              <a:t>1961</a:t>
            </a:r>
            <a:r>
              <a:rPr lang="en-US" sz="1600" dirty="0"/>
              <a:t>: early measles vaccines based on 3 live attenuated vaccines from the Edmonston strain</a:t>
            </a:r>
          </a:p>
          <a:p>
            <a:pPr lvl="1"/>
            <a:r>
              <a:rPr lang="en-US" sz="1400" dirty="0"/>
              <a:t>77 children who studied developed protective antibodies</a:t>
            </a:r>
          </a:p>
          <a:p>
            <a:pPr lvl="1"/>
            <a:r>
              <a:rPr lang="en-US" sz="1400" b="1" u="sng" dirty="0"/>
              <a:t>But</a:t>
            </a:r>
            <a:r>
              <a:rPr lang="en-US" sz="1400" dirty="0"/>
              <a:t> &gt; 50% had moderate to severe systemic reactions, including rash, fever, and tonsillitis</a:t>
            </a:r>
          </a:p>
          <a:p>
            <a:pPr marL="0" indent="0">
              <a:buNone/>
            </a:pPr>
            <a:r>
              <a:rPr lang="en-US" sz="1600" b="1" dirty="0"/>
              <a:t>1963</a:t>
            </a:r>
            <a:r>
              <a:rPr lang="en-US" sz="1600" dirty="0"/>
              <a:t>: Edmonston-B strain = </a:t>
            </a:r>
            <a:r>
              <a:rPr lang="en-US" sz="1600" b="1" dirty="0">
                <a:solidFill>
                  <a:srgbClr val="006600"/>
                </a:solidFill>
              </a:rPr>
              <a:t>1</a:t>
            </a:r>
            <a:r>
              <a:rPr lang="en-US" sz="1600" b="1" baseline="30000" dirty="0">
                <a:solidFill>
                  <a:srgbClr val="006600"/>
                </a:solidFill>
              </a:rPr>
              <a:t>st</a:t>
            </a:r>
            <a:r>
              <a:rPr lang="en-US" sz="1600" b="1" dirty="0">
                <a:solidFill>
                  <a:srgbClr val="006600"/>
                </a:solidFill>
              </a:rPr>
              <a:t> licensed attenuated measles vaccine</a:t>
            </a:r>
          </a:p>
          <a:p>
            <a:pPr lvl="1"/>
            <a:r>
              <a:rPr lang="en-US" sz="1400" dirty="0"/>
              <a:t>Given with Immunoglobulin to decrease side effects</a:t>
            </a:r>
          </a:p>
          <a:p>
            <a:pPr marL="0" indent="0">
              <a:buNone/>
            </a:pPr>
            <a:r>
              <a:rPr lang="en-US" sz="1600" b="1" dirty="0"/>
              <a:t>1964</a:t>
            </a:r>
            <a:r>
              <a:rPr lang="en-US" sz="1600" dirty="0"/>
              <a:t> Development of an inactivated virus vaccine</a:t>
            </a:r>
          </a:p>
          <a:p>
            <a:pPr lvl="1"/>
            <a:r>
              <a:rPr lang="en-US" sz="1400" dirty="0"/>
              <a:t>THIS was BAD NEWS! </a:t>
            </a:r>
          </a:p>
          <a:p>
            <a:pPr lvl="2"/>
            <a:r>
              <a:rPr lang="en-US" sz="1200" dirty="0"/>
              <a:t>No protection against measles AND</a:t>
            </a:r>
          </a:p>
          <a:p>
            <a:pPr lvl="2"/>
            <a:r>
              <a:rPr lang="en-US" sz="1200" dirty="0"/>
              <a:t>People with this vaccine developed an atypical form of measles when exposed to a wild-type virus</a:t>
            </a:r>
          </a:p>
          <a:p>
            <a:pPr marL="0" indent="0">
              <a:buNone/>
            </a:pPr>
            <a:r>
              <a:rPr lang="en-US" sz="1600" b="1" dirty="0">
                <a:solidFill>
                  <a:srgbClr val="FF0000"/>
                </a:solidFill>
              </a:rPr>
              <a:t>1965</a:t>
            </a:r>
            <a:r>
              <a:rPr lang="en-US" sz="1600" dirty="0">
                <a:solidFill>
                  <a:srgbClr val="FF0000"/>
                </a:solidFill>
              </a:rPr>
              <a:t>: Moraten strain (derived from Edmonston strain</a:t>
            </a:r>
            <a:r>
              <a:rPr lang="en-US" sz="1600" b="1" dirty="0">
                <a:solidFill>
                  <a:srgbClr val="FF0000"/>
                </a:solidFill>
              </a:rPr>
              <a:t>), licensed for use in 1968</a:t>
            </a:r>
          </a:p>
          <a:p>
            <a:pPr lvl="1"/>
            <a:r>
              <a:rPr lang="en-US" sz="1400" dirty="0"/>
              <a:t>Good immune response without the side effects of the Edmonston-B Strain</a:t>
            </a:r>
          </a:p>
          <a:p>
            <a:pPr marL="0" indent="0">
              <a:buNone/>
            </a:pPr>
            <a:r>
              <a:rPr lang="en-US" sz="1600" b="1" dirty="0"/>
              <a:t>1971</a:t>
            </a:r>
            <a:r>
              <a:rPr lang="en-US" sz="1600" dirty="0"/>
              <a:t>: MMR vaccine: Protection for measles 96%, Mumps 95%, Rubella 94%</a:t>
            </a:r>
          </a:p>
          <a:p>
            <a:pPr lvl="1"/>
            <a:r>
              <a:rPr lang="en-US" sz="1400" dirty="0"/>
              <a:t>originally given as a one-dose vaccine, but in 1989, a second dose was introduced to produce immunity high enough to disrupt measles transmission in a vaccinated population</a:t>
            </a:r>
          </a:p>
          <a:p>
            <a:pPr marL="0" indent="0">
              <a:buNone/>
            </a:pPr>
            <a:r>
              <a:rPr lang="en-US" sz="1600" b="1" dirty="0"/>
              <a:t>NOTE</a:t>
            </a:r>
            <a:r>
              <a:rPr lang="en-US" sz="1600" dirty="0"/>
              <a:t>: Between 1985 and 1988, vaccine failure remained common for various reasons, including:</a:t>
            </a:r>
          </a:p>
          <a:p>
            <a:pPr lvl="1"/>
            <a:r>
              <a:rPr lang="en-US" sz="1400" i="1" dirty="0"/>
              <a:t>Inadequate refrigeration of vaccine</a:t>
            </a:r>
          </a:p>
          <a:p>
            <a:pPr lvl="1"/>
            <a:r>
              <a:rPr lang="en-US" sz="1400" dirty="0"/>
              <a:t>Early administration (before 12 months of age)</a:t>
            </a:r>
          </a:p>
          <a:p>
            <a:pPr lvl="1"/>
            <a:r>
              <a:rPr lang="en-US" sz="1400" i="1" dirty="0"/>
              <a:t>Excessive exposure of vaccine to light</a:t>
            </a:r>
          </a:p>
          <a:p>
            <a:pPr lvl="1"/>
            <a:r>
              <a:rPr lang="en-US" sz="1400" dirty="0"/>
              <a:t>Simultaneous administration of gamma globulin</a:t>
            </a:r>
          </a:p>
          <a:p>
            <a:pPr lvl="1"/>
            <a:r>
              <a:rPr lang="en-US" sz="1400" i="1" dirty="0"/>
              <a:t>Use of killed measles vaccine.</a:t>
            </a:r>
          </a:p>
        </p:txBody>
      </p:sp>
      <p:pic>
        <p:nvPicPr>
          <p:cNvPr id="4" name="Picture 3">
            <a:extLst>
              <a:ext uri="{FF2B5EF4-FFF2-40B4-BE49-F238E27FC236}">
                <a16:creationId xmlns:a16="http://schemas.microsoft.com/office/drawing/2014/main" id="{0AE02D0A-AC7C-4DF8-B803-3B3552A1B0AE}"/>
              </a:ext>
            </a:extLst>
          </p:cNvPr>
          <p:cNvPicPr>
            <a:picLocks noChangeAspect="1"/>
          </p:cNvPicPr>
          <p:nvPr/>
        </p:nvPicPr>
        <p:blipFill>
          <a:blip r:embed="rId3"/>
          <a:stretch>
            <a:fillRect/>
          </a:stretch>
        </p:blipFill>
        <p:spPr>
          <a:xfrm>
            <a:off x="9719599" y="903633"/>
            <a:ext cx="744170" cy="999979"/>
          </a:xfrm>
          <a:prstGeom prst="rect">
            <a:avLst/>
          </a:prstGeom>
          <a:ln>
            <a:solidFill>
              <a:srgbClr val="006600"/>
            </a:solidFill>
          </a:ln>
        </p:spPr>
      </p:pic>
      <p:pic>
        <p:nvPicPr>
          <p:cNvPr id="5" name="Picture 4">
            <a:extLst>
              <a:ext uri="{FF2B5EF4-FFF2-40B4-BE49-F238E27FC236}">
                <a16:creationId xmlns:a16="http://schemas.microsoft.com/office/drawing/2014/main" id="{21184711-FF35-458A-BE2D-7B49E90ABBB4}"/>
              </a:ext>
            </a:extLst>
          </p:cNvPr>
          <p:cNvPicPr>
            <a:picLocks noChangeAspect="1"/>
          </p:cNvPicPr>
          <p:nvPr/>
        </p:nvPicPr>
        <p:blipFill>
          <a:blip r:embed="rId4"/>
          <a:stretch>
            <a:fillRect/>
          </a:stretch>
        </p:blipFill>
        <p:spPr>
          <a:xfrm>
            <a:off x="8321410" y="971657"/>
            <a:ext cx="1198420" cy="1380249"/>
          </a:xfrm>
          <a:prstGeom prst="rect">
            <a:avLst/>
          </a:prstGeom>
          <a:ln>
            <a:solidFill>
              <a:srgbClr val="006600"/>
            </a:solidFill>
          </a:ln>
        </p:spPr>
      </p:pic>
      <p:pic>
        <p:nvPicPr>
          <p:cNvPr id="6" name="Picture 5">
            <a:extLst>
              <a:ext uri="{FF2B5EF4-FFF2-40B4-BE49-F238E27FC236}">
                <a16:creationId xmlns:a16="http://schemas.microsoft.com/office/drawing/2014/main" id="{A40E143D-3AF4-4FBE-A1BC-E374924CCFD0}"/>
              </a:ext>
            </a:extLst>
          </p:cNvPr>
          <p:cNvPicPr>
            <a:picLocks noChangeAspect="1"/>
          </p:cNvPicPr>
          <p:nvPr/>
        </p:nvPicPr>
        <p:blipFill>
          <a:blip r:embed="rId5"/>
          <a:stretch>
            <a:fillRect/>
          </a:stretch>
        </p:blipFill>
        <p:spPr>
          <a:xfrm>
            <a:off x="10789828" y="855808"/>
            <a:ext cx="1101998" cy="1380249"/>
          </a:xfrm>
          <a:prstGeom prst="rect">
            <a:avLst/>
          </a:prstGeom>
          <a:ln>
            <a:solidFill>
              <a:srgbClr val="006600"/>
            </a:solidFill>
          </a:ln>
        </p:spPr>
      </p:pic>
      <p:sp>
        <p:nvSpPr>
          <p:cNvPr id="7" name="TextBox 6">
            <a:extLst>
              <a:ext uri="{FF2B5EF4-FFF2-40B4-BE49-F238E27FC236}">
                <a16:creationId xmlns:a16="http://schemas.microsoft.com/office/drawing/2014/main" id="{CEAC3D25-05FB-43A8-B0DF-34B878A8B33C}"/>
              </a:ext>
            </a:extLst>
          </p:cNvPr>
          <p:cNvSpPr txBox="1"/>
          <p:nvPr/>
        </p:nvSpPr>
        <p:spPr>
          <a:xfrm>
            <a:off x="9696027" y="1971034"/>
            <a:ext cx="929188" cy="215444"/>
          </a:xfrm>
          <a:prstGeom prst="rect">
            <a:avLst/>
          </a:prstGeom>
          <a:noFill/>
        </p:spPr>
        <p:txBody>
          <a:bodyPr wrap="square" rtlCol="0">
            <a:spAutoFit/>
          </a:bodyPr>
          <a:lstStyle/>
          <a:p>
            <a:r>
              <a:rPr lang="en-US" sz="800" dirty="0"/>
              <a:t>David Edmonston</a:t>
            </a:r>
          </a:p>
        </p:txBody>
      </p:sp>
      <p:sp>
        <p:nvSpPr>
          <p:cNvPr id="8" name="TextBox 7">
            <a:extLst>
              <a:ext uri="{FF2B5EF4-FFF2-40B4-BE49-F238E27FC236}">
                <a16:creationId xmlns:a16="http://schemas.microsoft.com/office/drawing/2014/main" id="{6AD26328-6E41-4E94-8D14-DDC799913C76}"/>
              </a:ext>
            </a:extLst>
          </p:cNvPr>
          <p:cNvSpPr txBox="1"/>
          <p:nvPr/>
        </p:nvSpPr>
        <p:spPr>
          <a:xfrm>
            <a:off x="8386659" y="2300265"/>
            <a:ext cx="1101998" cy="261610"/>
          </a:xfrm>
          <a:prstGeom prst="rect">
            <a:avLst/>
          </a:prstGeom>
          <a:noFill/>
        </p:spPr>
        <p:txBody>
          <a:bodyPr wrap="square" rtlCol="0">
            <a:spAutoFit/>
          </a:bodyPr>
          <a:lstStyle/>
          <a:p>
            <a:pPr algn="ctr"/>
            <a:r>
              <a:rPr lang="en-US" sz="1100" dirty="0"/>
              <a:t>Dr. John Enders</a:t>
            </a:r>
          </a:p>
        </p:txBody>
      </p:sp>
      <p:sp>
        <p:nvSpPr>
          <p:cNvPr id="9" name="TextBox 8">
            <a:extLst>
              <a:ext uri="{FF2B5EF4-FFF2-40B4-BE49-F238E27FC236}">
                <a16:creationId xmlns:a16="http://schemas.microsoft.com/office/drawing/2014/main" id="{6C19B4D0-600E-47D1-8002-D0017E69A71C}"/>
              </a:ext>
            </a:extLst>
          </p:cNvPr>
          <p:cNvSpPr txBox="1"/>
          <p:nvPr/>
        </p:nvSpPr>
        <p:spPr>
          <a:xfrm>
            <a:off x="10789828" y="2277151"/>
            <a:ext cx="1101998" cy="230832"/>
          </a:xfrm>
          <a:prstGeom prst="rect">
            <a:avLst/>
          </a:prstGeom>
          <a:noFill/>
        </p:spPr>
        <p:txBody>
          <a:bodyPr wrap="square" rtlCol="0">
            <a:spAutoFit/>
          </a:bodyPr>
          <a:lstStyle/>
          <a:p>
            <a:pPr algn="ctr"/>
            <a:r>
              <a:rPr lang="en-US" sz="900" dirty="0"/>
              <a:t>Dr. Thomas Peebles</a:t>
            </a:r>
          </a:p>
        </p:txBody>
      </p:sp>
      <p:pic>
        <p:nvPicPr>
          <p:cNvPr id="11" name="Picture 10">
            <a:extLst>
              <a:ext uri="{FF2B5EF4-FFF2-40B4-BE49-F238E27FC236}">
                <a16:creationId xmlns:a16="http://schemas.microsoft.com/office/drawing/2014/main" id="{A5B998FB-38EF-4225-AA0F-FBA280834D8B}"/>
              </a:ext>
            </a:extLst>
          </p:cNvPr>
          <p:cNvPicPr>
            <a:picLocks noChangeAspect="1"/>
          </p:cNvPicPr>
          <p:nvPr/>
        </p:nvPicPr>
        <p:blipFill>
          <a:blip r:embed="rId6"/>
          <a:stretch>
            <a:fillRect/>
          </a:stretch>
        </p:blipFill>
        <p:spPr>
          <a:xfrm>
            <a:off x="7821555" y="2527050"/>
            <a:ext cx="4268338" cy="1712170"/>
          </a:xfrm>
          <a:prstGeom prst="rect">
            <a:avLst/>
          </a:prstGeom>
          <a:ln>
            <a:solidFill>
              <a:srgbClr val="006600"/>
            </a:solidFill>
          </a:ln>
        </p:spPr>
      </p:pic>
      <p:sp>
        <p:nvSpPr>
          <p:cNvPr id="12" name="TextBox 11">
            <a:extLst>
              <a:ext uri="{FF2B5EF4-FFF2-40B4-BE49-F238E27FC236}">
                <a16:creationId xmlns:a16="http://schemas.microsoft.com/office/drawing/2014/main" id="{79A1EAB0-FBDA-AA37-3B5F-477C0E24F12B}"/>
              </a:ext>
            </a:extLst>
          </p:cNvPr>
          <p:cNvSpPr txBox="1"/>
          <p:nvPr/>
        </p:nvSpPr>
        <p:spPr>
          <a:xfrm>
            <a:off x="5802402" y="5540527"/>
            <a:ext cx="6261735" cy="923330"/>
          </a:xfrm>
          <a:prstGeom prst="rect">
            <a:avLst/>
          </a:prstGeom>
          <a:solidFill>
            <a:schemeClr val="accent3">
              <a:lumMod val="20000"/>
              <a:lumOff val="80000"/>
            </a:schemeClr>
          </a:solidFill>
        </p:spPr>
        <p:txBody>
          <a:bodyPr wrap="square" rtlCol="0">
            <a:spAutoFit/>
          </a:bodyPr>
          <a:lstStyle/>
          <a:p>
            <a:r>
              <a:rPr lang="en-GB" dirty="0"/>
              <a:t>Long-time persistence of Viral RNA allows for a gradual increase in B cells that undergo further</a:t>
            </a:r>
            <a:r>
              <a:rPr lang="en-US" dirty="0"/>
              <a:t> somatic hypermutations and affinity maturation -</a:t>
            </a:r>
            <a:r>
              <a:rPr lang="en-US" dirty="0">
                <a:sym typeface="Wingdings" panose="05000000000000000000" pitchFamily="2" charset="2"/>
              </a:rPr>
              <a:t> Better quality antibodies.</a:t>
            </a:r>
            <a:endParaRPr lang="en-US" dirty="0"/>
          </a:p>
        </p:txBody>
      </p:sp>
    </p:spTree>
    <p:extLst>
      <p:ext uri="{BB962C8B-B14F-4D97-AF65-F5344CB8AC3E}">
        <p14:creationId xmlns:p14="http://schemas.microsoft.com/office/powerpoint/2010/main" val="9502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1"/>
            <a:ext cx="8382000" cy="399473"/>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Measles Vaccines </a:t>
            </a:r>
          </a:p>
        </p:txBody>
      </p:sp>
      <p:pic>
        <p:nvPicPr>
          <p:cNvPr id="5" name="Picture 4" descr="A close-up of a box and vials&#10;&#10;AI-generated content may be incorrect.">
            <a:extLst>
              <a:ext uri="{FF2B5EF4-FFF2-40B4-BE49-F238E27FC236}">
                <a16:creationId xmlns:a16="http://schemas.microsoft.com/office/drawing/2014/main" id="{53B52A80-7383-8DBD-1A5C-A7F76F59F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9" y="3543299"/>
            <a:ext cx="3002280" cy="3086100"/>
          </a:xfrm>
          <a:prstGeom prst="rect">
            <a:avLst/>
          </a:prstGeom>
        </p:spPr>
      </p:pic>
      <p:sp>
        <p:nvSpPr>
          <p:cNvPr id="3" name="Content Placeholder 2"/>
          <p:cNvSpPr>
            <a:spLocks noGrp="1"/>
          </p:cNvSpPr>
          <p:nvPr>
            <p:ph idx="1"/>
          </p:nvPr>
        </p:nvSpPr>
        <p:spPr>
          <a:xfrm>
            <a:off x="1261654" y="911987"/>
            <a:ext cx="10593977" cy="3467133"/>
          </a:xfrm>
        </p:spPr>
        <p:txBody>
          <a:bodyPr>
            <a:normAutofit/>
          </a:bodyPr>
          <a:lstStyle/>
          <a:p>
            <a:r>
              <a:rPr lang="en-US" dirty="0"/>
              <a:t>Measles vaccine available </a:t>
            </a:r>
          </a:p>
          <a:p>
            <a:pPr lvl="1"/>
            <a:r>
              <a:rPr lang="en-US" dirty="0"/>
              <a:t>Alone </a:t>
            </a:r>
            <a:r>
              <a:rPr lang="en-US" i="1" dirty="0"/>
              <a:t>or</a:t>
            </a:r>
            <a:r>
              <a:rPr lang="en-US" dirty="0"/>
              <a:t> </a:t>
            </a:r>
          </a:p>
          <a:p>
            <a:pPr lvl="1"/>
            <a:r>
              <a:rPr lang="en-US" dirty="0"/>
              <a:t>Measles in combination with:  </a:t>
            </a:r>
          </a:p>
          <a:p>
            <a:pPr lvl="2"/>
            <a:r>
              <a:rPr lang="en-US" dirty="0"/>
              <a:t>Rubella (Measles-Rubella vaccine or ‘MR’) [not available in USA]</a:t>
            </a:r>
          </a:p>
          <a:p>
            <a:pPr lvl="2"/>
            <a:r>
              <a:rPr lang="en-US" dirty="0"/>
              <a:t>Mumps and Rubella (MMR-II®) vaccine </a:t>
            </a:r>
            <a:r>
              <a:rPr lang="en-US" sz="2000" dirty="0"/>
              <a:t>(*most often recommended)</a:t>
            </a:r>
            <a:endParaRPr lang="en-US" dirty="0"/>
          </a:p>
          <a:p>
            <a:pPr lvl="2"/>
            <a:r>
              <a:rPr lang="en-US" dirty="0"/>
              <a:t>Mumps, Rubella, and Varicella (MMRV; ProQuad®)</a:t>
            </a:r>
          </a:p>
          <a:p>
            <a:pPr marL="0" indent="0">
              <a:buNone/>
            </a:pPr>
            <a:endParaRPr lang="en-US" dirty="0"/>
          </a:p>
        </p:txBody>
      </p:sp>
      <p:pic>
        <p:nvPicPr>
          <p:cNvPr id="7" name="Picture 6" descr="A box of ProQuad® vaccine Measles, Mumps, Rubella, and Varicella">
            <a:extLst>
              <a:ext uri="{FF2B5EF4-FFF2-40B4-BE49-F238E27FC236}">
                <a16:creationId xmlns:a16="http://schemas.microsoft.com/office/drawing/2014/main" id="{859C29FB-E430-C772-A738-6FBFBF624B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0850" l="2381" r="97143">
                        <a14:foregroundMark x1="10192" y1="30065" x2="23333" y2="52941"/>
                        <a14:foregroundMark x1="3810" y1="18954" x2="10192" y2="30065"/>
                        <a14:foregroundMark x1="23333" y1="52941" x2="22857" y2="52941"/>
                        <a14:foregroundMark x1="7595" y1="75817" x2="7619" y2="76471"/>
                        <a14:foregroundMark x1="7326" y1="68627" x2="7595" y2="75817"/>
                        <a14:foregroundMark x1="7057" y1="61438" x2="7326" y2="68627"/>
                        <a14:foregroundMark x1="6276" y1="40523" x2="7057" y2="61438"/>
                        <a14:foregroundMark x1="5885" y1="30065" x2="6276" y2="40523"/>
                        <a14:foregroundMark x1="5714" y1="25490" x2="5885" y2="30065"/>
                        <a14:foregroundMark x1="7619" y1="76471" x2="7143" y2="77778"/>
                        <a14:foregroundMark x1="94065" y1="47712" x2="94286" y2="69281"/>
                        <a14:foregroundMark x1="93918" y1="33333" x2="94065" y2="47712"/>
                        <a14:foregroundMark x1="93844" y1="26144" x2="93918" y2="33333"/>
                        <a14:foregroundMark x1="93810" y1="22876" x2="93844" y2="26144"/>
                        <a14:foregroundMark x1="94286" y1="69281" x2="92381" y2="78431"/>
                        <a14:foregroundMark x1="95480" y1="47712" x2="96626" y2="78628"/>
                        <a14:foregroundMark x1="95238" y1="41176" x2="95480" y2="47712"/>
                        <a14:foregroundMark x1="95950" y1="82688" x2="95238" y2="85621"/>
                        <a14:foregroundMark x1="85714" y1="81699" x2="90461" y2="83615"/>
                        <a14:foregroundMark x1="83810" y1="83007" x2="88258" y2="87703"/>
                        <a14:foregroundMark x1="11675" y1="90865" x2="27143" y2="86275"/>
                        <a14:foregroundMark x1="10476" y1="83660" x2="12991" y2="87112"/>
                        <a14:foregroundMark x1="4762" y1="75817" x2="10476" y2="83660"/>
                        <a14:foregroundMark x1="2857" y1="73203" x2="4762" y2="75817"/>
                        <a14:foregroundMark x1="20952" y1="88235" x2="72381" y2="78431"/>
                        <a14:foregroundMark x1="9524" y1="16993" x2="66190" y2="11765"/>
                        <a14:foregroundMark x1="66190" y1="11765" x2="72381" y2="11765"/>
                        <a14:foregroundMark x1="77619" y1="18301" x2="80476" y2="21569"/>
                        <a14:foregroundMark x1="97143" y1="54248" x2="97143" y2="62092"/>
                        <a14:foregroundMark x1="27619" y1="90196" x2="68571" y2="81699"/>
                        <a14:foregroundMark x1="76190" y1="16340" x2="89048" y2="23529"/>
                        <a14:foregroundMark x1="38571" y1="87582" x2="52857" y2="87582"/>
                        <a14:foregroundMark x1="52857" y1="87582" x2="82381" y2="82353"/>
                        <a14:foregroundMark x1="82381" y1="82353" x2="83810" y2="82353"/>
                        <a14:backgroundMark x1="1429" y1="83660" x2="1429" y2="83660"/>
                        <a14:backgroundMark x1="952" y1="30065" x2="952" y2="30065"/>
                        <a14:backgroundMark x1="476" y1="40523" x2="476" y2="40523"/>
                        <a14:backgroundMark x1="952" y1="61438" x2="952" y2="61438"/>
                        <a14:backgroundMark x1="476" y1="75817" x2="476" y2="75817"/>
                        <a14:backgroundMark x1="952" y1="68627" x2="952" y2="68627"/>
                        <a14:backgroundMark x1="9524" y1="92157" x2="9524" y2="92157"/>
                        <a14:backgroundMark x1="98095" y1="26144" x2="98095" y2="26144"/>
                        <a14:backgroundMark x1="99524" y1="33333" x2="99524" y2="33333"/>
                        <a14:backgroundMark x1="98095" y1="47712" x2="98095" y2="47712"/>
                        <a14:backgroundMark x1="90000" y1="88889" x2="90000" y2="88889"/>
                        <a14:backgroundMark x1="87619" y1="88889" x2="91905" y2="90196"/>
                        <a14:backgroundMark x1="9524" y1="90850" x2="10476" y2="92157"/>
                      </a14:backgroundRemoval>
                    </a14:imgEffect>
                  </a14:imgLayer>
                </a14:imgProps>
              </a:ext>
              <a:ext uri="{28A0092B-C50C-407E-A947-70E740481C1C}">
                <a14:useLocalDpi xmlns:a14="http://schemas.microsoft.com/office/drawing/2010/main" val="0"/>
              </a:ext>
            </a:extLst>
          </a:blip>
          <a:stretch>
            <a:fillRect/>
          </a:stretch>
        </p:blipFill>
        <p:spPr>
          <a:xfrm>
            <a:off x="4018415" y="4379120"/>
            <a:ext cx="3002281" cy="2187377"/>
          </a:xfrm>
          <a:prstGeom prst="rect">
            <a:avLst/>
          </a:prstGeom>
        </p:spPr>
      </p:pic>
      <p:pic>
        <p:nvPicPr>
          <p:cNvPr id="9" name="Picture 8" descr="Mealses-Rubella Vacine &quot;MR-VAC&quot; from India">
            <a:extLst>
              <a:ext uri="{FF2B5EF4-FFF2-40B4-BE49-F238E27FC236}">
                <a16:creationId xmlns:a16="http://schemas.microsoft.com/office/drawing/2014/main" id="{B78EA140-82E9-DD22-52E0-A8C04A9F0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580" y="4379120"/>
            <a:ext cx="3681396" cy="2347162"/>
          </a:xfrm>
          <a:prstGeom prst="rect">
            <a:avLst/>
          </a:prstGeom>
        </p:spPr>
      </p:pic>
      <p:sp>
        <p:nvSpPr>
          <p:cNvPr id="10" name="TextBox 9">
            <a:extLst>
              <a:ext uri="{FF2B5EF4-FFF2-40B4-BE49-F238E27FC236}">
                <a16:creationId xmlns:a16="http://schemas.microsoft.com/office/drawing/2014/main" id="{28F1DC86-9318-64F0-3E02-8D82CE8CF1DD}"/>
              </a:ext>
            </a:extLst>
          </p:cNvPr>
          <p:cNvSpPr txBox="1"/>
          <p:nvPr/>
        </p:nvSpPr>
        <p:spPr>
          <a:xfrm>
            <a:off x="9787346" y="913044"/>
            <a:ext cx="2286000" cy="1169551"/>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ln w="0"/>
                <a:effectLst>
                  <a:outerShdw blurRad="38100" dist="19050" dir="2700000" algn="tl" rotWithShape="0">
                    <a:schemeClr val="dk1">
                      <a:alpha val="40000"/>
                    </a:schemeClr>
                  </a:outerShdw>
                </a:effectLst>
              </a:rPr>
              <a:t>The first dose should be administered when the child is 12 through 15 months of age, and the second at least 28 days later</a:t>
            </a:r>
          </a:p>
        </p:txBody>
      </p:sp>
    </p:spTree>
    <p:extLst>
      <p:ext uri="{BB962C8B-B14F-4D97-AF65-F5344CB8AC3E}">
        <p14:creationId xmlns:p14="http://schemas.microsoft.com/office/powerpoint/2010/main" val="379563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C59C-EA3B-34EF-4DA7-6E66F0E8C304}"/>
              </a:ext>
            </a:extLst>
          </p:cNvPr>
          <p:cNvSpPr>
            <a:spLocks noGrp="1"/>
          </p:cNvSpPr>
          <p:nvPr>
            <p:ph type="title"/>
          </p:nvPr>
        </p:nvSpPr>
        <p:spPr>
          <a:xfrm>
            <a:off x="372291" y="110661"/>
            <a:ext cx="11447417" cy="715962"/>
          </a:xfrm>
          <a:solidFill>
            <a:schemeClr val="accent3">
              <a:lumMod val="20000"/>
              <a:lumOff val="80000"/>
            </a:schemeClr>
          </a:solidFill>
          <a:ln>
            <a:solidFill>
              <a:schemeClr val="accent3">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dirty="0"/>
              <a:t>Measles Remains among the Top 10 Killers of Children Worldwide</a:t>
            </a:r>
          </a:p>
        </p:txBody>
      </p:sp>
      <p:sp>
        <p:nvSpPr>
          <p:cNvPr id="3" name="Content Placeholder 2">
            <a:extLst>
              <a:ext uri="{FF2B5EF4-FFF2-40B4-BE49-F238E27FC236}">
                <a16:creationId xmlns:a16="http://schemas.microsoft.com/office/drawing/2014/main" id="{9943F8B4-9FCF-A543-DB75-3B6DA85A59AE}"/>
              </a:ext>
            </a:extLst>
          </p:cNvPr>
          <p:cNvSpPr>
            <a:spLocks noGrp="1"/>
          </p:cNvSpPr>
          <p:nvPr>
            <p:ph sz="half" idx="1"/>
          </p:nvPr>
        </p:nvSpPr>
        <p:spPr>
          <a:xfrm>
            <a:off x="248194" y="1121228"/>
            <a:ext cx="7297365" cy="5122817"/>
          </a:xfrm>
        </p:spPr>
        <p:txBody>
          <a:bodyPr>
            <a:normAutofit fontScale="70000" lnSpcReduction="20000"/>
          </a:bodyPr>
          <a:lstStyle/>
          <a:p>
            <a:r>
              <a:rPr lang="en-GB" dirty="0"/>
              <a:t>Lower respiratory infections (pneumonia) - ~ 20% of deaths in children aged 1-59 months</a:t>
            </a:r>
          </a:p>
          <a:p>
            <a:r>
              <a:rPr lang="en-GB" b="1" dirty="0"/>
              <a:t>Malaria</a:t>
            </a:r>
            <a:r>
              <a:rPr lang="en-GB" dirty="0"/>
              <a:t> - Particularly in sub-Saharan Africa -~16% of deaths in children aged 1-59 months</a:t>
            </a:r>
          </a:p>
          <a:p>
            <a:r>
              <a:rPr lang="en-GB" dirty="0"/>
              <a:t>Diarrheal diseases (esp. rotavirus) ~ 15% of deaths in children aged 1-59 months</a:t>
            </a:r>
          </a:p>
          <a:p>
            <a:r>
              <a:rPr lang="en-GB" dirty="0"/>
              <a:t>Sepsis (bloodstream infections) - A significant cause of neonatal mortality</a:t>
            </a:r>
          </a:p>
          <a:p>
            <a:r>
              <a:rPr lang="en-GB" b="1" dirty="0"/>
              <a:t>Tuberculosis</a:t>
            </a:r>
            <a:r>
              <a:rPr lang="en-GB" dirty="0"/>
              <a:t> -~ 5% of deaths in children aged 1-59 months</a:t>
            </a:r>
          </a:p>
          <a:p>
            <a:r>
              <a:rPr lang="en-GB" b="1" dirty="0">
                <a:solidFill>
                  <a:srgbClr val="00663F"/>
                </a:solidFill>
              </a:rPr>
              <a:t>Measles</a:t>
            </a:r>
            <a:r>
              <a:rPr lang="en-GB" dirty="0"/>
              <a:t> ~ 4% of deaths in children aged 1-59 months (highest in infants, esp. unvaccinated).</a:t>
            </a:r>
          </a:p>
          <a:p>
            <a:r>
              <a:rPr lang="en-GB" dirty="0"/>
              <a:t>Meningitis/encephalitis ~3% of deaths in children aged 1-59 months</a:t>
            </a:r>
          </a:p>
          <a:p>
            <a:r>
              <a:rPr lang="en-GB" b="1" dirty="0"/>
              <a:t>Pertussis</a:t>
            </a:r>
            <a:r>
              <a:rPr lang="en-GB" dirty="0"/>
              <a:t> (whooping cough) - Causing ~ 161,000 deaths annually in children under five</a:t>
            </a:r>
          </a:p>
          <a:p>
            <a:r>
              <a:rPr lang="en-GB" b="1" dirty="0"/>
              <a:t>HIV/AIDS </a:t>
            </a:r>
            <a:r>
              <a:rPr lang="en-GB" dirty="0"/>
              <a:t>- Though deaths have decreased by 61% since 2000</a:t>
            </a:r>
          </a:p>
          <a:p>
            <a:r>
              <a:rPr lang="en-GB" dirty="0"/>
              <a:t>Bacterial infections - Various types contribute significantly to child mortality.</a:t>
            </a:r>
          </a:p>
          <a:p>
            <a:endParaRPr lang="en-US" dirty="0"/>
          </a:p>
        </p:txBody>
      </p:sp>
      <p:pic>
        <p:nvPicPr>
          <p:cNvPr id="6" name="Content Placeholder 5" descr="A circular chart with text on it">
            <a:extLst>
              <a:ext uri="{FF2B5EF4-FFF2-40B4-BE49-F238E27FC236}">
                <a16:creationId xmlns:a16="http://schemas.microsoft.com/office/drawing/2014/main" id="{AFF87318-ED6A-254B-4344-DEF34EEF17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10466" y="1417796"/>
            <a:ext cx="4233340" cy="3663656"/>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F79F19F1-B000-C4BE-097D-552AC44F9647}"/>
              </a:ext>
            </a:extLst>
          </p:cNvPr>
          <p:cNvSpPr txBox="1"/>
          <p:nvPr/>
        </p:nvSpPr>
        <p:spPr>
          <a:xfrm>
            <a:off x="7710466" y="5224760"/>
            <a:ext cx="4646441" cy="215444"/>
          </a:xfrm>
          <a:prstGeom prst="rect">
            <a:avLst/>
          </a:prstGeom>
          <a:noFill/>
        </p:spPr>
        <p:txBody>
          <a:bodyPr wrap="square" rtlCol="0">
            <a:spAutoFit/>
          </a:bodyPr>
          <a:lstStyle/>
          <a:p>
            <a:r>
              <a:rPr lang="en-US" sz="800" dirty="0">
                <a:solidFill>
                  <a:schemeClr val="accent3">
                    <a:lumMod val="75000"/>
                  </a:schemeClr>
                </a:solidFill>
                <a:hlinkClick r:id="rId4">
                  <a:extLst>
                    <a:ext uri="{A12FA001-AC4F-418D-AE19-62706E023703}">
                      <ahyp:hlinkClr xmlns:ahyp="http://schemas.microsoft.com/office/drawing/2018/hyperlinkcolor" val="tx"/>
                    </a:ext>
                  </a:extLst>
                </a:hlinkClick>
              </a:rPr>
              <a:t>https://childmortality.org/wp-content/uploads/2025/03/UNIGME-2024-Child-Mortality-Report.pdf</a:t>
            </a:r>
            <a:r>
              <a:rPr lang="en-US" sz="800" dirty="0">
                <a:solidFill>
                  <a:schemeClr val="accent3">
                    <a:lumMod val="75000"/>
                  </a:schemeClr>
                </a:solidFill>
              </a:rPr>
              <a:t> </a:t>
            </a:r>
          </a:p>
        </p:txBody>
      </p:sp>
      <p:sp>
        <p:nvSpPr>
          <p:cNvPr id="8" name="TextBox 7">
            <a:extLst>
              <a:ext uri="{FF2B5EF4-FFF2-40B4-BE49-F238E27FC236}">
                <a16:creationId xmlns:a16="http://schemas.microsoft.com/office/drawing/2014/main" id="{70999A4A-2006-4913-CE3B-FF7850C27E57}"/>
              </a:ext>
            </a:extLst>
          </p:cNvPr>
          <p:cNvSpPr txBox="1"/>
          <p:nvPr/>
        </p:nvSpPr>
        <p:spPr>
          <a:xfrm>
            <a:off x="11236882" y="1417796"/>
            <a:ext cx="871831" cy="369332"/>
          </a:xfrm>
          <a:prstGeom prst="rect">
            <a:avLst/>
          </a:prstGeom>
          <a:noFill/>
        </p:spPr>
        <p:txBody>
          <a:bodyPr wrap="square" rtlCol="0">
            <a:spAutoFit/>
          </a:bodyPr>
          <a:lstStyle/>
          <a:p>
            <a:r>
              <a:rPr lang="en-US" dirty="0">
                <a:solidFill>
                  <a:schemeClr val="accent3">
                    <a:lumMod val="75000"/>
                  </a:schemeClr>
                </a:solidFill>
              </a:rPr>
              <a:t>2024</a:t>
            </a:r>
          </a:p>
        </p:txBody>
      </p:sp>
      <p:sp>
        <p:nvSpPr>
          <p:cNvPr id="9" name="TextBox 8">
            <a:extLst>
              <a:ext uri="{FF2B5EF4-FFF2-40B4-BE49-F238E27FC236}">
                <a16:creationId xmlns:a16="http://schemas.microsoft.com/office/drawing/2014/main" id="{AE3069B5-C1AA-4703-51CC-26EB431E67CF}"/>
              </a:ext>
            </a:extLst>
          </p:cNvPr>
          <p:cNvSpPr txBox="1"/>
          <p:nvPr/>
        </p:nvSpPr>
        <p:spPr>
          <a:xfrm>
            <a:off x="7791274" y="4835231"/>
            <a:ext cx="4071725" cy="246221"/>
          </a:xfrm>
          <a:prstGeom prst="rect">
            <a:avLst/>
          </a:prstGeom>
          <a:noFill/>
        </p:spPr>
        <p:txBody>
          <a:bodyPr wrap="square" rtlCol="0">
            <a:spAutoFit/>
          </a:bodyPr>
          <a:lstStyle/>
          <a:p>
            <a:pPr algn="ctr"/>
            <a:r>
              <a:rPr lang="en-GB" sz="1000" i="0" dirty="0">
                <a:solidFill>
                  <a:schemeClr val="accent3">
                    <a:lumMod val="75000"/>
                  </a:schemeClr>
                </a:solidFill>
                <a:effectLst/>
              </a:rPr>
              <a:t>UN Inter-agency Group for Child Mortality Estimation (UN IGME)</a:t>
            </a:r>
          </a:p>
        </p:txBody>
      </p:sp>
    </p:spTree>
    <p:extLst>
      <p:ext uri="{BB962C8B-B14F-4D97-AF65-F5344CB8AC3E}">
        <p14:creationId xmlns:p14="http://schemas.microsoft.com/office/powerpoint/2010/main" val="1177397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1"/>
            <a:ext cx="8382000" cy="399473"/>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Measles Vaccines – today in the USA</a:t>
            </a:r>
          </a:p>
        </p:txBody>
      </p:sp>
      <p:sp>
        <p:nvSpPr>
          <p:cNvPr id="3" name="Content Placeholder 2"/>
          <p:cNvSpPr>
            <a:spLocks noGrp="1"/>
          </p:cNvSpPr>
          <p:nvPr>
            <p:ph idx="1"/>
          </p:nvPr>
        </p:nvSpPr>
        <p:spPr>
          <a:xfrm>
            <a:off x="1588656" y="720437"/>
            <a:ext cx="8774545" cy="4784439"/>
          </a:xfrm>
        </p:spPr>
        <p:txBody>
          <a:bodyPr>
            <a:normAutofit fontScale="85000" lnSpcReduction="20000"/>
          </a:bodyPr>
          <a:lstStyle/>
          <a:p>
            <a:r>
              <a:rPr lang="en-US" dirty="0"/>
              <a:t>CDC Recommends: </a:t>
            </a:r>
          </a:p>
          <a:p>
            <a:pPr lvl="1"/>
            <a:r>
              <a:rPr lang="en-US" dirty="0"/>
              <a:t>Everyone must be up to date on MMR vaccine and other vaccines (Children 1 through 12 years of age may receive MMRV vaccine for protection against measles, mumps, rubella, and varicella).</a:t>
            </a:r>
          </a:p>
          <a:p>
            <a:pPr lvl="1"/>
            <a:r>
              <a:rPr lang="en-US" dirty="0"/>
              <a:t>Travelers</a:t>
            </a:r>
          </a:p>
          <a:p>
            <a:pPr lvl="2"/>
            <a:r>
              <a:rPr lang="en-US" dirty="0"/>
              <a:t>All U.S. residents older than 6 months who plan to travel abroad should be protected from measles and receive MMR vaccine, if needed, prior to departure. </a:t>
            </a:r>
          </a:p>
          <a:p>
            <a:pPr lvl="2"/>
            <a:r>
              <a:rPr lang="en-US" dirty="0"/>
              <a:t>Infants 6 through 11 months old should receive 1 dose of MMR vaccine before departure.†</a:t>
            </a:r>
          </a:p>
          <a:p>
            <a:pPr lvl="2"/>
            <a:r>
              <a:rPr lang="en-US" dirty="0"/>
              <a:t>Children 12 months or older should have documentation of 2 doses of MMR vaccine (separated by at least 28 days).</a:t>
            </a:r>
          </a:p>
          <a:p>
            <a:pPr lvl="2"/>
            <a:r>
              <a:rPr lang="en-US" dirty="0"/>
              <a:t>Teenagers and adults without evidence of measles immunity* should have documentation of 2 appropriately spaced doses of MMR vaccine.</a:t>
            </a:r>
          </a:p>
          <a:p>
            <a:endParaRPr lang="en-US" dirty="0"/>
          </a:p>
        </p:txBody>
      </p:sp>
      <p:sp>
        <p:nvSpPr>
          <p:cNvPr id="4" name="TextBox 3"/>
          <p:cNvSpPr txBox="1"/>
          <p:nvPr/>
        </p:nvSpPr>
        <p:spPr>
          <a:xfrm>
            <a:off x="1215736" y="5504875"/>
            <a:ext cx="10484428" cy="1077218"/>
          </a:xfrm>
          <a:prstGeom prst="rect">
            <a:avLst/>
          </a:prstGeom>
          <a:solidFill>
            <a:schemeClr val="bg1"/>
          </a:solidFill>
          <a:ln>
            <a:solidFill>
              <a:srgbClr val="C00000"/>
            </a:solidFill>
          </a:ln>
        </p:spPr>
        <p:txBody>
          <a:bodyPr wrap="square" rtlCol="0">
            <a:spAutoFit/>
          </a:bodyPr>
          <a:lstStyle/>
          <a:p>
            <a:pPr marL="0" lvl="1"/>
            <a:r>
              <a:rPr lang="en-US" sz="1600" dirty="0"/>
              <a:t>† Infants who receive 1 MMR vaccine before 1</a:t>
            </a:r>
            <a:r>
              <a:rPr lang="en-US" sz="1600" baseline="30000" dirty="0"/>
              <a:t>st</a:t>
            </a:r>
            <a:r>
              <a:rPr lang="en-US" sz="1600" dirty="0"/>
              <a:t> birthday should receive 2 more doses of MMR beginning at 12 months of age and the second dose separated by at least 28 days. </a:t>
            </a:r>
          </a:p>
          <a:p>
            <a:pPr marL="0" lvl="1"/>
            <a:r>
              <a:rPr lang="en-US" sz="1600" dirty="0"/>
              <a:t>* Proof of immunity via: 1) birth before 1957, 2) documented 2 doses of live measles virus vaccine (MMR, MMRV, </a:t>
            </a:r>
            <a:r>
              <a:rPr lang="en-US" sz="1600" i="1" dirty="0"/>
              <a:t>or</a:t>
            </a:r>
            <a:r>
              <a:rPr lang="en-US" sz="1600" dirty="0"/>
              <a:t> measles vaccines), 3) laboratory (serologic) proof of immunity or laboratory confirmation of disease.</a:t>
            </a:r>
          </a:p>
        </p:txBody>
      </p:sp>
    </p:spTree>
    <p:extLst>
      <p:ext uri="{BB962C8B-B14F-4D97-AF65-F5344CB8AC3E}">
        <p14:creationId xmlns:p14="http://schemas.microsoft.com/office/powerpoint/2010/main" val="3634453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0128"/>
            <a:ext cx="8382000" cy="427182"/>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Measles Vaccine and HIV</a:t>
            </a:r>
          </a:p>
        </p:txBody>
      </p:sp>
      <p:sp>
        <p:nvSpPr>
          <p:cNvPr id="3" name="Content Placeholder 2"/>
          <p:cNvSpPr>
            <a:spLocks noGrp="1"/>
          </p:cNvSpPr>
          <p:nvPr>
            <p:ph idx="1"/>
          </p:nvPr>
        </p:nvSpPr>
        <p:spPr>
          <a:xfrm>
            <a:off x="1524001" y="803564"/>
            <a:ext cx="8977744" cy="5246400"/>
          </a:xfrm>
        </p:spPr>
        <p:txBody>
          <a:bodyPr>
            <a:normAutofit fontScale="77500" lnSpcReduction="20000"/>
          </a:bodyPr>
          <a:lstStyle/>
          <a:p>
            <a:pPr marL="514350" indent="-514350">
              <a:buFont typeface="+mj-lt"/>
              <a:buAutoNum type="arabicPeriod"/>
            </a:pPr>
            <a:r>
              <a:rPr lang="en-US" dirty="0"/>
              <a:t>If they encounter wild measles virus Patients with advanced HIV are at high risk for severe, complicated Measles</a:t>
            </a:r>
          </a:p>
          <a:p>
            <a:pPr marL="514350" indent="-514350">
              <a:buFont typeface="+mj-lt"/>
              <a:buAutoNum type="arabicPeriod"/>
            </a:pPr>
            <a:r>
              <a:rPr lang="en-US" dirty="0"/>
              <a:t>No increased risk of serious adverse events ever demonstrated in HIV-positive compared with HIV-negative children † </a:t>
            </a:r>
          </a:p>
          <a:p>
            <a:pPr marL="0" indent="0">
              <a:buNone/>
            </a:pPr>
            <a:endParaRPr lang="en-US" dirty="0"/>
          </a:p>
          <a:p>
            <a:pPr marL="0" indent="0">
              <a:buNone/>
            </a:pPr>
            <a:r>
              <a:rPr lang="en-US" b="1" u="sng" dirty="0"/>
              <a:t>THUS</a:t>
            </a:r>
            <a:r>
              <a:rPr lang="en-US" dirty="0"/>
              <a:t>: </a:t>
            </a:r>
          </a:p>
          <a:p>
            <a:pPr lvl="1"/>
            <a:r>
              <a:rPr lang="en-US" dirty="0"/>
              <a:t>GIVE measles vaccination routinely to potentially susceptible, asymptomatic HIV-positive children and adults. </a:t>
            </a:r>
          </a:p>
          <a:p>
            <a:pPr lvl="1"/>
            <a:r>
              <a:rPr lang="en-US" dirty="0"/>
              <a:t>Consider giving Measles vaccination in individuals with symptomatic HIV infection, if they are not severely immunosuppressed </a:t>
            </a:r>
          </a:p>
          <a:p>
            <a:pPr lvl="1"/>
            <a:r>
              <a:rPr lang="en-US" i="1" dirty="0"/>
              <a:t>If</a:t>
            </a:r>
            <a:r>
              <a:rPr lang="en-US" dirty="0"/>
              <a:t> risk of contracting wild measles infection is negligible, monitor CD4 counts in HIV patients receiving antiretroviral treatment and delay use of measles vaccine until CD4 counts &gt; 200</a:t>
            </a:r>
          </a:p>
          <a:p>
            <a:pPr marL="457200" lvl="1" indent="0">
              <a:buNone/>
            </a:pPr>
            <a:endParaRPr lang="en-US" dirty="0"/>
          </a:p>
          <a:p>
            <a:pPr marL="0" indent="0">
              <a:buNone/>
            </a:pPr>
            <a:r>
              <a:rPr lang="en-US" sz="2100" dirty="0"/>
              <a:t>† HIV positive people develop lower antibody levels from the vaccine compared to HIV negative people</a:t>
            </a:r>
          </a:p>
        </p:txBody>
      </p:sp>
    </p:spTree>
    <p:extLst>
      <p:ext uri="{BB962C8B-B14F-4D97-AF65-F5344CB8AC3E}">
        <p14:creationId xmlns:p14="http://schemas.microsoft.com/office/powerpoint/2010/main" val="3801021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0128"/>
            <a:ext cx="8382000" cy="427182"/>
          </a:xfrm>
          <a:solidFill>
            <a:srgbClr val="C00000"/>
          </a:solidFill>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Measles Vaccine and Pregnancy</a:t>
            </a:r>
          </a:p>
        </p:txBody>
      </p:sp>
      <p:sp>
        <p:nvSpPr>
          <p:cNvPr id="3" name="Content Placeholder 2"/>
          <p:cNvSpPr>
            <a:spLocks noGrp="1"/>
          </p:cNvSpPr>
          <p:nvPr>
            <p:ph idx="1"/>
          </p:nvPr>
        </p:nvSpPr>
        <p:spPr>
          <a:xfrm>
            <a:off x="1981200" y="1634836"/>
            <a:ext cx="8520545" cy="4415128"/>
          </a:xfrm>
        </p:spPr>
        <p:txBody>
          <a:bodyPr>
            <a:normAutofit/>
          </a:bodyPr>
          <a:lstStyle/>
          <a:p>
            <a:r>
              <a:rPr lang="en-US" dirty="0"/>
              <a:t>Live vaccines are generally contraindicated because of largely theoretical risks to baby</a:t>
            </a:r>
          </a:p>
          <a:p>
            <a:r>
              <a:rPr lang="en-US" b="1" dirty="0"/>
              <a:t>Thus</a:t>
            </a:r>
            <a:r>
              <a:rPr lang="en-US" dirty="0"/>
              <a:t>, measles, mumps, rubella, varicella and yellow fever vaccines should be avoided in pregnancy. </a:t>
            </a:r>
            <a:endParaRPr lang="en-US" sz="2100" dirty="0"/>
          </a:p>
        </p:txBody>
      </p:sp>
    </p:spTree>
    <p:extLst>
      <p:ext uri="{BB962C8B-B14F-4D97-AF65-F5344CB8AC3E}">
        <p14:creationId xmlns:p14="http://schemas.microsoft.com/office/powerpoint/2010/main" val="343295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083B-6F34-4ED2-A673-9315F36E0A05}"/>
              </a:ext>
            </a:extLst>
          </p:cNvPr>
          <p:cNvSpPr>
            <a:spLocks noGrp="1"/>
          </p:cNvSpPr>
          <p:nvPr>
            <p:ph type="title"/>
          </p:nvPr>
        </p:nvSpPr>
        <p:spPr>
          <a:solidFill>
            <a:schemeClr val="accent3">
              <a:lumMod val="50000"/>
            </a:schemeClr>
          </a:solidFill>
          <a:ln>
            <a:solidFill>
              <a:srgbClr val="008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a:solidFill>
                  <a:schemeClr val="bg1"/>
                </a:solidFill>
              </a:rPr>
              <a:t>Key Measles Vaccine Data for Adult Providers</a:t>
            </a:r>
          </a:p>
        </p:txBody>
      </p:sp>
      <p:sp>
        <p:nvSpPr>
          <p:cNvPr id="3" name="Content Placeholder 2">
            <a:extLst>
              <a:ext uri="{FF2B5EF4-FFF2-40B4-BE49-F238E27FC236}">
                <a16:creationId xmlns:a16="http://schemas.microsoft.com/office/drawing/2014/main" id="{01C22C3B-A725-47A1-B5D5-C7377ABA29D6}"/>
              </a:ext>
            </a:extLst>
          </p:cNvPr>
          <p:cNvSpPr>
            <a:spLocks noGrp="1"/>
          </p:cNvSpPr>
          <p:nvPr>
            <p:ph idx="1"/>
          </p:nvPr>
        </p:nvSpPr>
        <p:spPr>
          <a:xfrm>
            <a:off x="72737" y="1163782"/>
            <a:ext cx="12119264" cy="4852553"/>
          </a:xfrm>
        </p:spPr>
        <p:txBody>
          <a:bodyPr>
            <a:normAutofit fontScale="77500" lnSpcReduction="20000"/>
          </a:bodyPr>
          <a:lstStyle/>
          <a:p>
            <a:r>
              <a:rPr lang="en-US" dirty="0"/>
              <a:t>HCW do </a:t>
            </a:r>
            <a:r>
              <a:rPr lang="en-US" b="1" i="1" u="sng" dirty="0"/>
              <a:t>not</a:t>
            </a:r>
            <a:r>
              <a:rPr lang="en-US" dirty="0"/>
              <a:t> need to actively screen adult patients for measles immunity.  </a:t>
            </a:r>
          </a:p>
          <a:p>
            <a:pPr lvl="1"/>
            <a:r>
              <a:rPr lang="en-US" dirty="0"/>
              <a:t>There is high population immunity and low risk of disease among adults in non-outbreak areas in the U.S.</a:t>
            </a:r>
          </a:p>
          <a:p>
            <a:r>
              <a:rPr lang="en-US" dirty="0"/>
              <a:t>Make sure patients have measles protection </a:t>
            </a:r>
            <a:r>
              <a:rPr lang="en-US" b="1" i="1" u="sng" dirty="0"/>
              <a:t>before</a:t>
            </a:r>
            <a:r>
              <a:rPr lang="en-US" dirty="0"/>
              <a:t> international travel.  </a:t>
            </a:r>
          </a:p>
          <a:p>
            <a:pPr lvl="1"/>
            <a:r>
              <a:rPr lang="en-US" dirty="0"/>
              <a:t>U.S. residents traveling internationally are at high risk for acquiring measles abroad and can transmit measles to susceptible persons, such as infants, when they return home.</a:t>
            </a:r>
          </a:p>
          <a:p>
            <a:pPr lvl="1"/>
            <a:r>
              <a:rPr lang="en-US" dirty="0"/>
              <a:t>Serologic testing for measles immunity is </a:t>
            </a:r>
            <a:r>
              <a:rPr lang="en-US" b="1" i="1" u="sng" dirty="0"/>
              <a:t>not</a:t>
            </a:r>
            <a:r>
              <a:rPr lang="en-US" dirty="0"/>
              <a:t> recommended. </a:t>
            </a:r>
          </a:p>
          <a:p>
            <a:pPr lvl="1"/>
            <a:r>
              <a:rPr lang="en-US" dirty="0"/>
              <a:t>If a patient is traveling internationally, or in a high-measles transmission area, and their measles immunity is unknown, give one dose of MMR vaccine, unless there are contraindications.</a:t>
            </a:r>
            <a:r>
              <a:rPr lang="en-US" baseline="30000" dirty="0">
                <a:solidFill>
                  <a:srgbClr val="C00000"/>
                </a:solidFill>
                <a:sym typeface="Wingdings" panose="05000000000000000000" pitchFamily="2" charset="2"/>
              </a:rPr>
              <a:t></a:t>
            </a:r>
            <a:r>
              <a:rPr lang="en-US" dirty="0"/>
              <a:t>  </a:t>
            </a:r>
          </a:p>
          <a:p>
            <a:pPr lvl="1"/>
            <a:r>
              <a:rPr lang="en-US" dirty="0"/>
              <a:t>High-risk adults need written documentation of two doses of MMR vaccine (each dose separated by at least 28 days), or other presumptive evidence of immunity </a:t>
            </a:r>
          </a:p>
          <a:p>
            <a:r>
              <a:rPr lang="en-US" dirty="0"/>
              <a:t>During outbreaks, providers should consult with local health departments for the most up-to-date recommendations for their community.  This may include additional doses of MMR for your patients. </a:t>
            </a:r>
          </a:p>
        </p:txBody>
      </p:sp>
      <p:sp>
        <p:nvSpPr>
          <p:cNvPr id="4" name="TextBox 3">
            <a:extLst>
              <a:ext uri="{FF2B5EF4-FFF2-40B4-BE49-F238E27FC236}">
                <a16:creationId xmlns:a16="http://schemas.microsoft.com/office/drawing/2014/main" id="{710794E0-A8B2-41D2-81A0-F4F28FCEF03E}"/>
              </a:ext>
            </a:extLst>
          </p:cNvPr>
          <p:cNvSpPr txBox="1"/>
          <p:nvPr/>
        </p:nvSpPr>
        <p:spPr>
          <a:xfrm>
            <a:off x="2504209" y="6224156"/>
            <a:ext cx="5309755" cy="461665"/>
          </a:xfrm>
          <a:prstGeom prst="rect">
            <a:avLst/>
          </a:prstGeom>
          <a:noFill/>
        </p:spPr>
        <p:txBody>
          <a:bodyPr wrap="square" rtlCol="0">
            <a:spAutoFit/>
          </a:bodyPr>
          <a:lstStyle/>
          <a:p>
            <a:r>
              <a:rPr lang="en-US" sz="1200" baseline="30000" dirty="0">
                <a:solidFill>
                  <a:schemeClr val="accent6">
                    <a:lumMod val="75000"/>
                  </a:schemeClr>
                </a:solidFill>
                <a:sym typeface="Wingdings" panose="05000000000000000000" pitchFamily="2" charset="2"/>
              </a:rPr>
              <a:t></a:t>
            </a:r>
            <a:r>
              <a:rPr lang="en-US" sz="1200" baseline="30000" dirty="0">
                <a:solidFill>
                  <a:srgbClr val="C00000"/>
                </a:solidFill>
                <a:sym typeface="Wingdings" panose="05000000000000000000" pitchFamily="2" charset="2"/>
              </a:rPr>
              <a:t> </a:t>
            </a:r>
            <a:r>
              <a:rPr lang="en-US" sz="1200" b="1" dirty="0">
                <a:solidFill>
                  <a:schemeClr val="bg1"/>
                </a:solidFill>
              </a:rPr>
              <a:t>Contraindications</a:t>
            </a:r>
            <a:r>
              <a:rPr lang="en-US" sz="1200" dirty="0">
                <a:solidFill>
                  <a:schemeClr val="bg1"/>
                </a:solidFill>
              </a:rPr>
              <a:t> to MMR vaccination:  history of severe allergic reaction to any component of the vaccine, pregnancy, and immunosuppression</a:t>
            </a:r>
          </a:p>
        </p:txBody>
      </p:sp>
    </p:spTree>
    <p:extLst>
      <p:ext uri="{BB962C8B-B14F-4D97-AF65-F5344CB8AC3E}">
        <p14:creationId xmlns:p14="http://schemas.microsoft.com/office/powerpoint/2010/main" val="2346947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6255"/>
            <a:ext cx="8382000" cy="360219"/>
          </a:xfrm>
          <a:solidFill>
            <a:srgbClr val="C00000"/>
          </a:solidFill>
        </p:spPr>
        <p:style>
          <a:lnRef idx="0">
            <a:schemeClr val="dk1"/>
          </a:lnRef>
          <a:fillRef idx="3">
            <a:schemeClr val="dk1"/>
          </a:fillRef>
          <a:effectRef idx="3">
            <a:schemeClr val="dk1"/>
          </a:effectRef>
          <a:fontRef idx="minor">
            <a:schemeClr val="lt1"/>
          </a:fontRef>
        </p:style>
        <p:txBody>
          <a:bodyPr>
            <a:noAutofit/>
          </a:bodyPr>
          <a:lstStyle/>
          <a:p>
            <a:r>
              <a:rPr lang="en-US" sz="2400" dirty="0"/>
              <a:t>Adverse reactions to Measles Vaccine</a:t>
            </a:r>
          </a:p>
        </p:txBody>
      </p:sp>
      <p:sp>
        <p:nvSpPr>
          <p:cNvPr id="3" name="Content Placeholder 2"/>
          <p:cNvSpPr>
            <a:spLocks noGrp="1"/>
          </p:cNvSpPr>
          <p:nvPr>
            <p:ph idx="1"/>
          </p:nvPr>
        </p:nvSpPr>
        <p:spPr>
          <a:xfrm>
            <a:off x="0" y="810491"/>
            <a:ext cx="12192000" cy="5239473"/>
          </a:xfrm>
        </p:spPr>
        <p:txBody>
          <a:bodyPr>
            <a:normAutofit/>
          </a:bodyPr>
          <a:lstStyle/>
          <a:p>
            <a:r>
              <a:rPr lang="en-US" sz="2800" dirty="0"/>
              <a:t>Generally mild and transient</a:t>
            </a:r>
          </a:p>
          <a:p>
            <a:pPr lvl="1"/>
            <a:r>
              <a:rPr lang="en-US" sz="2400" dirty="0"/>
              <a:t>Slight pain and tenderness at site of injection within 24 hours; sometimes followed by mild fever and local adenopathy</a:t>
            </a:r>
          </a:p>
          <a:p>
            <a:pPr lvl="1"/>
            <a:r>
              <a:rPr lang="en-US" sz="2400" dirty="0"/>
              <a:t>About 7–12 days after vaccination, up to 5% may have fever of at least 39.4 °C for 1–2 days</a:t>
            </a:r>
          </a:p>
          <a:p>
            <a:pPr lvl="2"/>
            <a:r>
              <a:rPr lang="en-US" sz="2000" dirty="0"/>
              <a:t>Rarely, the fever induces febrile seizures (~1/3000 people)</a:t>
            </a:r>
          </a:p>
          <a:p>
            <a:r>
              <a:rPr lang="en-US" sz="2800" i="1" dirty="0"/>
              <a:t>Other reactions</a:t>
            </a:r>
          </a:p>
          <a:p>
            <a:pPr lvl="1"/>
            <a:r>
              <a:rPr lang="en-US" sz="2400" dirty="0"/>
              <a:t>Transient rash ~2%</a:t>
            </a:r>
          </a:p>
          <a:p>
            <a:pPr lvl="1"/>
            <a:r>
              <a:rPr lang="en-US" sz="2400" dirty="0"/>
              <a:t>Thrombocytopenic purpura ~1/30 000 </a:t>
            </a:r>
          </a:p>
          <a:p>
            <a:pPr lvl="1"/>
            <a:r>
              <a:rPr lang="en-US" sz="2400" b="1" u="sng" dirty="0"/>
              <a:t>Allergic reactions </a:t>
            </a:r>
            <a:r>
              <a:rPr lang="en-US" sz="2400" dirty="0"/>
              <a:t>to vaccine components, (e.g., neomycin or the stabilizers gelatin or sorbitol)</a:t>
            </a:r>
          </a:p>
          <a:p>
            <a:pPr lvl="2"/>
            <a:r>
              <a:rPr lang="en-US" sz="2000" b="1" u="sng" dirty="0"/>
              <a:t>Anaphylactic reactions</a:t>
            </a:r>
            <a:r>
              <a:rPr lang="en-US" sz="2000" b="1" dirty="0"/>
              <a:t> </a:t>
            </a:r>
            <a:r>
              <a:rPr lang="en-US" sz="2000" dirty="0"/>
              <a:t>are</a:t>
            </a:r>
            <a:r>
              <a:rPr lang="en-US" sz="2000" b="1" dirty="0"/>
              <a:t> </a:t>
            </a:r>
            <a:r>
              <a:rPr lang="en-US" sz="2000" dirty="0"/>
              <a:t>rare, ~ 1/100 000</a:t>
            </a:r>
          </a:p>
        </p:txBody>
      </p:sp>
    </p:spTree>
    <p:extLst>
      <p:ext uri="{BB962C8B-B14F-4D97-AF65-F5344CB8AC3E}">
        <p14:creationId xmlns:p14="http://schemas.microsoft.com/office/powerpoint/2010/main" val="2582306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7062-7CE5-9D77-3B3D-FAB3FD08DBFA}"/>
              </a:ext>
            </a:extLst>
          </p:cNvPr>
          <p:cNvSpPr>
            <a:spLocks noGrp="1"/>
          </p:cNvSpPr>
          <p:nvPr>
            <p:ph type="title"/>
          </p:nvPr>
        </p:nvSpPr>
        <p:spPr/>
        <p:txBody>
          <a:bodyPr/>
          <a:lstStyle/>
          <a:p>
            <a:r>
              <a:rPr lang="en-US" dirty="0"/>
              <a:t>Political Dangers</a:t>
            </a:r>
          </a:p>
        </p:txBody>
      </p:sp>
      <p:graphicFrame>
        <p:nvGraphicFramePr>
          <p:cNvPr id="4" name="Content Placeholder 3">
            <a:extLst>
              <a:ext uri="{FF2B5EF4-FFF2-40B4-BE49-F238E27FC236}">
                <a16:creationId xmlns:a16="http://schemas.microsoft.com/office/drawing/2014/main" id="{74144F8B-B068-C86B-C946-F996DCB8548C}"/>
              </a:ext>
            </a:extLst>
          </p:cNvPr>
          <p:cNvGraphicFramePr>
            <a:graphicFrameLocks noGrp="1"/>
          </p:cNvGraphicFramePr>
          <p:nvPr>
            <p:ph idx="1"/>
            <p:extLst>
              <p:ext uri="{D42A27DB-BD31-4B8C-83A1-F6EECF244321}">
                <p14:modId xmlns:p14="http://schemas.microsoft.com/office/powerpoint/2010/main" val="1182825797"/>
              </p:ext>
            </p:extLst>
          </p:nvPr>
        </p:nvGraphicFramePr>
        <p:xfrm>
          <a:off x="387530" y="944562"/>
          <a:ext cx="11398069" cy="5103543"/>
        </p:xfrm>
        <a:graphic>
          <a:graphicData uri="http://schemas.openxmlformats.org/drawingml/2006/table">
            <a:tbl>
              <a:tblPr firstRow="1" firstCol="1" bandRow="1">
                <a:tableStyleId>{F5AB1C69-6EDB-4FF4-983F-18BD219EF322}</a:tableStyleId>
              </a:tblPr>
              <a:tblGrid>
                <a:gridCol w="3557453">
                  <a:extLst>
                    <a:ext uri="{9D8B030D-6E8A-4147-A177-3AD203B41FA5}">
                      <a16:colId xmlns:a16="http://schemas.microsoft.com/office/drawing/2014/main" val="306512137"/>
                    </a:ext>
                  </a:extLst>
                </a:gridCol>
                <a:gridCol w="5094514">
                  <a:extLst>
                    <a:ext uri="{9D8B030D-6E8A-4147-A177-3AD203B41FA5}">
                      <a16:colId xmlns:a16="http://schemas.microsoft.com/office/drawing/2014/main" val="3816241886"/>
                    </a:ext>
                  </a:extLst>
                </a:gridCol>
                <a:gridCol w="2746102">
                  <a:extLst>
                    <a:ext uri="{9D8B030D-6E8A-4147-A177-3AD203B41FA5}">
                      <a16:colId xmlns:a16="http://schemas.microsoft.com/office/drawing/2014/main" val="1918854418"/>
                    </a:ext>
                  </a:extLst>
                </a:gridCol>
              </a:tblGrid>
              <a:tr h="275939">
                <a:tc>
                  <a:txBody>
                    <a:bodyPr/>
                    <a:lstStyle/>
                    <a:p>
                      <a:pPr marL="0" marR="0" algn="ctr">
                        <a:lnSpc>
                          <a:spcPct val="107000"/>
                        </a:lnSpc>
                        <a:spcAft>
                          <a:spcPts val="800"/>
                        </a:spcAft>
                      </a:pPr>
                      <a:r>
                        <a:rPr lang="en-US" sz="1600" kern="0" dirty="0">
                          <a:effectLst/>
                        </a:rPr>
                        <a:t>False Claims in Media</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rgbClr val="006600"/>
                      </a:solidFill>
                      <a:prstDash val="solid"/>
                      <a:round/>
                      <a:headEnd type="none" w="med" len="med"/>
                      <a:tailEnd type="none" w="med" len="med"/>
                    </a:lnL>
                    <a:lnT w="12700" cap="flat" cmpd="sng" algn="ctr">
                      <a:solidFill>
                        <a:srgbClr val="006600"/>
                      </a:solidFill>
                      <a:prstDash val="solid"/>
                      <a:round/>
                      <a:headEnd type="none" w="med" len="med"/>
                      <a:tailEnd type="none" w="med" len="med"/>
                    </a:lnT>
                    <a:solidFill>
                      <a:srgbClr val="006600"/>
                    </a:solidFill>
                  </a:tcPr>
                </a:tc>
                <a:tc>
                  <a:txBody>
                    <a:bodyPr/>
                    <a:lstStyle/>
                    <a:p>
                      <a:pPr marL="0" marR="0" algn="ctr">
                        <a:lnSpc>
                          <a:spcPct val="107000"/>
                        </a:lnSpc>
                        <a:spcAft>
                          <a:spcPts val="800"/>
                        </a:spcAft>
                      </a:pPr>
                      <a:r>
                        <a:rPr lang="en-US" sz="1600" kern="0" dirty="0">
                          <a:effectLst/>
                        </a:rPr>
                        <a:t>Scientific Reality</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lnT w="12700" cap="flat" cmpd="sng" algn="ctr">
                      <a:solidFill>
                        <a:srgbClr val="006600"/>
                      </a:solidFill>
                      <a:prstDash val="solid"/>
                      <a:round/>
                      <a:headEnd type="none" w="med" len="med"/>
                      <a:tailEnd type="none" w="med" len="med"/>
                    </a:lnT>
                    <a:solidFill>
                      <a:srgbClr val="006600"/>
                    </a:solidFill>
                  </a:tcPr>
                </a:tc>
                <a:tc>
                  <a:txBody>
                    <a:bodyPr/>
                    <a:lstStyle/>
                    <a:p>
                      <a:pPr marL="0" marR="0" algn="ctr">
                        <a:lnSpc>
                          <a:spcPct val="107000"/>
                        </a:lnSpc>
                        <a:spcAft>
                          <a:spcPts val="800"/>
                        </a:spcAft>
                      </a:pPr>
                      <a:r>
                        <a:rPr lang="en-US" sz="1600" kern="0" dirty="0">
                          <a:effectLst/>
                        </a:rPr>
                        <a:t>Harm of False Claim</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solidFill>
                      <a:srgbClr val="006600"/>
                    </a:solidFill>
                  </a:tcPr>
                </a:tc>
                <a:extLst>
                  <a:ext uri="{0D108BD9-81ED-4DB2-BD59-A6C34878D82A}">
                    <a16:rowId xmlns:a16="http://schemas.microsoft.com/office/drawing/2014/main" val="2028991142"/>
                  </a:ext>
                </a:extLst>
              </a:tr>
              <a:tr h="466032">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Vitamin A prevents measles</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Vitamin A reduces complications, not prevents measles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Misleading on prevention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1565685684"/>
                  </a:ext>
                </a:extLst>
              </a:tr>
              <a:tr h="466032">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MMR vaccine causes deaths</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MMR vaccine is safe with rare adverse events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Fosters vaccine hesitancy</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3822761781"/>
                  </a:ext>
                </a:extLst>
              </a:tr>
              <a:tr h="765489">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Vaccine causes measles complications</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Vaccine does not cause severe measles complications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Misrepresents vaccine safety</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2553457415"/>
                  </a:ext>
                </a:extLst>
              </a:tr>
              <a:tr h="466032">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Immunity wanes over time</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Memory cells provide long-term immunity</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Misunderstanding of immunity</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3409114832"/>
                  </a:ext>
                </a:extLst>
              </a:tr>
              <a:tr h="466032">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Natural immunity is superior</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Vaccine-induced immunity is safer and effective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Promotes risky behavior</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2797584959"/>
                  </a:ext>
                </a:extLst>
              </a:tr>
              <a:tr h="765489">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Budesonide and Clarithromycin treat measles</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Neither is effective against measles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Misinformation on treatments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3454275267"/>
                  </a:ext>
                </a:extLst>
              </a:tr>
              <a:tr h="466032">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Vaccine ineffective for older people</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tcPr>
                </a:tc>
                <a:tc>
                  <a:txBody>
                    <a:bodyPr/>
                    <a:lstStyle/>
                    <a:p>
                      <a:pPr marL="0" marR="0">
                        <a:lnSpc>
                          <a:spcPct val="107000"/>
                        </a:lnSpc>
                        <a:spcAft>
                          <a:spcPts val="800"/>
                        </a:spcAft>
                      </a:pPr>
                      <a:r>
                        <a:rPr lang="en-US" sz="1600" kern="0">
                          <a:effectLst/>
                        </a:rPr>
                        <a:t>Vaccine provides long-lasting immunity regardless of age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tc>
                <a:tc>
                  <a:txBody>
                    <a:bodyPr/>
                    <a:lstStyle/>
                    <a:p>
                      <a:pPr marL="0" marR="0">
                        <a:lnSpc>
                          <a:spcPct val="107000"/>
                        </a:lnSpc>
                        <a:spcAft>
                          <a:spcPts val="800"/>
                        </a:spcAft>
                      </a:pPr>
                      <a:r>
                        <a:rPr lang="en-US" sz="1600" kern="0">
                          <a:effectLst/>
                        </a:rPr>
                        <a:t>Misrepresents vaccine efficacy</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tcPr>
                </a:tc>
                <a:extLst>
                  <a:ext uri="{0D108BD9-81ED-4DB2-BD59-A6C34878D82A}">
                    <a16:rowId xmlns:a16="http://schemas.microsoft.com/office/drawing/2014/main" val="4088518275"/>
                  </a:ext>
                </a:extLst>
              </a:tr>
              <a:tr h="966466">
                <a:tc>
                  <a:txBody>
                    <a:bodyPr/>
                    <a:lstStyle/>
                    <a:p>
                      <a:pPr marL="0" marR="0">
                        <a:lnSpc>
                          <a:spcPct val="107000"/>
                        </a:lnSpc>
                        <a:spcAft>
                          <a:spcPts val="800"/>
                        </a:spcAft>
                      </a:pPr>
                      <a:r>
                        <a:rPr lang="en-US" sz="1800" b="0" kern="0" cap="none" spc="0" dirty="0">
                          <a:ln w="0"/>
                          <a:solidFill>
                            <a:schemeClr val="tx1"/>
                          </a:solidFill>
                          <a:effectLst>
                            <a:outerShdw blurRad="38100" dist="19050" dir="2700000" algn="tl" rotWithShape="0">
                              <a:schemeClr val="dk1">
                                <a:alpha val="40000"/>
                              </a:schemeClr>
                            </a:outerShdw>
                          </a:effectLst>
                        </a:rPr>
                        <a:t>Pregnant women should avoid the vaccine</a:t>
                      </a:r>
                      <a:endParaRPr lang="en-US" sz="2000" b="0" kern="100" cap="none" spc="0" dirty="0">
                        <a:ln w="0"/>
                        <a:solidFill>
                          <a:schemeClr val="tx1"/>
                        </a:solidFill>
                        <a:effectLst>
                          <a:outerShdw blurRad="38100" dist="19050" dir="2700000" algn="tl" rotWithShape="0">
                            <a:schemeClr val="dk1">
                              <a:alpha val="40000"/>
                            </a:schemeClr>
                          </a:outerShdw>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L w="12700" cap="flat" cmpd="sng" algn="ctr">
                      <a:solidFill>
                        <a:srgbClr val="006600"/>
                      </a:solidFill>
                      <a:prstDash val="solid"/>
                      <a:round/>
                      <a:headEnd type="none" w="med" len="med"/>
                      <a:tailEnd type="none" w="med" len="med"/>
                    </a:lnL>
                    <a:lnB w="12700" cap="flat" cmpd="sng" algn="ctr">
                      <a:solidFill>
                        <a:srgbClr val="006600"/>
                      </a:solidFill>
                      <a:prstDash val="solid"/>
                      <a:round/>
                      <a:headEnd type="none" w="med" len="med"/>
                      <a:tailEnd type="none" w="med" len="med"/>
                    </a:lnB>
                  </a:tcPr>
                </a:tc>
                <a:tc>
                  <a:txBody>
                    <a:bodyPr/>
                    <a:lstStyle/>
                    <a:p>
                      <a:pPr marL="0" marR="0">
                        <a:lnSpc>
                          <a:spcPct val="107000"/>
                        </a:lnSpc>
                        <a:spcAft>
                          <a:spcPts val="800"/>
                        </a:spcAft>
                      </a:pPr>
                      <a:r>
                        <a:rPr lang="en-US" sz="1600" kern="0" dirty="0">
                          <a:effectLst/>
                        </a:rPr>
                        <a:t>While we avoid giving live vaccines to pregnant women, Vaccination protects against severe measles complications. Can give post-exposure vaccination, use judgement</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B w="12700" cap="flat" cmpd="sng" algn="ctr">
                      <a:solidFill>
                        <a:srgbClr val="006600"/>
                      </a:solidFill>
                      <a:prstDash val="solid"/>
                      <a:round/>
                      <a:headEnd type="none" w="med" len="med"/>
                      <a:tailEnd type="none" w="med" len="med"/>
                    </a:lnB>
                  </a:tcPr>
                </a:tc>
                <a:tc>
                  <a:txBody>
                    <a:bodyPr/>
                    <a:lstStyle/>
                    <a:p>
                      <a:pPr marL="0" marR="0">
                        <a:lnSpc>
                          <a:spcPct val="107000"/>
                        </a:lnSpc>
                        <a:spcAft>
                          <a:spcPts val="800"/>
                        </a:spcAft>
                      </a:pPr>
                      <a:r>
                        <a:rPr lang="en-US" sz="1600" kern="0" dirty="0">
                          <a:effectLst/>
                        </a:rPr>
                        <a:t>Misleads on pregnancy safety</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86995" marB="86995">
                    <a:lnR w="12700" cap="flat" cmpd="sng" algn="ctr">
                      <a:solidFill>
                        <a:srgbClr val="006600"/>
                      </a:solidFill>
                      <a:prstDash val="solid"/>
                      <a:round/>
                      <a:headEnd type="none" w="med" len="med"/>
                      <a:tailEnd type="none" w="med" len="med"/>
                    </a:lnR>
                    <a:lnB w="12700"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524057539"/>
                  </a:ext>
                </a:extLst>
              </a:tr>
            </a:tbl>
          </a:graphicData>
        </a:graphic>
      </p:graphicFrame>
      <p:sp>
        <p:nvSpPr>
          <p:cNvPr id="5" name="Rectangle 1">
            <a:extLst>
              <a:ext uri="{FF2B5EF4-FFF2-40B4-BE49-F238E27FC236}">
                <a16:creationId xmlns:a16="http://schemas.microsoft.com/office/drawing/2014/main" id="{29725CB1-2A54-9789-0FF7-657A21BA420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65918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2117" y="228601"/>
            <a:ext cx="11741727" cy="417945"/>
          </a:xfrm>
          <a:solidFill>
            <a:schemeClr val="accent3">
              <a:lumMod val="50000"/>
            </a:schemeClr>
          </a:solidFill>
          <a:ln>
            <a:solidFill>
              <a:srgbClr val="006600"/>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defRPr/>
            </a:pPr>
            <a:r>
              <a:rPr lang="en-GB" dirty="0"/>
              <a:t>Summary Measles</a:t>
            </a:r>
            <a:endParaRPr lang="en-US" dirty="0"/>
          </a:p>
        </p:txBody>
      </p:sp>
      <p:sp>
        <p:nvSpPr>
          <p:cNvPr id="2" name="Content Placeholder 1"/>
          <p:cNvSpPr>
            <a:spLocks noGrp="1"/>
          </p:cNvSpPr>
          <p:nvPr>
            <p:ph idx="1"/>
          </p:nvPr>
        </p:nvSpPr>
        <p:spPr>
          <a:xfrm>
            <a:off x="322117" y="831274"/>
            <a:ext cx="9138266" cy="5029200"/>
          </a:xfrm>
        </p:spPr>
        <p:txBody>
          <a:bodyPr>
            <a:noAutofit/>
          </a:bodyPr>
          <a:lstStyle/>
          <a:p>
            <a:pPr>
              <a:lnSpc>
                <a:spcPct val="90000"/>
              </a:lnSpc>
            </a:pPr>
            <a:r>
              <a:rPr lang="en-GB" sz="1600" b="1" dirty="0"/>
              <a:t>Agent</a:t>
            </a:r>
            <a:r>
              <a:rPr lang="en-GB" sz="1600" dirty="0"/>
              <a:t>: Rubeola virus (“Measles virus”)</a:t>
            </a:r>
          </a:p>
          <a:p>
            <a:pPr>
              <a:lnSpc>
                <a:spcPct val="90000"/>
              </a:lnSpc>
            </a:pPr>
            <a:endParaRPr lang="en-GB" sz="900" dirty="0"/>
          </a:p>
          <a:p>
            <a:pPr>
              <a:lnSpc>
                <a:spcPct val="90000"/>
              </a:lnSpc>
            </a:pPr>
            <a:r>
              <a:rPr lang="en-GB" sz="1600" b="1" dirty="0"/>
              <a:t>Mode of transmission</a:t>
            </a:r>
            <a:r>
              <a:rPr lang="en-GB" sz="1600" dirty="0"/>
              <a:t>:  Airborne, occasionally fomite spread</a:t>
            </a:r>
          </a:p>
          <a:p>
            <a:pPr>
              <a:lnSpc>
                <a:spcPct val="90000"/>
              </a:lnSpc>
            </a:pPr>
            <a:r>
              <a:rPr lang="en-US" sz="1600" b="1" dirty="0"/>
              <a:t>Incubation period </a:t>
            </a:r>
            <a:r>
              <a:rPr lang="en-US" sz="1600" dirty="0"/>
              <a:t>: generally, 7-12 days from exposure to onset of symptoms</a:t>
            </a:r>
            <a:endParaRPr lang="en-GB" sz="1600" dirty="0"/>
          </a:p>
          <a:p>
            <a:pPr>
              <a:lnSpc>
                <a:spcPct val="90000"/>
              </a:lnSpc>
            </a:pPr>
            <a:endParaRPr lang="en-GB" sz="900" dirty="0"/>
          </a:p>
          <a:p>
            <a:pPr>
              <a:lnSpc>
                <a:spcPct val="90000"/>
              </a:lnSpc>
            </a:pPr>
            <a:r>
              <a:rPr lang="en-GB" sz="1600" b="1" dirty="0"/>
              <a:t>Clinical</a:t>
            </a:r>
            <a:r>
              <a:rPr lang="en-GB" sz="1600" dirty="0"/>
              <a:t>: Prodromal fever, conjunctivitis, coryza, cough, Koplik spots, followed by rash</a:t>
            </a:r>
          </a:p>
          <a:p>
            <a:pPr>
              <a:lnSpc>
                <a:spcPct val="90000"/>
              </a:lnSpc>
            </a:pPr>
            <a:endParaRPr lang="en-GB" sz="900" dirty="0"/>
          </a:p>
          <a:p>
            <a:pPr>
              <a:lnSpc>
                <a:spcPct val="90000"/>
              </a:lnSpc>
            </a:pPr>
            <a:r>
              <a:rPr lang="en-GB" sz="1600" dirty="0"/>
              <a:t>Case definition:</a:t>
            </a:r>
          </a:p>
          <a:p>
            <a:pPr marL="505392" lvl="1" indent="-194381"/>
            <a:r>
              <a:rPr lang="en-GB" sz="1600" b="1" dirty="0"/>
              <a:t>Clinical</a:t>
            </a:r>
            <a:r>
              <a:rPr lang="en-GB" sz="1600" dirty="0"/>
              <a:t>: "Any person with fever, </a:t>
            </a:r>
            <a:r>
              <a:rPr lang="en-US" sz="1600" dirty="0"/>
              <a:t>maculopapular</a:t>
            </a:r>
            <a:r>
              <a:rPr lang="en-GB" sz="1600" dirty="0"/>
              <a:t> (blotchy) rash, or with cough, coryza, or conjunctivitis“</a:t>
            </a:r>
          </a:p>
          <a:p>
            <a:pPr marL="505392" lvl="1" indent="-194381"/>
            <a:r>
              <a:rPr lang="en-GB" sz="1600" b="1" dirty="0"/>
              <a:t>Confirmed</a:t>
            </a:r>
            <a:r>
              <a:rPr lang="en-GB" sz="1600" dirty="0"/>
              <a:t>: </a:t>
            </a:r>
            <a:r>
              <a:rPr lang="en-US" sz="1600" dirty="0"/>
              <a:t>A suspected case with laboratory confirmation or with an epidemiologic link to confirmed cases </a:t>
            </a:r>
          </a:p>
          <a:p>
            <a:pPr marL="505392" lvl="1" indent="-194381"/>
            <a:endParaRPr lang="en-GB" sz="1600" dirty="0"/>
          </a:p>
          <a:p>
            <a:pPr>
              <a:lnSpc>
                <a:spcPct val="90000"/>
              </a:lnSpc>
            </a:pPr>
            <a:r>
              <a:rPr lang="en-GB" sz="1600" b="1" dirty="0"/>
              <a:t>Priority disease because</a:t>
            </a:r>
            <a:r>
              <a:rPr lang="en-GB" sz="1600" dirty="0"/>
              <a:t>:</a:t>
            </a:r>
          </a:p>
          <a:p>
            <a:pPr marL="505392" lvl="1" indent="-194381"/>
            <a:r>
              <a:rPr lang="en-GB" sz="1600" dirty="0"/>
              <a:t>Highly infectious</a:t>
            </a:r>
          </a:p>
          <a:p>
            <a:pPr marL="505392" lvl="1" indent="-194381"/>
            <a:r>
              <a:rPr lang="en-GB" sz="1600" dirty="0"/>
              <a:t>Transmission enhanced in a mass gathering situation</a:t>
            </a:r>
          </a:p>
          <a:p>
            <a:pPr marL="505392" lvl="1" indent="-194381"/>
            <a:r>
              <a:rPr lang="en-GB" sz="1600" dirty="0"/>
              <a:t>High risk of individual cases and\or outbreak given current outbreak </a:t>
            </a:r>
          </a:p>
          <a:p>
            <a:pPr marL="505392" lvl="1" indent="-194381"/>
            <a:r>
              <a:rPr lang="en-GB" sz="1600" dirty="0"/>
              <a:t>Likely low immunity of some spectator populations</a:t>
            </a:r>
          </a:p>
          <a:p>
            <a:pPr marL="505392" lvl="1" indent="-194381"/>
            <a:r>
              <a:rPr lang="en-GB" sz="1600" dirty="0"/>
              <a:t>Can cause long-term-morbidity and mortality</a:t>
            </a:r>
          </a:p>
          <a:p>
            <a:pPr marL="0" indent="0">
              <a:buNone/>
            </a:pPr>
            <a:endParaRPr lang="en-US" sz="4000" dirty="0"/>
          </a:p>
        </p:txBody>
      </p:sp>
      <p:pic>
        <p:nvPicPr>
          <p:cNvPr id="6145" name="Picture 1"/>
          <p:cNvPicPr>
            <a:picLocks noChangeAspect="1" noChangeArrowheads="1"/>
          </p:cNvPicPr>
          <p:nvPr/>
        </p:nvPicPr>
        <p:blipFill>
          <a:blip r:embed="rId3" cstate="print"/>
          <a:srcRect/>
          <a:stretch>
            <a:fillRect/>
          </a:stretch>
        </p:blipFill>
        <p:spPr bwMode="auto">
          <a:xfrm flipH="1">
            <a:off x="7992033" y="997526"/>
            <a:ext cx="1289857" cy="1381990"/>
          </a:xfrm>
          <a:prstGeom prst="rect">
            <a:avLst/>
          </a:prstGeom>
          <a:noFill/>
          <a:ln w="9525">
            <a:noFill/>
            <a:miter lim="800000"/>
            <a:headEnd/>
            <a:tailEnd/>
          </a:ln>
        </p:spPr>
      </p:pic>
      <p:pic>
        <p:nvPicPr>
          <p:cNvPr id="3" name="Picture 2">
            <a:extLst>
              <a:ext uri="{FF2B5EF4-FFF2-40B4-BE49-F238E27FC236}">
                <a16:creationId xmlns:a16="http://schemas.microsoft.com/office/drawing/2014/main" id="{9F3DF32D-4CFB-4294-A55F-949080971F59}"/>
              </a:ext>
            </a:extLst>
          </p:cNvPr>
          <p:cNvPicPr>
            <a:picLocks noChangeAspect="1"/>
          </p:cNvPicPr>
          <p:nvPr/>
        </p:nvPicPr>
        <p:blipFill>
          <a:blip r:embed="rId4"/>
          <a:stretch>
            <a:fillRect/>
          </a:stretch>
        </p:blipFill>
        <p:spPr>
          <a:xfrm>
            <a:off x="9664568" y="831274"/>
            <a:ext cx="2299171" cy="3494740"/>
          </a:xfrm>
          <a:prstGeom prst="rect">
            <a:avLst/>
          </a:prstGeom>
          <a:ln>
            <a:solidFill>
              <a:srgbClr val="006600"/>
            </a:solidFill>
          </a:ln>
        </p:spPr>
      </p:pic>
      <p:pic>
        <p:nvPicPr>
          <p:cNvPr id="5" name="Picture 6" descr="measles_1.jpg">
            <a:extLst>
              <a:ext uri="{FF2B5EF4-FFF2-40B4-BE49-F238E27FC236}">
                <a16:creationId xmlns:a16="http://schemas.microsoft.com/office/drawing/2014/main" id="{2D619B3D-2DE2-4062-9928-68508B86E19B}"/>
              </a:ext>
            </a:extLst>
          </p:cNvPr>
          <p:cNvPicPr>
            <a:picLocks noChangeAspect="1" noChangeArrowheads="1"/>
          </p:cNvPicPr>
          <p:nvPr/>
        </p:nvPicPr>
        <p:blipFill>
          <a:blip r:embed="rId5" cstate="print"/>
          <a:srcRect/>
          <a:stretch>
            <a:fillRect/>
          </a:stretch>
        </p:blipFill>
        <p:spPr bwMode="auto">
          <a:xfrm flipH="1">
            <a:off x="6899563" y="3936429"/>
            <a:ext cx="3112501" cy="2075002"/>
          </a:xfrm>
          <a:prstGeom prst="rect">
            <a:avLst/>
          </a:prstGeom>
          <a:noFill/>
          <a:ln w="9525">
            <a:solidFill>
              <a:srgbClr val="000066"/>
            </a:solidFill>
            <a:miter lim="800000"/>
            <a:headEnd/>
            <a:tailEnd/>
          </a:ln>
        </p:spPr>
      </p:pic>
      <p:sp>
        <p:nvSpPr>
          <p:cNvPr id="7" name="Rectangle 6">
            <a:extLst>
              <a:ext uri="{FF2B5EF4-FFF2-40B4-BE49-F238E27FC236}">
                <a16:creationId xmlns:a16="http://schemas.microsoft.com/office/drawing/2014/main" id="{81C410F8-BB69-40C5-8812-4685BDB757E1}"/>
              </a:ext>
            </a:extLst>
          </p:cNvPr>
          <p:cNvSpPr/>
          <p:nvPr/>
        </p:nvSpPr>
        <p:spPr>
          <a:xfrm rot="15623634">
            <a:off x="9340213" y="4773857"/>
            <a:ext cx="312338" cy="81671"/>
          </a:xfrm>
          <a:prstGeom prst="rect">
            <a:avLst/>
          </a:prstGeom>
          <a:solidFill>
            <a:schemeClr val="accent3">
              <a:lumMod val="60000"/>
              <a:lumOff val="4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885CB0-A586-4A95-BF8E-A0CAB092AECC}"/>
              </a:ext>
            </a:extLst>
          </p:cNvPr>
          <p:cNvSpPr/>
          <p:nvPr/>
        </p:nvSpPr>
        <p:spPr>
          <a:xfrm rot="16796233">
            <a:off x="9371387" y="5291829"/>
            <a:ext cx="312338" cy="81671"/>
          </a:xfrm>
          <a:prstGeom prst="rect">
            <a:avLst/>
          </a:prstGeom>
          <a:solidFill>
            <a:schemeClr val="accent3">
              <a:lumMod val="60000"/>
              <a:lumOff val="40000"/>
            </a:schemeClr>
          </a:solidFill>
          <a:ln>
            <a:solidFill>
              <a:srgbClr val="00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4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7C8E-F784-9B9E-3AD1-AD2962C15C93}"/>
              </a:ext>
            </a:extLst>
          </p:cNvPr>
          <p:cNvSpPr>
            <a:spLocks noGrp="1"/>
          </p:cNvSpPr>
          <p:nvPr>
            <p:ph type="title"/>
          </p:nvPr>
        </p:nvSpPr>
        <p:spPr>
          <a:solidFill>
            <a:schemeClr val="accent3">
              <a:lumMod val="20000"/>
              <a:lumOff val="80000"/>
            </a:schemeClr>
          </a:solidFill>
        </p:spPr>
        <p:txBody>
          <a:bodyPr/>
          <a:lstStyle/>
          <a:p>
            <a:r>
              <a:rPr lang="en-US" b="1" dirty="0"/>
              <a:t>Questions?</a:t>
            </a:r>
          </a:p>
        </p:txBody>
      </p:sp>
      <p:pic>
        <p:nvPicPr>
          <p:cNvPr id="6" name="Content Placeholder 5" descr="Boy with measles">
            <a:extLst>
              <a:ext uri="{FF2B5EF4-FFF2-40B4-BE49-F238E27FC236}">
                <a16:creationId xmlns:a16="http://schemas.microsoft.com/office/drawing/2014/main" id="{E03098F9-D2B6-47AE-9711-5B166F9B3F47}"/>
              </a:ext>
            </a:extLst>
          </p:cNvPr>
          <p:cNvPicPr>
            <a:picLocks noGrp="1" noChangeAspect="1"/>
          </p:cNvPicPr>
          <p:nvPr>
            <p:ph idx="1"/>
          </p:nvPr>
        </p:nvPicPr>
        <p:blipFill>
          <a:blip r:embed="rId2"/>
          <a:stretch>
            <a:fillRect/>
          </a:stretch>
        </p:blipFill>
        <p:spPr>
          <a:xfrm>
            <a:off x="4500710" y="1066800"/>
            <a:ext cx="3393780" cy="4983163"/>
          </a:xfrm>
          <a:prstGeom prst="rect">
            <a:avLst/>
          </a:prstGeom>
          <a:ln>
            <a:solidFill>
              <a:srgbClr val="006600"/>
            </a:solidFill>
          </a:ln>
        </p:spPr>
      </p:pic>
    </p:spTree>
    <p:extLst>
      <p:ext uri="{BB962C8B-B14F-4D97-AF65-F5344CB8AC3E}">
        <p14:creationId xmlns:p14="http://schemas.microsoft.com/office/powerpoint/2010/main" val="2293140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E0FE41-0DC7-43E2-AF57-D197B9D9F19A}"/>
              </a:ext>
            </a:extLst>
          </p:cNvPr>
          <p:cNvSpPr>
            <a:spLocks noGrp="1"/>
          </p:cNvSpPr>
          <p:nvPr>
            <p:ph type="title"/>
          </p:nvPr>
        </p:nvSpPr>
        <p:spPr>
          <a:xfrm>
            <a:off x="104503" y="142770"/>
            <a:ext cx="11982994" cy="951182"/>
          </a:xfrm>
          <a:solidFill>
            <a:srgbClr val="00663F"/>
          </a:solidFill>
          <a:ln w="28575">
            <a:solidFill>
              <a:srgbClr val="00663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en-US" dirty="0">
                <a:solidFill>
                  <a:schemeClr val="bg1"/>
                </a:solidFill>
              </a:rPr>
              <a:t>Measles – it’s Bad, it’s Back, and can be Breathtaking (in a bad way)! </a:t>
            </a:r>
          </a:p>
        </p:txBody>
      </p:sp>
      <p:sp>
        <p:nvSpPr>
          <p:cNvPr id="3" name="Subtitle 2"/>
          <p:cNvSpPr>
            <a:spLocks noGrp="1"/>
          </p:cNvSpPr>
          <p:nvPr>
            <p:ph type="subTitle" sz="quarter" idx="4294967295"/>
          </p:nvPr>
        </p:nvSpPr>
        <p:spPr>
          <a:xfrm>
            <a:off x="4148433" y="5718265"/>
            <a:ext cx="3895134" cy="755773"/>
          </a:xfrm>
          <a:solidFill>
            <a:srgbClr val="FCF6F6"/>
          </a:solidFill>
        </p:spPr>
        <p:style>
          <a:lnRef idx="0">
            <a:schemeClr val="accent6"/>
          </a:lnRef>
          <a:fillRef idx="3">
            <a:schemeClr val="accent6"/>
          </a:fillRef>
          <a:effectRef idx="3">
            <a:schemeClr val="accent6"/>
          </a:effectRef>
          <a:fontRef idx="minor">
            <a:schemeClr val="lt1"/>
          </a:fontRef>
        </p:style>
        <p:txBody>
          <a:bodyPr>
            <a:noAutofit/>
          </a:bodyPr>
          <a:lstStyle/>
          <a:p>
            <a:pPr marL="0" indent="0" algn="ctr">
              <a:spcBef>
                <a:spcPts val="0"/>
              </a:spcBef>
              <a:buNone/>
            </a:pPr>
            <a:r>
              <a:rPr lang="en-US" sz="1600" b="1" dirty="0">
                <a:solidFill>
                  <a:schemeClr val="tx1"/>
                </a:solidFill>
              </a:rPr>
              <a:t>Aileen M Marty, MD, FCAP</a:t>
            </a:r>
          </a:p>
          <a:p>
            <a:pPr marL="0" indent="0" algn="ctr">
              <a:spcBef>
                <a:spcPts val="0"/>
              </a:spcBef>
              <a:buNone/>
            </a:pPr>
            <a:r>
              <a:rPr lang="en-US" sz="1200" dirty="0">
                <a:solidFill>
                  <a:schemeClr val="tx1"/>
                </a:solidFill>
              </a:rPr>
              <a:t>Distinguished University Professor</a:t>
            </a:r>
          </a:p>
          <a:p>
            <a:pPr marL="0" indent="0" algn="ctr">
              <a:spcBef>
                <a:spcPts val="0"/>
              </a:spcBef>
              <a:buNone/>
            </a:pPr>
            <a:r>
              <a:rPr lang="en-US" sz="1200" dirty="0">
                <a:hlinkClick r:id="rId3"/>
              </a:rPr>
              <a:t>Aileen.Marty@FIU.edu</a:t>
            </a:r>
            <a:r>
              <a:rPr lang="en-US" sz="1200" dirty="0"/>
              <a:t> </a:t>
            </a:r>
          </a:p>
          <a:p>
            <a:pPr marL="0" indent="0" algn="ctr">
              <a:spcBef>
                <a:spcPts val="0"/>
              </a:spcBef>
              <a:buNone/>
            </a:pPr>
            <a:endParaRPr lang="en-US" sz="1600" dirty="0"/>
          </a:p>
        </p:txBody>
      </p:sp>
      <p:pic>
        <p:nvPicPr>
          <p:cNvPr id="4" name="Picture 3" descr="A child with blue eyes with measles in Texas">
            <a:extLst>
              <a:ext uri="{FF2B5EF4-FFF2-40B4-BE49-F238E27FC236}">
                <a16:creationId xmlns:a16="http://schemas.microsoft.com/office/drawing/2014/main" id="{F50FD621-8AB2-C057-1796-C03803066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087" y="1406669"/>
            <a:ext cx="8668931" cy="4044661"/>
          </a:xfrm>
          <a:prstGeom prst="rect">
            <a:avLst/>
          </a:prstGeom>
          <a:ln>
            <a:solidFill>
              <a:schemeClr val="accent3">
                <a:lumMod val="50000"/>
              </a:schemeClr>
            </a:solidFill>
          </a:ln>
        </p:spPr>
      </p:pic>
      <p:sp>
        <p:nvSpPr>
          <p:cNvPr id="5" name="TextBox 4">
            <a:extLst>
              <a:ext uri="{FF2B5EF4-FFF2-40B4-BE49-F238E27FC236}">
                <a16:creationId xmlns:a16="http://schemas.microsoft.com/office/drawing/2014/main" id="{BF9D20AD-CDCA-B15D-BA1E-B90F22226C68}"/>
              </a:ext>
            </a:extLst>
          </p:cNvPr>
          <p:cNvSpPr txBox="1"/>
          <p:nvPr/>
        </p:nvSpPr>
        <p:spPr>
          <a:xfrm rot="5400000">
            <a:off x="8447997" y="3585800"/>
            <a:ext cx="40494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663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https://www.texaschildrens.org/content/wellness/measles-heres-what-you-need-know</a:t>
            </a:r>
            <a:r>
              <a:rPr kumimoji="0" lang="en-US" sz="800" b="0" i="0" u="none" strike="noStrike" kern="1200" cap="none" spc="0" normalizeH="0" baseline="0" noProof="0" dirty="0">
                <a:ln>
                  <a:noFill/>
                </a:ln>
                <a:solidFill>
                  <a:srgbClr val="00663F"/>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2409D3EC-7FBF-4D52-82F5-133FD7BFE089}"/>
              </a:ext>
            </a:extLst>
          </p:cNvPr>
          <p:cNvSpPr txBox="1"/>
          <p:nvPr/>
        </p:nvSpPr>
        <p:spPr>
          <a:xfrm>
            <a:off x="1611538" y="1958631"/>
            <a:ext cx="21113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Prevention, Detection, 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Current &amp; Future</a:t>
            </a:r>
          </a:p>
        </p:txBody>
      </p:sp>
    </p:spTree>
    <p:extLst>
      <p:ext uri="{BB962C8B-B14F-4D97-AF65-F5344CB8AC3E}">
        <p14:creationId xmlns:p14="http://schemas.microsoft.com/office/powerpoint/2010/main" val="260605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5864"/>
            <a:ext cx="8382000" cy="417945"/>
          </a:xfrm>
        </p:spPr>
        <p:style>
          <a:lnRef idx="0">
            <a:schemeClr val="dk1"/>
          </a:lnRef>
          <a:fillRef idx="3">
            <a:schemeClr val="dk1"/>
          </a:fillRef>
          <a:effectRef idx="3">
            <a:schemeClr val="dk1"/>
          </a:effectRef>
          <a:fontRef idx="minor">
            <a:schemeClr val="lt1"/>
          </a:fontRef>
        </p:style>
        <p:txBody>
          <a:bodyPr>
            <a:normAutofit fontScale="90000"/>
          </a:bodyPr>
          <a:lstStyle/>
          <a:p>
            <a:r>
              <a:rPr lang="en-US" dirty="0"/>
              <a:t>Epidemiology of Measles </a:t>
            </a:r>
          </a:p>
        </p:txBody>
      </p:sp>
      <p:sp>
        <p:nvSpPr>
          <p:cNvPr id="3" name="Content Placeholder 2"/>
          <p:cNvSpPr>
            <a:spLocks noGrp="1"/>
          </p:cNvSpPr>
          <p:nvPr>
            <p:ph idx="1"/>
          </p:nvPr>
        </p:nvSpPr>
        <p:spPr>
          <a:xfrm>
            <a:off x="135082" y="758535"/>
            <a:ext cx="12056917" cy="5772893"/>
          </a:xfrm>
        </p:spPr>
        <p:txBody>
          <a:bodyPr>
            <a:normAutofit fontScale="92500" lnSpcReduction="10000"/>
          </a:bodyPr>
          <a:lstStyle/>
          <a:p>
            <a:r>
              <a:rPr lang="en-US" sz="2700" dirty="0"/>
              <a:t>Highly contagious infection (R</a:t>
            </a:r>
            <a:r>
              <a:rPr lang="en-US" sz="2700" baseline="-25000" dirty="0"/>
              <a:t>0</a:t>
            </a:r>
            <a:r>
              <a:rPr lang="en-US" sz="2700" dirty="0"/>
              <a:t> = 15 to 18)</a:t>
            </a:r>
          </a:p>
          <a:p>
            <a:r>
              <a:rPr lang="en-US" sz="2700" dirty="0"/>
              <a:t>Before vaccines 90% developed measles by 15 years of age</a:t>
            </a:r>
          </a:p>
          <a:p>
            <a:r>
              <a:rPr lang="en-US" sz="2700" dirty="0"/>
              <a:t>Between 2000 and 2008 estimated annual deaths from measles dropped from 733,000 to 164,000.</a:t>
            </a:r>
          </a:p>
          <a:p>
            <a:r>
              <a:rPr lang="en-US" sz="2700" dirty="0"/>
              <a:t>In 2009, worldwide measles vaccination coverage had reached 82%, </a:t>
            </a:r>
          </a:p>
          <a:p>
            <a:r>
              <a:rPr lang="en-US" sz="2700" dirty="0"/>
              <a:t>2016 WHO declared all nations in the Americas free from measles as public health threat. </a:t>
            </a:r>
          </a:p>
          <a:p>
            <a:r>
              <a:rPr lang="en-US" sz="2700" b="1" i="1" dirty="0"/>
              <a:t>BUT  unfortunately, Today</a:t>
            </a:r>
            <a:r>
              <a:rPr lang="en-US" sz="2700" dirty="0"/>
              <a:t>, </a:t>
            </a:r>
          </a:p>
          <a:p>
            <a:pPr lvl="1"/>
            <a:r>
              <a:rPr lang="en-US" sz="2300" dirty="0"/>
              <a:t>Measles is back in the Americas; </a:t>
            </a:r>
          </a:p>
          <a:p>
            <a:pPr lvl="2"/>
            <a:r>
              <a:rPr lang="en-US" sz="1900" dirty="0"/>
              <a:t>Politics, conflict, economic collapse, and ideology brought it back to the Americas; it first reappeared in Venezuela following the breakdown of the Venezuelan government and economy, in the USA and Europe the problem is largely with “Anti-vaxxers” </a:t>
            </a:r>
          </a:p>
          <a:p>
            <a:pPr lvl="1"/>
            <a:r>
              <a:rPr lang="en-US" sz="2300" dirty="0"/>
              <a:t>Outbreaks wherever there is a significantly under-vaccinated population </a:t>
            </a:r>
          </a:p>
          <a:p>
            <a:pPr lvl="1"/>
            <a:r>
              <a:rPr lang="en-US" sz="2300" dirty="0"/>
              <a:t>Epidemics every 2 or 3 years in areas with low vaccination coverage and areas where only one dose of vaccine (instead of 2 doses given at least 28 days apart) is standard. </a:t>
            </a:r>
          </a:p>
          <a:p>
            <a:pPr lvl="1"/>
            <a:r>
              <a:rPr lang="en-US" sz="2300" dirty="0"/>
              <a:t>In countries where measles was largely eliminated, the importation of measles is a problem</a:t>
            </a:r>
          </a:p>
        </p:txBody>
      </p:sp>
      <p:sp>
        <p:nvSpPr>
          <p:cNvPr id="4" name="TextBox 3">
            <a:extLst>
              <a:ext uri="{FF2B5EF4-FFF2-40B4-BE49-F238E27FC236}">
                <a16:creationId xmlns:a16="http://schemas.microsoft.com/office/drawing/2014/main" id="{F949EF6E-C3B9-32F4-F58E-573E3D6A2A7B}"/>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99500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0623-AFC8-8702-4E2A-6F026560B95D}"/>
              </a:ext>
            </a:extLst>
          </p:cNvPr>
          <p:cNvSpPr>
            <a:spLocks noGrp="1"/>
          </p:cNvSpPr>
          <p:nvPr>
            <p:ph type="title"/>
          </p:nvPr>
        </p:nvSpPr>
        <p:spPr>
          <a:xfrm>
            <a:off x="508001" y="160065"/>
            <a:ext cx="10972800" cy="715962"/>
          </a:xfrm>
          <a:solidFill>
            <a:schemeClr val="accent3">
              <a:lumMod val="20000"/>
              <a:lumOff val="80000"/>
            </a:schemeClr>
          </a:solidFill>
          <a:effectLst>
            <a:outerShdw blurRad="50800" dist="38100" dir="2700000" algn="tl" rotWithShape="0">
              <a:prstClr val="black">
                <a:alpha val="40000"/>
              </a:prstClr>
            </a:outerShdw>
          </a:effectLst>
        </p:spPr>
        <p:txBody>
          <a:bodyPr/>
          <a:lstStyle/>
          <a:p>
            <a:r>
              <a:rPr lang="en-US" dirty="0"/>
              <a:t>Sobering Facts</a:t>
            </a:r>
          </a:p>
        </p:txBody>
      </p:sp>
      <p:sp>
        <p:nvSpPr>
          <p:cNvPr id="4" name="Content Placeholder 3">
            <a:extLst>
              <a:ext uri="{FF2B5EF4-FFF2-40B4-BE49-F238E27FC236}">
                <a16:creationId xmlns:a16="http://schemas.microsoft.com/office/drawing/2014/main" id="{E51D1854-99DF-144B-38B4-A51E95D64944}"/>
              </a:ext>
            </a:extLst>
          </p:cNvPr>
          <p:cNvSpPr>
            <a:spLocks noGrp="1"/>
          </p:cNvSpPr>
          <p:nvPr>
            <p:ph sz="half" idx="2"/>
          </p:nvPr>
        </p:nvSpPr>
        <p:spPr>
          <a:xfrm>
            <a:off x="6374674" y="1036321"/>
            <a:ext cx="5707017" cy="5661614"/>
          </a:xfrm>
        </p:spPr>
        <p:txBody>
          <a:bodyPr>
            <a:normAutofit fontScale="70000" lnSpcReduction="20000"/>
          </a:bodyPr>
          <a:lstStyle/>
          <a:p>
            <a:pPr marL="0" marR="0" indent="0">
              <a:lnSpc>
                <a:spcPct val="107000"/>
              </a:lnSpc>
              <a:spcAft>
                <a:spcPts val="800"/>
              </a:spcAft>
              <a:buNone/>
            </a:pPr>
            <a:r>
              <a:rPr lang="en-US" sz="2800" b="1" kern="100" dirty="0">
                <a:effectLst/>
                <a:ea typeface="Aptos" panose="020B0004020202020204" pitchFamily="34" charset="0"/>
                <a:cs typeface="Arial" panose="020B0604020202020204" pitchFamily="34" charset="0"/>
              </a:rPr>
              <a:t>The Americas (North and South)</a:t>
            </a:r>
          </a:p>
          <a:p>
            <a:pPr marL="0" marR="0" indent="0">
              <a:lnSpc>
                <a:spcPct val="107000"/>
              </a:lnSpc>
              <a:spcAft>
                <a:spcPts val="800"/>
              </a:spcAft>
              <a:buNone/>
            </a:pPr>
            <a:r>
              <a:rPr lang="en-US" sz="2800" kern="100" dirty="0">
                <a:effectLst/>
                <a:ea typeface="Aptos" panose="020B0004020202020204" pitchFamily="34" charset="0"/>
                <a:cs typeface="Arial" panose="020B0604020202020204" pitchFamily="34" charset="0"/>
              </a:rPr>
              <a:t>Measles </a:t>
            </a:r>
            <a:r>
              <a:rPr lang="en-US" sz="2800" b="1" u="sng" kern="100" dirty="0">
                <a:solidFill>
                  <a:srgbClr val="00663F"/>
                </a:solidFill>
                <a:effectLst/>
                <a:ea typeface="Aptos" panose="020B0004020202020204" pitchFamily="34" charset="0"/>
                <a:cs typeface="Arial" panose="020B0604020202020204" pitchFamily="34" charset="0"/>
              </a:rPr>
              <a:t>was</a:t>
            </a:r>
            <a:r>
              <a:rPr lang="en-US" sz="2800" kern="100" dirty="0">
                <a:effectLst/>
                <a:ea typeface="Aptos" panose="020B0004020202020204" pitchFamily="34" charset="0"/>
                <a:cs typeface="Arial" panose="020B0604020202020204" pitchFamily="34" charset="0"/>
              </a:rPr>
              <a:t> the </a:t>
            </a:r>
            <a:r>
              <a:rPr lang="en-GB" kern="100" dirty="0">
                <a:ea typeface="Aptos" panose="020B0004020202020204" pitchFamily="34" charset="0"/>
                <a:cs typeface="Arial" panose="020B0604020202020204" pitchFamily="34" charset="0"/>
              </a:rPr>
              <a:t>5</a:t>
            </a:r>
            <a:r>
              <a:rPr lang="en-GB" kern="100" baseline="30000" dirty="0">
                <a:ea typeface="Aptos" panose="020B0004020202020204" pitchFamily="34" charset="0"/>
                <a:cs typeface="Arial" panose="020B0604020202020204" pitchFamily="34" charset="0"/>
              </a:rPr>
              <a:t>th</a:t>
            </a:r>
            <a:r>
              <a:rPr lang="en-GB" kern="100" dirty="0">
                <a:ea typeface="Aptos" panose="020B0004020202020204" pitchFamily="34" charset="0"/>
                <a:cs typeface="Arial" panose="020B0604020202020204" pitchFamily="34" charset="0"/>
              </a:rPr>
              <a:t> </a:t>
            </a:r>
            <a:r>
              <a:rPr lang="en-GB" sz="2800" kern="100" dirty="0">
                <a:effectLst/>
                <a:ea typeface="Aptos" panose="020B0004020202020204" pitchFamily="34" charset="0"/>
                <a:cs typeface="Arial" panose="020B0604020202020204" pitchFamily="34" charset="0"/>
              </a:rPr>
              <a:t>disease eliminated from the Americas (2016), after smallpox (1971), polio (1994), rubella (2015),</a:t>
            </a:r>
            <a:r>
              <a:rPr lang="en-US" sz="2800" kern="100" dirty="0">
                <a:effectLst/>
                <a:ea typeface="Aptos" panose="020B0004020202020204" pitchFamily="34" charset="0"/>
                <a:cs typeface="Arial" panose="020B0604020202020204" pitchFamily="34" charset="0"/>
              </a:rPr>
              <a:t> and congenital rubella syndrome (2015). In all five cases, the Americas were the first in the world to achieve elimination.</a:t>
            </a:r>
          </a:p>
          <a:p>
            <a:pPr marL="0" marR="0">
              <a:lnSpc>
                <a:spcPct val="107000"/>
              </a:lnSpc>
              <a:spcAft>
                <a:spcPts val="800"/>
              </a:spcAft>
            </a:pPr>
            <a:r>
              <a:rPr lang="en-US" sz="2800" b="1" kern="100" dirty="0">
                <a:effectLst/>
                <a:ea typeface="Aptos" panose="020B0004020202020204" pitchFamily="34" charset="0"/>
                <a:cs typeface="Arial" panose="020B0604020202020204" pitchFamily="34" charset="0"/>
              </a:rPr>
              <a:t>In 1994</a:t>
            </a:r>
            <a:r>
              <a:rPr lang="en-US" sz="2800" kern="100" dirty="0">
                <a:effectLst/>
                <a:ea typeface="Aptos" panose="020B0004020202020204" pitchFamily="34" charset="0"/>
                <a:cs typeface="Arial" panose="020B0604020202020204" pitchFamily="34" charset="0"/>
              </a:rPr>
              <a:t>, the countries set the goal of eliminating endemic transmission of measles by 2000. By 2002, endemic transmission had ended in the Americas, but certification was delayed so measles and rubella elimination could be jointly declared. </a:t>
            </a:r>
            <a:r>
              <a:rPr lang="en-US" sz="2800" b="1" kern="100" dirty="0">
                <a:effectLst/>
                <a:ea typeface="Aptos" panose="020B0004020202020204" pitchFamily="34" charset="0"/>
                <a:cs typeface="Arial" panose="020B0604020202020204" pitchFamily="34" charset="0"/>
              </a:rPr>
              <a:t>A measles outbreak in 2013-2015</a:t>
            </a:r>
            <a:r>
              <a:rPr lang="en-US" sz="2800" kern="100" dirty="0">
                <a:effectLst/>
                <a:ea typeface="Aptos" panose="020B0004020202020204" pitchFamily="34" charset="0"/>
                <a:cs typeface="Arial" panose="020B0604020202020204" pitchFamily="34" charset="0"/>
              </a:rPr>
              <a:t> delayed this process. </a:t>
            </a:r>
          </a:p>
          <a:p>
            <a:pPr marL="0" marR="0">
              <a:lnSpc>
                <a:spcPct val="107000"/>
              </a:lnSpc>
              <a:spcAft>
                <a:spcPts val="800"/>
              </a:spcAft>
            </a:pPr>
            <a:r>
              <a:rPr lang="en-US" sz="2800" b="1" kern="100" dirty="0">
                <a:effectLst/>
                <a:ea typeface="Aptos" panose="020B0004020202020204" pitchFamily="34" charset="0"/>
                <a:cs typeface="Arial" panose="020B0604020202020204" pitchFamily="34" charset="0"/>
              </a:rPr>
              <a:t>A dose of the vaccine to prevent measles, mumps, and rubella (MMR) costs $1.14.</a:t>
            </a:r>
            <a:r>
              <a:rPr lang="en-US" sz="2800" kern="100" dirty="0">
                <a:effectLst/>
                <a:ea typeface="Aptos" panose="020B0004020202020204" pitchFamily="34" charset="0"/>
                <a:cs typeface="Arial" panose="020B0604020202020204" pitchFamily="34" charset="0"/>
              </a:rPr>
              <a:t> </a:t>
            </a:r>
          </a:p>
          <a:p>
            <a:pPr marL="400050" lvl="1">
              <a:lnSpc>
                <a:spcPct val="107000"/>
              </a:lnSpc>
              <a:spcAft>
                <a:spcPts val="800"/>
              </a:spcAft>
            </a:pPr>
            <a:r>
              <a:rPr lang="en-US" kern="100" dirty="0">
                <a:effectLst/>
                <a:ea typeface="Aptos" panose="020B0004020202020204" pitchFamily="34" charset="0"/>
                <a:cs typeface="Arial" panose="020B0604020202020204" pitchFamily="34" charset="0"/>
              </a:rPr>
              <a:t>WHO estimates that measles vaccination prevented 17.1 million deaths worldwide between 2000 and 2014, a decrease of 79%. </a:t>
            </a:r>
          </a:p>
        </p:txBody>
      </p:sp>
      <p:sp>
        <p:nvSpPr>
          <p:cNvPr id="5" name="TextBox 4">
            <a:extLst>
              <a:ext uri="{FF2B5EF4-FFF2-40B4-BE49-F238E27FC236}">
                <a16:creationId xmlns:a16="http://schemas.microsoft.com/office/drawing/2014/main" id="{CC6CC323-1819-559E-56AB-9D37CEAB6BC7}"/>
              </a:ext>
            </a:extLst>
          </p:cNvPr>
          <p:cNvSpPr txBox="1"/>
          <p:nvPr/>
        </p:nvSpPr>
        <p:spPr>
          <a:xfrm>
            <a:off x="287383" y="1036321"/>
            <a:ext cx="5707018" cy="5624104"/>
          </a:xfrm>
          <a:prstGeom prst="rect">
            <a:avLst/>
          </a:prstGeom>
          <a:noFill/>
        </p:spPr>
        <p:txBody>
          <a:bodyPr wrap="square" rtlCol="0">
            <a:spAutoFit/>
          </a:bodyPr>
          <a:lstStyle/>
          <a:p>
            <a:pPr marL="0" marR="0">
              <a:lnSpc>
                <a:spcPct val="107000"/>
              </a:lnSpc>
              <a:spcAft>
                <a:spcPts val="800"/>
              </a:spcAft>
            </a:pPr>
            <a:r>
              <a:rPr lang="en-US" sz="2000" b="1" kern="100" dirty="0">
                <a:solidFill>
                  <a:schemeClr val="accent3">
                    <a:lumMod val="50000"/>
                  </a:schemeClr>
                </a:solidFill>
                <a:effectLst/>
                <a:ea typeface="Aptos" panose="020B0004020202020204" pitchFamily="34" charset="0"/>
                <a:cs typeface="Arial" panose="020B0604020202020204" pitchFamily="34" charset="0"/>
              </a:rPr>
              <a:t>Measles elimination in the United States</a:t>
            </a:r>
          </a:p>
          <a:p>
            <a:pPr marL="0" marR="0">
              <a:lnSpc>
                <a:spcPct val="107000"/>
              </a:lnSpc>
              <a:spcAft>
                <a:spcPts val="800"/>
              </a:spcAft>
            </a:pPr>
            <a:r>
              <a:rPr lang="en-US" sz="1800" kern="100" dirty="0">
                <a:effectLst/>
                <a:ea typeface="Aptos" panose="020B0004020202020204" pitchFamily="34" charset="0"/>
                <a:cs typeface="Arial" panose="020B0604020202020204" pitchFamily="34" charset="0"/>
              </a:rPr>
              <a:t>Measles had been declared eliminated from the United States in </a:t>
            </a:r>
            <a:r>
              <a:rPr lang="en-US" sz="1800" b="1" kern="100" dirty="0">
                <a:effectLst/>
                <a:ea typeface="Aptos" panose="020B0004020202020204" pitchFamily="34" charset="0"/>
                <a:cs typeface="Arial" panose="020B0604020202020204" pitchFamily="34" charset="0"/>
              </a:rPr>
              <a:t>2000</a:t>
            </a:r>
            <a:r>
              <a:rPr lang="en-US" sz="1800" kern="100" dirty="0">
                <a:effectLst/>
                <a:ea typeface="Aptos" panose="020B0004020202020204" pitchFamily="34" charset="0"/>
                <a:cs typeface="Arial" panose="020B0604020202020204" pitchFamily="34" charset="0"/>
              </a:rPr>
              <a:t> (Absence of the continuous spread of disease for &gt; 12 months.) </a:t>
            </a:r>
          </a:p>
          <a:p>
            <a:pPr marL="285750" marR="0" indent="-285750">
              <a:lnSpc>
                <a:spcPct val="107000"/>
              </a:lnSpc>
              <a:spcAft>
                <a:spcPts val="800"/>
              </a:spcAft>
              <a:buFont typeface="Arial" panose="020B0604020202020204" pitchFamily="34" charset="0"/>
              <a:buChar char="•"/>
            </a:pPr>
            <a:r>
              <a:rPr lang="en-US" sz="1800" b="1" kern="100" dirty="0">
                <a:effectLst/>
                <a:ea typeface="Aptos" panose="020B0004020202020204" pitchFamily="34" charset="0"/>
                <a:cs typeface="Arial" panose="020B0604020202020204" pitchFamily="34" charset="0"/>
              </a:rPr>
              <a:t>While the 1978 CDC goal</a:t>
            </a:r>
            <a:r>
              <a:rPr lang="en-US" sz="1800" kern="100" dirty="0">
                <a:effectLst/>
                <a:ea typeface="Aptos" panose="020B0004020202020204" pitchFamily="34" charset="0"/>
                <a:cs typeface="Arial" panose="020B0604020202020204" pitchFamily="34" charset="0"/>
              </a:rPr>
              <a:t> to eliminate measles from the United States by 1982 was </a:t>
            </a:r>
            <a:r>
              <a:rPr lang="en-US" sz="1800" b="1" u="sng" kern="100" dirty="0">
                <a:effectLst/>
                <a:ea typeface="Aptos" panose="020B0004020202020204" pitchFamily="34" charset="0"/>
                <a:cs typeface="Arial" panose="020B0604020202020204" pitchFamily="34" charset="0"/>
              </a:rPr>
              <a:t>un</a:t>
            </a:r>
            <a:r>
              <a:rPr lang="en-US" sz="1800" kern="100" dirty="0">
                <a:effectLst/>
                <a:ea typeface="Aptos" panose="020B0004020202020204" pitchFamily="34" charset="0"/>
                <a:cs typeface="Arial" panose="020B0604020202020204" pitchFamily="34" charset="0"/>
              </a:rPr>
              <a:t>successful, by 1981, the number of reported measles cases was 80% less than the previous year.</a:t>
            </a:r>
          </a:p>
          <a:p>
            <a:pPr marL="285750" marR="0" indent="-285750">
              <a:lnSpc>
                <a:spcPct val="107000"/>
              </a:lnSpc>
              <a:spcAft>
                <a:spcPts val="800"/>
              </a:spcAft>
              <a:buFont typeface="Arial" panose="020B0604020202020204" pitchFamily="34" charset="0"/>
              <a:buChar char="•"/>
            </a:pPr>
            <a:r>
              <a:rPr lang="en-US" sz="1800" b="1" kern="100" dirty="0">
                <a:effectLst/>
                <a:ea typeface="Aptos" panose="020B0004020202020204" pitchFamily="34" charset="0"/>
                <a:cs typeface="Arial" panose="020B0604020202020204" pitchFamily="34" charset="0"/>
              </a:rPr>
              <a:t>The 1989 measles outbreak among vaccinated school-aged children demonstrated the need for a second dose of the vaccine. </a:t>
            </a:r>
          </a:p>
          <a:p>
            <a:pPr marL="742950" lvl="1" indent="-285750">
              <a:lnSpc>
                <a:spcPct val="107000"/>
              </a:lnSpc>
              <a:spcAft>
                <a:spcPts val="800"/>
              </a:spcAft>
              <a:buFont typeface="Arial" panose="020B0604020202020204" pitchFamily="34" charset="0"/>
              <a:buChar char="•"/>
            </a:pPr>
            <a:r>
              <a:rPr lang="en-US" kern="100" dirty="0">
                <a:effectLst/>
                <a:ea typeface="Aptos" panose="020B0004020202020204" pitchFamily="34" charset="0"/>
                <a:cs typeface="Arial" panose="020B0604020202020204" pitchFamily="34" charset="0"/>
              </a:rPr>
              <a:t>Advisory Committee on Immunization Practices (ACIP), the American Academy of Pediatrics (AAP), and the American Academy of Family Physicians (AAFP) all recommend a second dose of MMR vaccine for all children. </a:t>
            </a:r>
          </a:p>
          <a:p>
            <a:endParaRPr lang="en-US" dirty="0"/>
          </a:p>
        </p:txBody>
      </p:sp>
      <p:sp>
        <p:nvSpPr>
          <p:cNvPr id="3" name="TextBox 2">
            <a:extLst>
              <a:ext uri="{FF2B5EF4-FFF2-40B4-BE49-F238E27FC236}">
                <a16:creationId xmlns:a16="http://schemas.microsoft.com/office/drawing/2014/main" id="{A912B925-7203-41E6-9C82-A6C951321194}"/>
              </a:ext>
            </a:extLst>
          </p:cNvPr>
          <p:cNvSpPr txBox="1"/>
          <p:nvPr/>
        </p:nvSpPr>
        <p:spPr>
          <a:xfrm>
            <a:off x="5003675" y="6609269"/>
            <a:ext cx="2599733" cy="215444"/>
          </a:xfrm>
          <a:prstGeom prst="rect">
            <a:avLst/>
          </a:prstGeom>
          <a:noFill/>
        </p:spPr>
        <p:txBody>
          <a:bodyPr wrap="square">
            <a:spAutoFit/>
          </a:bodyPr>
          <a:lstStyle/>
          <a:p>
            <a:pPr marL="0" indent="0" algn="ctr">
              <a:spcBef>
                <a:spcPts val="0"/>
              </a:spcBef>
              <a:buNone/>
            </a:pPr>
            <a:r>
              <a:rPr lang="en-US" sz="800" dirty="0">
                <a:ln w="0"/>
                <a:solidFill>
                  <a:schemeClr val="bg1"/>
                </a:solidFill>
                <a:effectLst>
                  <a:outerShdw blurRad="38100" dist="19050" dir="2700000" algn="tl" rotWithShape="0">
                    <a:schemeClr val="dk1">
                      <a:alpha val="40000"/>
                    </a:schemeClr>
                  </a:outerShdw>
                </a:effectLst>
              </a:rPr>
              <a:t>Aileen M Marty MD, FCAP; </a:t>
            </a:r>
            <a:r>
              <a:rPr lang="en-US" sz="800" dirty="0">
                <a:ln w="0"/>
                <a:solidFill>
                  <a:schemeClr val="bg1"/>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Aileen.Marty@FIU.edu</a:t>
            </a:r>
            <a:r>
              <a:rPr lang="en-US" sz="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29455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easles cases in the United States, 1919 to 2025. Reported number of measles cases. Data for 2025 is incomplete and was last updated on 20 March 2025.">
            <a:extLst>
              <a:ext uri="{FF2B5EF4-FFF2-40B4-BE49-F238E27FC236}">
                <a16:creationId xmlns:a16="http://schemas.microsoft.com/office/drawing/2014/main" id="{9941E973-7420-46D1-02FA-A522F60186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4130" y="2155371"/>
            <a:ext cx="7338412" cy="3703455"/>
          </a:xfrm>
        </p:spPr>
      </p:pic>
      <p:sp>
        <p:nvSpPr>
          <p:cNvPr id="7" name="Title 6">
            <a:extLst>
              <a:ext uri="{FF2B5EF4-FFF2-40B4-BE49-F238E27FC236}">
                <a16:creationId xmlns:a16="http://schemas.microsoft.com/office/drawing/2014/main" id="{F1FC6C5A-6398-25FB-FC94-8FC58C1ED479}"/>
              </a:ext>
            </a:extLst>
          </p:cNvPr>
          <p:cNvSpPr>
            <a:spLocks noGrp="1"/>
          </p:cNvSpPr>
          <p:nvPr>
            <p:ph type="title"/>
          </p:nvPr>
        </p:nvSpPr>
        <p:spPr>
          <a:xfrm>
            <a:off x="188709" y="152400"/>
            <a:ext cx="11906023" cy="487680"/>
          </a:xfrm>
          <a:solidFill>
            <a:srgbClr val="00663F"/>
          </a:solidFill>
          <a:ln>
            <a:solidFill>
              <a:srgbClr val="0066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dirty="0">
                <a:ln w="0"/>
                <a:solidFill>
                  <a:schemeClr val="bg1"/>
                </a:solidFill>
                <a:effectLst>
                  <a:outerShdw blurRad="38100" dist="19050" dir="2700000" algn="tl" rotWithShape="0">
                    <a:schemeClr val="dk1">
                      <a:alpha val="40000"/>
                    </a:schemeClr>
                  </a:outerShdw>
                </a:effectLst>
              </a:rPr>
              <a:t>Measles Outbreak USA from “Our World in Data” and Texas Board of Health</a:t>
            </a:r>
          </a:p>
        </p:txBody>
      </p:sp>
      <p:sp>
        <p:nvSpPr>
          <p:cNvPr id="9" name="Content Placeholder 8">
            <a:extLst>
              <a:ext uri="{FF2B5EF4-FFF2-40B4-BE49-F238E27FC236}">
                <a16:creationId xmlns:a16="http://schemas.microsoft.com/office/drawing/2014/main" id="{D78DB035-E29B-F284-EABA-3A35DD28981B}"/>
              </a:ext>
            </a:extLst>
          </p:cNvPr>
          <p:cNvSpPr>
            <a:spLocks noGrp="1"/>
          </p:cNvSpPr>
          <p:nvPr>
            <p:ph sz="half" idx="13"/>
          </p:nvPr>
        </p:nvSpPr>
        <p:spPr>
          <a:xfrm>
            <a:off x="7893920" y="720191"/>
            <a:ext cx="4003779" cy="5774534"/>
          </a:xfrm>
        </p:spPr>
        <p:txBody>
          <a:bodyPr>
            <a:normAutofit fontScale="85000" lnSpcReduction="20000"/>
          </a:bodyPr>
          <a:lstStyle/>
          <a:p>
            <a:pPr marL="0" indent="0">
              <a:lnSpc>
                <a:spcPct val="120000"/>
              </a:lnSpc>
              <a:spcBef>
                <a:spcPts val="0"/>
              </a:spcBef>
              <a:buNone/>
            </a:pPr>
            <a:r>
              <a:rPr lang="en-GB" dirty="0"/>
              <a:t>Measles outbreak in Texas with spread to New Mexico:</a:t>
            </a:r>
          </a:p>
          <a:p>
            <a:pPr marL="674370" lvl="1">
              <a:lnSpc>
                <a:spcPct val="120000"/>
              </a:lnSpc>
              <a:spcBef>
                <a:spcPts val="0"/>
              </a:spcBef>
            </a:pPr>
            <a:r>
              <a:rPr lang="en-GB" dirty="0"/>
              <a:t>Started: Late January 2025 in Gaines County, West Texas</a:t>
            </a:r>
          </a:p>
          <a:p>
            <a:pPr marL="674370" lvl="1">
              <a:lnSpc>
                <a:spcPct val="120000"/>
              </a:lnSpc>
              <a:spcBef>
                <a:spcPts val="0"/>
              </a:spcBef>
            </a:pPr>
            <a:r>
              <a:rPr lang="en-GB" dirty="0"/>
              <a:t>As of 10 June 2025, there are</a:t>
            </a:r>
          </a:p>
          <a:p>
            <a:pPr marL="1074420" lvl="2">
              <a:lnSpc>
                <a:spcPct val="120000"/>
              </a:lnSpc>
              <a:spcBef>
                <a:spcPts val="0"/>
              </a:spcBef>
            </a:pPr>
            <a:r>
              <a:rPr lang="en-GB" b="1" dirty="0">
                <a:solidFill>
                  <a:schemeClr val="accent2"/>
                </a:solidFill>
              </a:rPr>
              <a:t>744</a:t>
            </a:r>
            <a:r>
              <a:rPr lang="en-GB" b="1" dirty="0"/>
              <a:t> confirmed cases across 15 counties in Texas</a:t>
            </a:r>
          </a:p>
          <a:p>
            <a:pPr marL="1074420" lvl="2">
              <a:lnSpc>
                <a:spcPct val="120000"/>
              </a:lnSpc>
              <a:spcBef>
                <a:spcPts val="0"/>
              </a:spcBef>
            </a:pPr>
            <a:r>
              <a:rPr lang="en-GB" b="1" dirty="0">
                <a:solidFill>
                  <a:schemeClr val="accent5">
                    <a:lumMod val="75000"/>
                  </a:schemeClr>
                </a:solidFill>
              </a:rPr>
              <a:t>701</a:t>
            </a:r>
            <a:r>
              <a:rPr lang="en-GB" dirty="0"/>
              <a:t> in unvaccinated (2 in vaccinated)</a:t>
            </a:r>
          </a:p>
          <a:p>
            <a:pPr marL="1074420" lvl="2">
              <a:lnSpc>
                <a:spcPct val="120000"/>
              </a:lnSpc>
              <a:spcBef>
                <a:spcPts val="0"/>
              </a:spcBef>
            </a:pPr>
            <a:r>
              <a:rPr lang="en-GB" b="1" dirty="0">
                <a:solidFill>
                  <a:schemeClr val="accent2"/>
                </a:solidFill>
              </a:rPr>
              <a:t>~75%</a:t>
            </a:r>
            <a:r>
              <a:rPr lang="en-GB" b="1" dirty="0"/>
              <a:t> </a:t>
            </a:r>
            <a:r>
              <a:rPr lang="en-GB" dirty="0"/>
              <a:t>in people &lt;18 years</a:t>
            </a:r>
          </a:p>
          <a:p>
            <a:pPr marL="1074420" lvl="2">
              <a:lnSpc>
                <a:spcPct val="120000"/>
              </a:lnSpc>
              <a:spcBef>
                <a:spcPts val="0"/>
              </a:spcBef>
            </a:pPr>
            <a:r>
              <a:rPr lang="en-GB" b="1" dirty="0"/>
              <a:t>96 people hospitalized (</a:t>
            </a:r>
            <a:r>
              <a:rPr lang="en-GB" b="1" dirty="0">
                <a:solidFill>
                  <a:schemeClr val="accent2"/>
                </a:solidFill>
              </a:rPr>
              <a:t>13% </a:t>
            </a:r>
            <a:r>
              <a:rPr lang="en-GB" b="1" dirty="0"/>
              <a:t>of cases)</a:t>
            </a:r>
          </a:p>
          <a:p>
            <a:pPr marL="1074420" lvl="2">
              <a:lnSpc>
                <a:spcPct val="120000"/>
              </a:lnSpc>
              <a:spcBef>
                <a:spcPts val="0"/>
              </a:spcBef>
            </a:pPr>
            <a:r>
              <a:rPr lang="en-GB" b="1" dirty="0"/>
              <a:t>3 Deaths (both unvaccinated)</a:t>
            </a:r>
          </a:p>
          <a:p>
            <a:pPr marL="1531620" lvl="3">
              <a:lnSpc>
                <a:spcPct val="120000"/>
              </a:lnSpc>
              <a:spcBef>
                <a:spcPts val="0"/>
              </a:spcBef>
            </a:pPr>
            <a:r>
              <a:rPr lang="en-GB" sz="2000" b="1" dirty="0">
                <a:solidFill>
                  <a:srgbClr val="C00000"/>
                </a:solidFill>
              </a:rPr>
              <a:t> 2 deaths in Texas </a:t>
            </a:r>
            <a:r>
              <a:rPr lang="en-GB" sz="2000" dirty="0"/>
              <a:t>in an unvaccinated school-aged child in Lubbock</a:t>
            </a:r>
          </a:p>
          <a:p>
            <a:pPr marL="1531620" lvl="3">
              <a:lnSpc>
                <a:spcPct val="120000"/>
              </a:lnSpc>
              <a:spcBef>
                <a:spcPts val="0"/>
              </a:spcBef>
            </a:pPr>
            <a:r>
              <a:rPr lang="en-GB" sz="2000" b="1" dirty="0">
                <a:solidFill>
                  <a:srgbClr val="C00000"/>
                </a:solidFill>
              </a:rPr>
              <a:t>1 death in New Mexico</a:t>
            </a:r>
          </a:p>
          <a:p>
            <a:pPr marL="1074420" lvl="2">
              <a:lnSpc>
                <a:spcPct val="120000"/>
              </a:lnSpc>
              <a:spcBef>
                <a:spcPts val="0"/>
              </a:spcBef>
            </a:pPr>
            <a:r>
              <a:rPr lang="en-GB" dirty="0"/>
              <a:t>Spread to </a:t>
            </a:r>
            <a:r>
              <a:rPr lang="en-GB" dirty="0">
                <a:solidFill>
                  <a:schemeClr val="accent2"/>
                </a:solidFill>
              </a:rPr>
              <a:t>New Mexico</a:t>
            </a:r>
            <a:r>
              <a:rPr lang="en-GB" dirty="0"/>
              <a:t>, with </a:t>
            </a:r>
            <a:r>
              <a:rPr lang="en-GB" dirty="0">
                <a:solidFill>
                  <a:schemeClr val="accent2"/>
                </a:solidFill>
              </a:rPr>
              <a:t>81 cases (67 in Lea County, 14  in six other counties)</a:t>
            </a:r>
            <a:endParaRPr lang="en-US" dirty="0">
              <a:solidFill>
                <a:schemeClr val="accent2"/>
              </a:solidFill>
            </a:endParaRPr>
          </a:p>
        </p:txBody>
      </p:sp>
      <p:sp>
        <p:nvSpPr>
          <p:cNvPr id="12" name="TextBox 11">
            <a:extLst>
              <a:ext uri="{FF2B5EF4-FFF2-40B4-BE49-F238E27FC236}">
                <a16:creationId xmlns:a16="http://schemas.microsoft.com/office/drawing/2014/main" id="{5EF44FC7-CC47-EC5C-A4CC-886A4CCFA0F0}"/>
              </a:ext>
            </a:extLst>
          </p:cNvPr>
          <p:cNvSpPr txBox="1"/>
          <p:nvPr/>
        </p:nvSpPr>
        <p:spPr>
          <a:xfrm rot="16200000">
            <a:off x="-2348705" y="2672489"/>
            <a:ext cx="4859383" cy="215444"/>
          </a:xfrm>
          <a:prstGeom prst="rect">
            <a:avLst/>
          </a:prstGeom>
          <a:noFill/>
        </p:spPr>
        <p:txBody>
          <a:bodyPr wrap="square" rtlCol="0">
            <a:spAutoFit/>
          </a:bodyPr>
          <a:lstStyle/>
          <a:p>
            <a:pPr algn="ctr"/>
            <a:r>
              <a:rPr lang="en-US" sz="800" dirty="0">
                <a:solidFill>
                  <a:srgbClr val="00663F"/>
                </a:solidFill>
                <a:hlinkClick r:id="rId4">
                  <a:extLst>
                    <a:ext uri="{A12FA001-AC4F-418D-AE19-62706E023703}">
                      <ahyp:hlinkClr xmlns:ahyp="http://schemas.microsoft.com/office/drawing/2018/hyperlinkcolor" val="tx"/>
                    </a:ext>
                  </a:extLst>
                </a:hlinkClick>
              </a:rPr>
              <a:t>https://ourworldindata.org/grapher/number-of-measles-cases</a:t>
            </a:r>
            <a:r>
              <a:rPr lang="en-US" sz="800" dirty="0">
                <a:solidFill>
                  <a:srgbClr val="00663F"/>
                </a:solidFill>
              </a:rPr>
              <a:t> </a:t>
            </a:r>
          </a:p>
        </p:txBody>
      </p:sp>
      <p:sp>
        <p:nvSpPr>
          <p:cNvPr id="14" name="TextBox 13">
            <a:extLst>
              <a:ext uri="{FF2B5EF4-FFF2-40B4-BE49-F238E27FC236}">
                <a16:creationId xmlns:a16="http://schemas.microsoft.com/office/drawing/2014/main" id="{7178F9CE-59DC-938A-7782-D70AE11AC9C2}"/>
              </a:ext>
            </a:extLst>
          </p:cNvPr>
          <p:cNvSpPr txBox="1"/>
          <p:nvPr/>
        </p:nvSpPr>
        <p:spPr>
          <a:xfrm rot="5400000">
            <a:off x="10154898" y="3295153"/>
            <a:ext cx="3879669" cy="215444"/>
          </a:xfrm>
          <a:prstGeom prst="rect">
            <a:avLst/>
          </a:prstGeom>
          <a:noFill/>
        </p:spPr>
        <p:txBody>
          <a:bodyPr wrap="square" rtlCol="0">
            <a:spAutoFit/>
          </a:bodyPr>
          <a:lstStyle/>
          <a:p>
            <a:pPr algn="ctr"/>
            <a:r>
              <a:rPr lang="en-US" sz="800" dirty="0">
                <a:hlinkClick r:id="rId5">
                  <a:extLst>
                    <a:ext uri="{A12FA001-AC4F-418D-AE19-62706E023703}">
                      <ahyp:hlinkClr xmlns:ahyp="http://schemas.microsoft.com/office/drawing/2018/hyperlinkcolor" val="tx"/>
                    </a:ext>
                  </a:extLst>
                </a:hlinkClick>
              </a:rPr>
              <a:t>https://www.dshs.texas.gov/news-alerts/measles-outbreak-feb-28-2025</a:t>
            </a:r>
            <a:r>
              <a:rPr lang="en-US" sz="800" dirty="0"/>
              <a:t> </a:t>
            </a:r>
          </a:p>
        </p:txBody>
      </p:sp>
      <p:sp>
        <p:nvSpPr>
          <p:cNvPr id="8" name="TextBox 7">
            <a:extLst>
              <a:ext uri="{FF2B5EF4-FFF2-40B4-BE49-F238E27FC236}">
                <a16:creationId xmlns:a16="http://schemas.microsoft.com/office/drawing/2014/main" id="{37EA9B28-9009-65AD-389D-D2974057F0D8}"/>
              </a:ext>
            </a:extLst>
          </p:cNvPr>
          <p:cNvSpPr txBox="1"/>
          <p:nvPr/>
        </p:nvSpPr>
        <p:spPr>
          <a:xfrm rot="16200000">
            <a:off x="-1708625" y="5223725"/>
            <a:ext cx="3579222" cy="215444"/>
          </a:xfrm>
          <a:prstGeom prst="rect">
            <a:avLst/>
          </a:prstGeom>
          <a:noFill/>
        </p:spPr>
        <p:txBody>
          <a:bodyPr wrap="square" rtlCol="0">
            <a:spAutoFit/>
          </a:bodyPr>
          <a:lstStyle/>
          <a:p>
            <a:pPr algn="ctr"/>
            <a:r>
              <a:rPr lang="en-US" sz="800" dirty="0">
                <a:solidFill>
                  <a:srgbClr val="006600"/>
                </a:solidFill>
                <a:hlinkClick r:id="rId6">
                  <a:extLst>
                    <a:ext uri="{A12FA001-AC4F-418D-AE19-62706E023703}">
                      <ahyp:hlinkClr xmlns:ahyp="http://schemas.microsoft.com/office/drawing/2018/hyperlinkcolor" val="tx"/>
                    </a:ext>
                  </a:extLst>
                </a:hlinkClick>
              </a:rPr>
              <a:t>https://www.nmhealth.org/about/erd/ideb/mog/</a:t>
            </a:r>
            <a:r>
              <a:rPr lang="en-US" sz="800" dirty="0">
                <a:solidFill>
                  <a:srgbClr val="006600"/>
                </a:solidFill>
              </a:rPr>
              <a:t> </a:t>
            </a:r>
          </a:p>
        </p:txBody>
      </p:sp>
      <p:pic>
        <p:nvPicPr>
          <p:cNvPr id="6" name="Picture 5" descr="A graph showing the spread of the coronavirus&#10;&#10;AI-generated content may be incorrect.">
            <a:extLst>
              <a:ext uri="{FF2B5EF4-FFF2-40B4-BE49-F238E27FC236}">
                <a16:creationId xmlns:a16="http://schemas.microsoft.com/office/drawing/2014/main" id="{AA8C3286-0203-A595-9171-5A8AED841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569" y="1463040"/>
            <a:ext cx="7732662" cy="4288837"/>
          </a:xfrm>
          <a:prstGeom prst="rect">
            <a:avLst/>
          </a:prstGeom>
        </p:spPr>
      </p:pic>
      <p:sp>
        <p:nvSpPr>
          <p:cNvPr id="10" name="TextBox 9">
            <a:extLst>
              <a:ext uri="{FF2B5EF4-FFF2-40B4-BE49-F238E27FC236}">
                <a16:creationId xmlns:a16="http://schemas.microsoft.com/office/drawing/2014/main" id="{ECF7B68B-92AC-AA22-D43F-D128D814A543}"/>
              </a:ext>
            </a:extLst>
          </p:cNvPr>
          <p:cNvSpPr txBox="1"/>
          <p:nvPr/>
        </p:nvSpPr>
        <p:spPr>
          <a:xfrm>
            <a:off x="1764638" y="5992109"/>
            <a:ext cx="5277395" cy="369332"/>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dirty="0"/>
              <a:t>1,197 in the USA as of 12 June, as per the CDC in 2025</a:t>
            </a:r>
          </a:p>
        </p:txBody>
      </p:sp>
    </p:spTree>
    <p:extLst>
      <p:ext uri="{BB962C8B-B14F-4D97-AF65-F5344CB8AC3E}">
        <p14:creationId xmlns:p14="http://schemas.microsoft.com/office/powerpoint/2010/main" val="2805014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755E-48B5-B6CD-8A28-E4853DCFC456}"/>
              </a:ext>
            </a:extLst>
          </p:cNvPr>
          <p:cNvSpPr>
            <a:spLocks noGrp="1"/>
          </p:cNvSpPr>
          <p:nvPr>
            <p:ph type="title"/>
          </p:nvPr>
        </p:nvSpPr>
        <p:spPr>
          <a:xfrm>
            <a:off x="609600" y="152400"/>
            <a:ext cx="11438706" cy="339641"/>
          </a:xfrm>
          <a:solidFill>
            <a:srgbClr val="00663F"/>
          </a:solidFill>
          <a:ln>
            <a:solidFill>
              <a:srgbClr val="006600"/>
            </a:solidFill>
          </a:ln>
          <a:scene3d>
            <a:camera prst="orthographicFront"/>
            <a:lightRig rig="threePt" dir="t"/>
          </a:scene3d>
          <a:sp3d>
            <a:bevelT prst="relaxedInset"/>
          </a:sp3d>
        </p:spPr>
        <p:txBody>
          <a:bodyPr>
            <a:noAutofit/>
          </a:bodyPr>
          <a:lstStyle/>
          <a:p>
            <a:r>
              <a:rPr lang="en-US" sz="2100" dirty="0">
                <a:ln w="0"/>
                <a:solidFill>
                  <a:schemeClr val="bg1"/>
                </a:solidFill>
                <a:effectLst>
                  <a:outerShdw blurRad="38100" dist="19050" dir="2700000" algn="tl" rotWithShape="0">
                    <a:schemeClr val="dk1">
                      <a:alpha val="40000"/>
                    </a:schemeClr>
                  </a:outerShdw>
                </a:effectLst>
              </a:rPr>
              <a:t>CDC Report on Measles Outbreaks in USA: Jan- March 2025:  Exceeded the total # of cases in 2024</a:t>
            </a:r>
          </a:p>
        </p:txBody>
      </p:sp>
      <p:sp>
        <p:nvSpPr>
          <p:cNvPr id="4" name="Content Placeholder 3">
            <a:extLst>
              <a:ext uri="{FF2B5EF4-FFF2-40B4-BE49-F238E27FC236}">
                <a16:creationId xmlns:a16="http://schemas.microsoft.com/office/drawing/2014/main" id="{A9F0CFF9-4F60-0E58-D281-E172FB70FE4D}"/>
              </a:ext>
            </a:extLst>
          </p:cNvPr>
          <p:cNvSpPr>
            <a:spLocks noGrp="1"/>
          </p:cNvSpPr>
          <p:nvPr>
            <p:ph sz="half" idx="13"/>
          </p:nvPr>
        </p:nvSpPr>
        <p:spPr>
          <a:xfrm>
            <a:off x="194534" y="4023360"/>
            <a:ext cx="7839124" cy="2473234"/>
          </a:xfrm>
          <a:solidFill>
            <a:schemeClr val="accent3">
              <a:lumMod val="20000"/>
              <a:lumOff val="80000"/>
            </a:schemeClr>
          </a:solidFill>
        </p:spPr>
        <p:txBody>
          <a:bodyPr>
            <a:normAutofit fontScale="92500" lnSpcReduction="10000"/>
          </a:bodyPr>
          <a:lstStyle/>
          <a:p>
            <a:pPr marL="0" marR="0" indent="0">
              <a:lnSpc>
                <a:spcPct val="120000"/>
              </a:lnSpc>
              <a:spcBef>
                <a:spcPts val="0"/>
              </a:spcBef>
              <a:buNone/>
            </a:pPr>
            <a:r>
              <a:rPr lang="en-US" sz="1800" b="1" kern="100" dirty="0">
                <a:effectLst/>
                <a:latin typeface="Aptos" panose="020B0004020202020204" pitchFamily="34" charset="0"/>
                <a:ea typeface="Aptos" panose="020B0004020202020204" pitchFamily="34" charset="0"/>
                <a:cs typeface="Arial" panose="020B0604020202020204" pitchFamily="34" charset="0"/>
              </a:rPr>
              <a:t>2024</a:t>
            </a:r>
            <a:r>
              <a:rPr lang="en-US" sz="1800" kern="100" dirty="0">
                <a:effectLst/>
                <a:latin typeface="Aptos" panose="020B0004020202020204" pitchFamily="34" charset="0"/>
                <a:ea typeface="Aptos" panose="020B0004020202020204" pitchFamily="34" charset="0"/>
                <a:cs typeface="Arial" panose="020B0604020202020204" pitchFamily="34" charset="0"/>
              </a:rPr>
              <a:t>: USA Measles cases: 1 Jan to  December 31, 2024:  </a:t>
            </a:r>
            <a:r>
              <a:rPr lang="en-US" sz="1800" b="1" kern="100" dirty="0">
                <a:effectLst/>
                <a:latin typeface="Aptos" panose="020B0004020202020204" pitchFamily="34" charset="0"/>
                <a:ea typeface="Aptos" panose="020B0004020202020204" pitchFamily="34" charset="0"/>
                <a:cs typeface="Arial" panose="020B0604020202020204" pitchFamily="34" charset="0"/>
              </a:rPr>
              <a:t>285 measles cases</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20000"/>
              </a:lnSpc>
              <a:spcBef>
                <a:spcPts val="0"/>
              </a:spcBef>
            </a:pPr>
            <a:r>
              <a:rPr lang="en-US" sz="1800" b="1" kern="100" dirty="0">
                <a:effectLst/>
                <a:latin typeface="Aptos" panose="020B0004020202020204" pitchFamily="34" charset="0"/>
                <a:ea typeface="Aptos" panose="020B0004020202020204" pitchFamily="34" charset="0"/>
                <a:cs typeface="Arial" panose="020B0604020202020204" pitchFamily="34" charset="0"/>
              </a:rPr>
              <a:t>16  outbreaks </a:t>
            </a:r>
            <a:r>
              <a:rPr lang="en-US" sz="1800" kern="100" dirty="0">
                <a:effectLst/>
                <a:latin typeface="Aptos" panose="020B0004020202020204" pitchFamily="34" charset="0"/>
                <a:ea typeface="Aptos" panose="020B0004020202020204" pitchFamily="34" charset="0"/>
                <a:cs typeface="Arial" panose="020B0604020202020204" pitchFamily="34" charset="0"/>
              </a:rPr>
              <a:t>(defined as 3 or more related cases)  69% of cases (198 of 285) were outbreak-associated. [</a:t>
            </a:r>
            <a:r>
              <a:rPr lang="en-US" sz="1700" i="1" kern="100" dirty="0">
                <a:effectLst/>
                <a:latin typeface="Times New Roman" panose="02020603050405020304" pitchFamily="18" charset="0"/>
                <a:ea typeface="Aptos" panose="020B0004020202020204" pitchFamily="34" charset="0"/>
                <a:cs typeface="Times New Roman" panose="02020603050405020304" pitchFamily="18" charset="0"/>
              </a:rPr>
              <a:t>For comparison, in 2023, there were 4, and 49% of cases (29 of 59) were outbreak-associated</a:t>
            </a:r>
            <a:r>
              <a:rPr lang="en-US" sz="1800" kern="100" dirty="0">
                <a:effectLst/>
                <a:latin typeface="Aptos" panose="020B0004020202020204" pitchFamily="34" charset="0"/>
                <a:ea typeface="Aptos" panose="020B0004020202020204" pitchFamily="34" charset="0"/>
                <a:cs typeface="Arial" panose="020B0604020202020204" pitchFamily="34" charset="0"/>
              </a:rPr>
              <a:t>.</a:t>
            </a:r>
          </a:p>
          <a:p>
            <a:pPr marL="0" marR="0">
              <a:lnSpc>
                <a:spcPct val="120000"/>
              </a:lnSpc>
              <a:spcBef>
                <a:spcPts val="0"/>
              </a:spcBef>
            </a:pPr>
            <a:r>
              <a:rPr lang="en-US" sz="1800" b="1" kern="100" dirty="0">
                <a:effectLst/>
                <a:latin typeface="Aptos" panose="020B0004020202020204" pitchFamily="34" charset="0"/>
                <a:ea typeface="Aptos" panose="020B0004020202020204" pitchFamily="34" charset="0"/>
                <a:cs typeface="Arial" panose="020B0604020202020204" pitchFamily="34" charset="0"/>
              </a:rPr>
              <a:t>33 jurisdictions</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400050" lvl="1">
              <a:lnSpc>
                <a:spcPct val="120000"/>
              </a:lnSpc>
              <a:spcBef>
                <a:spcPts val="0"/>
              </a:spcBef>
            </a:pPr>
            <a:r>
              <a:rPr lang="en-US" sz="1400" kern="100" dirty="0">
                <a:effectLst/>
                <a:latin typeface="Aptos" panose="020B0004020202020204" pitchFamily="34" charset="0"/>
                <a:ea typeface="Aptos" panose="020B0004020202020204" pitchFamily="34" charset="0"/>
                <a:cs typeface="Arial" panose="020B0604020202020204" pitchFamily="34" charset="0"/>
              </a:rPr>
              <a:t>Arizona, California, District of Columbia, Florida, Georgia, Idaho, Illinois, Indiana, Louisiana, Maryland, Massachusetts, Michigan, Minnesota, Missouri, New Hampshire, New Jersey, New Mexico, New York City, New York State, North Carolina, Ohio, Oklahoma, Oregon, Pennsylvania, South Carolina, South Dakota, Tennessee, Texas, Vermont, Virginia, Washington, Wisconsin, and West Virginia.</a:t>
            </a:r>
          </a:p>
          <a:p>
            <a:pPr>
              <a:lnSpc>
                <a:spcPct val="120000"/>
              </a:lnSpc>
              <a:spcBef>
                <a:spcPts val="0"/>
              </a:spcBef>
            </a:pPr>
            <a:endParaRPr lang="en-US" dirty="0"/>
          </a:p>
        </p:txBody>
      </p:sp>
      <p:sp>
        <p:nvSpPr>
          <p:cNvPr id="6" name="Content Placeholder 5">
            <a:extLst>
              <a:ext uri="{FF2B5EF4-FFF2-40B4-BE49-F238E27FC236}">
                <a16:creationId xmlns:a16="http://schemas.microsoft.com/office/drawing/2014/main" id="{019F7979-106C-A7D9-A167-325AE4F915F6}"/>
              </a:ext>
            </a:extLst>
          </p:cNvPr>
          <p:cNvSpPr>
            <a:spLocks noGrp="1"/>
          </p:cNvSpPr>
          <p:nvPr>
            <p:ph sz="half" idx="1"/>
          </p:nvPr>
        </p:nvSpPr>
        <p:spPr>
          <a:xfrm>
            <a:off x="6498129" y="779406"/>
            <a:ext cx="5550177" cy="2973982"/>
          </a:xfrm>
          <a:solidFill>
            <a:schemeClr val="accent3">
              <a:lumMod val="20000"/>
              <a:lumOff val="80000"/>
            </a:schemeClr>
          </a:solidFill>
        </p:spPr>
        <p:txBody>
          <a:bodyPr>
            <a:normAutofit fontScale="92500" lnSpcReduction="10000"/>
          </a:bodyPr>
          <a:lstStyle/>
          <a:p>
            <a:pPr marL="0" marR="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U.S. Measles Hospitalizations in 2025:</a:t>
            </a:r>
          </a:p>
          <a:p>
            <a:pPr marL="0" marR="0">
              <a:lnSpc>
                <a:spcPct val="107000"/>
              </a:lnSpc>
              <a:spcAft>
                <a:spcPts val="800"/>
              </a:spcAft>
            </a:pPr>
            <a:r>
              <a:rPr lang="en-US" sz="1800" kern="100" dirty="0">
                <a:latin typeface="Aptos" panose="020B0004020202020204" pitchFamily="34" charset="0"/>
                <a:ea typeface="Aptos" panose="020B0004020202020204" pitchFamily="34" charset="0"/>
                <a:cs typeface="Arial" panose="020B0604020202020204" pitchFamily="34" charset="0"/>
              </a:rPr>
              <a:t>17</a:t>
            </a:r>
            <a:r>
              <a:rPr lang="en-US" sz="1800" kern="100" dirty="0">
                <a:effectLst/>
                <a:latin typeface="Aptos" panose="020B0004020202020204" pitchFamily="34" charset="0"/>
                <a:ea typeface="Aptos" panose="020B0004020202020204" pitchFamily="34" charset="0"/>
                <a:cs typeface="Arial" panose="020B0604020202020204" pitchFamily="34" charset="0"/>
              </a:rPr>
              <a:t>% of cases were hospitalized (</a:t>
            </a:r>
            <a:r>
              <a:rPr lang="en-US" sz="1800" kern="100" dirty="0">
                <a:latin typeface="Aptos" panose="020B0004020202020204" pitchFamily="34" charset="0"/>
                <a:ea typeface="Aptos" panose="020B0004020202020204" pitchFamily="34" charset="0"/>
                <a:cs typeface="Arial" panose="020B0604020202020204" pitchFamily="34" charset="0"/>
              </a:rPr>
              <a:t>64</a:t>
            </a:r>
            <a:r>
              <a:rPr lang="en-US" sz="1800" kern="100" dirty="0">
                <a:effectLst/>
                <a:latin typeface="Aptos" panose="020B0004020202020204" pitchFamily="34" charset="0"/>
                <a:ea typeface="Aptos" panose="020B0004020202020204" pitchFamily="34" charset="0"/>
                <a:cs typeface="Arial" panose="020B0604020202020204" pitchFamily="34" charset="0"/>
              </a:rPr>
              <a:t> of 378) for isolation or management of measles complications.</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Age </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Under 5 years: 27% (</a:t>
            </a:r>
            <a:r>
              <a:rPr lang="en-US" sz="1400" kern="100" dirty="0">
                <a:latin typeface="Aptos" panose="020B0004020202020204" pitchFamily="34" charset="0"/>
                <a:ea typeface="Aptos" panose="020B0004020202020204" pitchFamily="34" charset="0"/>
                <a:cs typeface="Arial" panose="020B0604020202020204" pitchFamily="34" charset="0"/>
              </a:rPr>
              <a:t>34</a:t>
            </a:r>
            <a:r>
              <a:rPr lang="en-US" sz="1400" kern="100" dirty="0">
                <a:effectLst/>
                <a:latin typeface="Aptos" panose="020B0004020202020204" pitchFamily="34" charset="0"/>
                <a:ea typeface="Aptos" panose="020B0004020202020204" pitchFamily="34" charset="0"/>
                <a:cs typeface="Arial" panose="020B0604020202020204" pitchFamily="34" charset="0"/>
              </a:rPr>
              <a:t> of  124)</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5-19 years: 11% (18 of  159)</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20+ years: 13% (11 of 186</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Age unknown: </a:t>
            </a:r>
            <a:r>
              <a:rPr lang="en-US" sz="1400" kern="100" dirty="0">
                <a:latin typeface="Aptos" panose="020B0004020202020204" pitchFamily="34" charset="0"/>
                <a:ea typeface="Aptos" panose="020B0004020202020204" pitchFamily="34" charset="0"/>
                <a:cs typeface="Arial" panose="020B0604020202020204" pitchFamily="34" charset="0"/>
              </a:rPr>
              <a:t>11</a:t>
            </a:r>
            <a:r>
              <a:rPr lang="en-US" sz="1400" kern="100" dirty="0">
                <a:effectLst/>
                <a:latin typeface="Aptos" panose="020B0004020202020204" pitchFamily="34" charset="0"/>
                <a:ea typeface="Aptos" panose="020B0004020202020204" pitchFamily="34" charset="0"/>
                <a:cs typeface="Arial" panose="020B0604020202020204" pitchFamily="34" charset="0"/>
              </a:rPr>
              <a:t>% (1 of 9)</a:t>
            </a:r>
          </a:p>
          <a:p>
            <a:endParaRPr lang="en-US" dirty="0"/>
          </a:p>
        </p:txBody>
      </p:sp>
      <p:sp>
        <p:nvSpPr>
          <p:cNvPr id="7" name="Content Placeholder 2">
            <a:extLst>
              <a:ext uri="{FF2B5EF4-FFF2-40B4-BE49-F238E27FC236}">
                <a16:creationId xmlns:a16="http://schemas.microsoft.com/office/drawing/2014/main" id="{A4468B64-FA87-B6FC-F256-7B6504184E4A}"/>
              </a:ext>
            </a:extLst>
          </p:cNvPr>
          <p:cNvSpPr txBox="1">
            <a:spLocks/>
          </p:cNvSpPr>
          <p:nvPr/>
        </p:nvSpPr>
        <p:spPr>
          <a:xfrm>
            <a:off x="233722" y="788119"/>
            <a:ext cx="5627144" cy="2965269"/>
          </a:xfrm>
          <a:prstGeom prst="rect">
            <a:avLst/>
          </a:prstGeom>
          <a:solidFill>
            <a:schemeClr val="accent3">
              <a:lumMod val="20000"/>
              <a:lumOff val="80000"/>
            </a:schemeClr>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GB" dirty="0"/>
              <a:t>CDC U.S. Cases in </a:t>
            </a:r>
            <a:r>
              <a:rPr lang="en-GB" b="1" dirty="0"/>
              <a:t>2025</a:t>
            </a:r>
            <a:r>
              <a:rPr lang="en-GB" dirty="0"/>
              <a:t> Total cases (25 March 2025) </a:t>
            </a:r>
            <a:r>
              <a:rPr lang="en-GB" b="1" dirty="0"/>
              <a:t>378</a:t>
            </a:r>
            <a:r>
              <a:rPr lang="en-GB" dirty="0"/>
              <a:t>  total</a:t>
            </a:r>
          </a:p>
          <a:p>
            <a:r>
              <a:rPr lang="en-GB" dirty="0"/>
              <a:t>Age </a:t>
            </a:r>
          </a:p>
          <a:p>
            <a:pPr lvl="1"/>
            <a:r>
              <a:rPr lang="en-GB" dirty="0"/>
              <a:t>Under 5 years: 124 (33%)</a:t>
            </a:r>
          </a:p>
          <a:p>
            <a:pPr lvl="1"/>
            <a:r>
              <a:rPr lang="en-GB" dirty="0"/>
              <a:t>5-19 years: 159 (42%)</a:t>
            </a:r>
          </a:p>
          <a:p>
            <a:pPr lvl="1"/>
            <a:r>
              <a:rPr lang="en-GB" dirty="0"/>
              <a:t>20+ years: 86 (23%)</a:t>
            </a:r>
          </a:p>
          <a:p>
            <a:pPr lvl="1"/>
            <a:r>
              <a:rPr lang="en-GB" dirty="0"/>
              <a:t>Age unknown:  9 (2%)</a:t>
            </a:r>
          </a:p>
          <a:p>
            <a:r>
              <a:rPr lang="en-GB" dirty="0"/>
              <a:t>Vaccination Status</a:t>
            </a:r>
          </a:p>
          <a:p>
            <a:pPr lvl="1"/>
            <a:r>
              <a:rPr lang="en-GB" dirty="0"/>
              <a:t>Unvaccinated or Unknown: 95%</a:t>
            </a:r>
          </a:p>
          <a:p>
            <a:pPr lvl="1"/>
            <a:r>
              <a:rPr lang="en-GB" dirty="0"/>
              <a:t>One MMR dose: 3%</a:t>
            </a:r>
          </a:p>
          <a:p>
            <a:pPr lvl="1"/>
            <a:r>
              <a:rPr lang="en-GB" dirty="0"/>
              <a:t>Two MMR doses: 2%</a:t>
            </a:r>
          </a:p>
        </p:txBody>
      </p:sp>
      <p:sp>
        <p:nvSpPr>
          <p:cNvPr id="8" name="TextBox 7">
            <a:extLst>
              <a:ext uri="{FF2B5EF4-FFF2-40B4-BE49-F238E27FC236}">
                <a16:creationId xmlns:a16="http://schemas.microsoft.com/office/drawing/2014/main" id="{50CB4342-C6C8-C014-544D-129661D93765}"/>
              </a:ext>
            </a:extLst>
          </p:cNvPr>
          <p:cNvSpPr txBox="1"/>
          <p:nvPr/>
        </p:nvSpPr>
        <p:spPr>
          <a:xfrm rot="16200000">
            <a:off x="-2730341" y="3002497"/>
            <a:ext cx="5550176" cy="246221"/>
          </a:xfrm>
          <a:prstGeom prst="rect">
            <a:avLst/>
          </a:prstGeom>
          <a:noFill/>
        </p:spPr>
        <p:txBody>
          <a:bodyPr wrap="square" rtlCol="0">
            <a:spAutoFit/>
          </a:bodyPr>
          <a:lstStyle/>
          <a:p>
            <a:pPr algn="ctr"/>
            <a:r>
              <a:rPr lang="en-US" sz="1000" dirty="0">
                <a:solidFill>
                  <a:srgbClr val="00663F"/>
                </a:solidFill>
                <a:hlinkClick r:id="rId3">
                  <a:extLst>
                    <a:ext uri="{A12FA001-AC4F-418D-AE19-62706E023703}">
                      <ahyp:hlinkClr xmlns:ahyp="http://schemas.microsoft.com/office/drawing/2018/hyperlinkcolor" val="tx"/>
                    </a:ext>
                  </a:extLst>
                </a:hlinkClick>
              </a:rPr>
              <a:t>https://www.cdc.gov/measles/data-research/index.html</a:t>
            </a:r>
            <a:r>
              <a:rPr lang="en-US" sz="1000" dirty="0">
                <a:solidFill>
                  <a:srgbClr val="00663F"/>
                </a:solidFill>
              </a:rPr>
              <a:t> </a:t>
            </a:r>
          </a:p>
        </p:txBody>
      </p:sp>
      <p:sp>
        <p:nvSpPr>
          <p:cNvPr id="9" name="TextBox 8">
            <a:extLst>
              <a:ext uri="{FF2B5EF4-FFF2-40B4-BE49-F238E27FC236}">
                <a16:creationId xmlns:a16="http://schemas.microsoft.com/office/drawing/2014/main" id="{13E51076-93AB-CF4D-29E6-161072D83198}"/>
              </a:ext>
            </a:extLst>
          </p:cNvPr>
          <p:cNvSpPr txBox="1"/>
          <p:nvPr/>
        </p:nvSpPr>
        <p:spPr>
          <a:xfrm>
            <a:off x="8243217" y="4040753"/>
            <a:ext cx="3552544" cy="2462213"/>
          </a:xfrm>
          <a:prstGeom prst="rect">
            <a:avLst/>
          </a:prstGeom>
          <a:solidFill>
            <a:schemeClr val="accent3">
              <a:lumMod val="20000"/>
              <a:lumOff val="80000"/>
            </a:schemeClr>
          </a:solidFill>
        </p:spPr>
        <p:txBody>
          <a:bodyPr wrap="square" rtlCol="0">
            <a:spAutoFit/>
          </a:bodyPr>
          <a:lstStyle/>
          <a:p>
            <a:pPr marL="0" marR="0"/>
            <a:r>
              <a:rPr lang="en-US" sz="18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2024 data: Age</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Under 5 years: 120 (42%)</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5-19 years: 88 (31%)</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20+ years: 77 (27%)</a:t>
            </a:r>
          </a:p>
          <a:p>
            <a:pPr marL="0" marR="0"/>
            <a:r>
              <a:rPr lang="en-US" sz="18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Vaccination Status</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Unvaccinated or Unknown: 89%</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One MMR dose: 7%</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Two MMR doses: 4%</a:t>
            </a:r>
          </a:p>
          <a:p>
            <a:r>
              <a:rPr lang="en-US" sz="1400" kern="100" dirty="0">
                <a:effectLst/>
                <a:latin typeface="Aptos" panose="020B0004020202020204" pitchFamily="34" charset="0"/>
                <a:ea typeface="Aptos" panose="020B0004020202020204" pitchFamily="34" charset="0"/>
                <a:cs typeface="Arial" panose="020B0604020202020204" pitchFamily="34" charset="0"/>
              </a:rPr>
              <a:t>40% of cases (114 of 285) hospitalized for isolation/ management of complications.</a:t>
            </a:r>
          </a:p>
        </p:txBody>
      </p:sp>
      <p:pic>
        <p:nvPicPr>
          <p:cNvPr id="11" name="Picture 10" descr="A blue and white logo&#10;&#10;AI-generated content may be incorrect.">
            <a:extLst>
              <a:ext uri="{FF2B5EF4-FFF2-40B4-BE49-F238E27FC236}">
                <a16:creationId xmlns:a16="http://schemas.microsoft.com/office/drawing/2014/main" id="{534D51FD-A697-6FC7-FC3B-738B74E86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17" y="121919"/>
            <a:ext cx="640080" cy="457200"/>
          </a:xfrm>
          <a:prstGeom prst="rect">
            <a:avLst/>
          </a:prstGeom>
        </p:spPr>
      </p:pic>
    </p:spTree>
    <p:extLst>
      <p:ext uri="{BB962C8B-B14F-4D97-AF65-F5344CB8AC3E}">
        <p14:creationId xmlns:p14="http://schemas.microsoft.com/office/powerpoint/2010/main" val="204399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755E-48B5-B6CD-8A28-E4853DCFC456}"/>
              </a:ext>
            </a:extLst>
          </p:cNvPr>
          <p:cNvSpPr>
            <a:spLocks noGrp="1"/>
          </p:cNvSpPr>
          <p:nvPr>
            <p:ph type="title"/>
          </p:nvPr>
        </p:nvSpPr>
        <p:spPr>
          <a:xfrm>
            <a:off x="533530" y="161113"/>
            <a:ext cx="11486183" cy="357034"/>
          </a:xfrm>
          <a:solidFill>
            <a:schemeClr val="tx2">
              <a:lumMod val="75000"/>
            </a:schemeClr>
          </a:solidFill>
          <a:ln>
            <a:solidFill>
              <a:srgbClr val="006600"/>
            </a:solidFill>
          </a:ln>
          <a:scene3d>
            <a:camera prst="orthographicFront"/>
            <a:lightRig rig="threePt" dir="t"/>
          </a:scene3d>
          <a:sp3d>
            <a:bevelT prst="relaxedInset"/>
          </a:sp3d>
        </p:spPr>
        <p:txBody>
          <a:bodyPr>
            <a:noAutofit/>
          </a:bodyPr>
          <a:lstStyle/>
          <a:p>
            <a:r>
              <a:rPr lang="en-US" sz="2100" dirty="0">
                <a:ln w="0"/>
                <a:solidFill>
                  <a:schemeClr val="bg1"/>
                </a:solidFill>
                <a:effectLst>
                  <a:outerShdw blurRad="38100" dist="19050" dir="2700000" algn="tl" rotWithShape="0">
                    <a:schemeClr val="dk1">
                      <a:alpha val="40000"/>
                    </a:schemeClr>
                  </a:outerShdw>
                </a:effectLst>
              </a:rPr>
              <a:t>Measles Outbreaks in USA: Jan- June 2025: </a:t>
            </a:r>
            <a:r>
              <a:rPr lang="en-US" sz="2100" dirty="0">
                <a:ln w="0"/>
                <a:solidFill>
                  <a:srgbClr val="FFFF00"/>
                </a:solidFill>
                <a:effectLst>
                  <a:outerShdw blurRad="38100" dist="19050" dir="2700000" algn="tl" rotWithShape="0">
                    <a:schemeClr val="dk1">
                      <a:alpha val="40000"/>
                    </a:schemeClr>
                  </a:outerShdw>
                </a:effectLst>
              </a:rPr>
              <a:t> &gt; 4 Times Greater </a:t>
            </a:r>
            <a:r>
              <a:rPr lang="en-US" sz="2100" dirty="0">
                <a:ln w="0"/>
                <a:solidFill>
                  <a:schemeClr val="bg1"/>
                </a:solidFill>
                <a:effectLst>
                  <a:outerShdw blurRad="38100" dist="19050" dir="2700000" algn="tl" rotWithShape="0">
                    <a:schemeClr val="dk1">
                      <a:alpha val="40000"/>
                    </a:schemeClr>
                  </a:outerShdw>
                </a:effectLst>
              </a:rPr>
              <a:t>than the total # of cases in 2024</a:t>
            </a:r>
          </a:p>
        </p:txBody>
      </p:sp>
      <p:sp>
        <p:nvSpPr>
          <p:cNvPr id="4" name="Content Placeholder 3">
            <a:extLst>
              <a:ext uri="{FF2B5EF4-FFF2-40B4-BE49-F238E27FC236}">
                <a16:creationId xmlns:a16="http://schemas.microsoft.com/office/drawing/2014/main" id="{A9F0CFF9-4F60-0E58-D281-E172FB70FE4D}"/>
              </a:ext>
            </a:extLst>
          </p:cNvPr>
          <p:cNvSpPr>
            <a:spLocks noGrp="1"/>
          </p:cNvSpPr>
          <p:nvPr>
            <p:ph sz="half" idx="13"/>
          </p:nvPr>
        </p:nvSpPr>
        <p:spPr>
          <a:xfrm>
            <a:off x="4209182" y="3779506"/>
            <a:ext cx="7839124" cy="2473234"/>
          </a:xfrm>
          <a:solidFill>
            <a:schemeClr val="accent3">
              <a:lumMod val="20000"/>
              <a:lumOff val="80000"/>
            </a:schemeClr>
          </a:solidFill>
        </p:spPr>
        <p:txBody>
          <a:bodyPr>
            <a:normAutofit fontScale="92500" lnSpcReduction="10000"/>
          </a:bodyPr>
          <a:lstStyle/>
          <a:p>
            <a:pPr marL="0" marR="0" indent="0">
              <a:lnSpc>
                <a:spcPct val="120000"/>
              </a:lnSpc>
              <a:spcBef>
                <a:spcPts val="0"/>
              </a:spcBef>
              <a:buNone/>
            </a:pPr>
            <a:r>
              <a:rPr lang="en-US" sz="1800" b="1" kern="100" dirty="0">
                <a:effectLst/>
                <a:latin typeface="Aptos" panose="020B0004020202020204" pitchFamily="34" charset="0"/>
                <a:ea typeface="Aptos" panose="020B0004020202020204" pitchFamily="34" charset="0"/>
                <a:cs typeface="Arial" panose="020B0604020202020204" pitchFamily="34" charset="0"/>
              </a:rPr>
              <a:t>2024</a:t>
            </a:r>
            <a:r>
              <a:rPr lang="en-US" sz="1800" kern="100" dirty="0">
                <a:effectLst/>
                <a:latin typeface="Aptos" panose="020B0004020202020204" pitchFamily="34" charset="0"/>
                <a:ea typeface="Aptos" panose="020B0004020202020204" pitchFamily="34" charset="0"/>
                <a:cs typeface="Arial" panose="020B0604020202020204" pitchFamily="34" charset="0"/>
              </a:rPr>
              <a:t>: U.S. Measles cases: 1 Jan to  December 31, 2024:  </a:t>
            </a:r>
            <a:r>
              <a:rPr lang="en-US" sz="1800" b="1" kern="100" dirty="0">
                <a:effectLst/>
                <a:latin typeface="Aptos" panose="020B0004020202020204" pitchFamily="34" charset="0"/>
                <a:ea typeface="Aptos" panose="020B0004020202020204" pitchFamily="34" charset="0"/>
                <a:cs typeface="Arial" panose="020B0604020202020204" pitchFamily="34" charset="0"/>
              </a:rPr>
              <a:t>285 measles cases</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20000"/>
              </a:lnSpc>
              <a:spcBef>
                <a:spcPts val="0"/>
              </a:spcBef>
            </a:pPr>
            <a:r>
              <a:rPr lang="en-US" sz="1800" b="1" kern="100" dirty="0">
                <a:effectLst/>
                <a:latin typeface="Aptos" panose="020B0004020202020204" pitchFamily="34" charset="0"/>
                <a:ea typeface="Aptos" panose="020B0004020202020204" pitchFamily="34" charset="0"/>
                <a:cs typeface="Arial" panose="020B0604020202020204" pitchFamily="34" charset="0"/>
              </a:rPr>
              <a:t>16  outbreaks </a:t>
            </a:r>
            <a:r>
              <a:rPr lang="en-US" sz="1800" kern="100" dirty="0">
                <a:effectLst/>
                <a:latin typeface="Aptos" panose="020B0004020202020204" pitchFamily="34" charset="0"/>
                <a:ea typeface="Aptos" panose="020B0004020202020204" pitchFamily="34" charset="0"/>
                <a:cs typeface="Arial" panose="020B0604020202020204" pitchFamily="34" charset="0"/>
              </a:rPr>
              <a:t>(defined as 3 or more related cases), 69% of cases (198 of 285) were outbreak-associated. [</a:t>
            </a:r>
            <a:r>
              <a:rPr lang="en-US" sz="1700" i="1" kern="100" dirty="0">
                <a:effectLst/>
                <a:latin typeface="Times New Roman" panose="02020603050405020304" pitchFamily="18" charset="0"/>
                <a:ea typeface="Aptos" panose="020B0004020202020204" pitchFamily="34" charset="0"/>
                <a:cs typeface="Times New Roman" panose="02020603050405020304" pitchFamily="18" charset="0"/>
              </a:rPr>
              <a:t>For comparison, in 2023, there were 4, and 49% of cases (29 of 59) were outbreak-associated</a:t>
            </a:r>
            <a:r>
              <a:rPr lang="en-US" sz="1800" kern="100" dirty="0">
                <a:effectLst/>
                <a:latin typeface="Aptos" panose="020B0004020202020204" pitchFamily="34" charset="0"/>
                <a:ea typeface="Aptos" panose="020B0004020202020204" pitchFamily="34" charset="0"/>
                <a:cs typeface="Arial" panose="020B0604020202020204" pitchFamily="34" charset="0"/>
              </a:rPr>
              <a:t>.</a:t>
            </a:r>
          </a:p>
          <a:p>
            <a:pPr marL="0" marR="0">
              <a:lnSpc>
                <a:spcPct val="120000"/>
              </a:lnSpc>
              <a:spcBef>
                <a:spcPts val="0"/>
              </a:spcBef>
            </a:pPr>
            <a:r>
              <a:rPr lang="en-US" sz="1800" b="1" kern="100" dirty="0">
                <a:effectLst/>
                <a:latin typeface="Aptos" panose="020B0004020202020204" pitchFamily="34" charset="0"/>
                <a:ea typeface="Aptos" panose="020B0004020202020204" pitchFamily="34" charset="0"/>
                <a:cs typeface="Arial" panose="020B0604020202020204" pitchFamily="34" charset="0"/>
              </a:rPr>
              <a:t>33 jurisdictions</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400050" lvl="1">
              <a:lnSpc>
                <a:spcPct val="120000"/>
              </a:lnSpc>
              <a:spcBef>
                <a:spcPts val="0"/>
              </a:spcBef>
            </a:pPr>
            <a:r>
              <a:rPr lang="en-US" sz="1400" kern="100" dirty="0">
                <a:effectLst/>
                <a:latin typeface="Aptos" panose="020B0004020202020204" pitchFamily="34" charset="0"/>
                <a:ea typeface="Aptos" panose="020B0004020202020204" pitchFamily="34" charset="0"/>
                <a:cs typeface="Arial" panose="020B0604020202020204" pitchFamily="34" charset="0"/>
              </a:rPr>
              <a:t>Arizona, California, District of Columbia, Florida, Georgia, Idaho, Illinois, Indiana, Louisiana, Maryland, Massachusetts, Michigan, Minnesota, Missouri, New Hampshire, New Jersey, New Mexico, New York City, New York State, North Carolina, Ohio, Oklahoma, Oregon, Pennsylvania, South Carolina, South Dakota, Tennessee, Texas, Vermont, Virginia, Washington, Wisconsin, and West Virginia.</a:t>
            </a:r>
          </a:p>
          <a:p>
            <a:pPr>
              <a:lnSpc>
                <a:spcPct val="120000"/>
              </a:lnSpc>
              <a:spcBef>
                <a:spcPts val="0"/>
              </a:spcBef>
            </a:pPr>
            <a:endParaRPr lang="en-US" dirty="0"/>
          </a:p>
        </p:txBody>
      </p:sp>
      <p:sp>
        <p:nvSpPr>
          <p:cNvPr id="6" name="Content Placeholder 5">
            <a:extLst>
              <a:ext uri="{FF2B5EF4-FFF2-40B4-BE49-F238E27FC236}">
                <a16:creationId xmlns:a16="http://schemas.microsoft.com/office/drawing/2014/main" id="{019F7979-106C-A7D9-A167-325AE4F915F6}"/>
              </a:ext>
            </a:extLst>
          </p:cNvPr>
          <p:cNvSpPr>
            <a:spLocks noGrp="1"/>
          </p:cNvSpPr>
          <p:nvPr>
            <p:ph sz="half" idx="1"/>
          </p:nvPr>
        </p:nvSpPr>
        <p:spPr>
          <a:xfrm>
            <a:off x="6498129" y="701028"/>
            <a:ext cx="5550177" cy="2973982"/>
          </a:xfrm>
          <a:solidFill>
            <a:schemeClr val="bg2">
              <a:lumMod val="90000"/>
            </a:schemeClr>
          </a:solidFill>
        </p:spPr>
        <p:txBody>
          <a:bodyPr>
            <a:normAutofit fontScale="92500" lnSpcReduction="10000"/>
          </a:bodyPr>
          <a:lstStyle/>
          <a:p>
            <a:pPr marL="0" marR="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U.S. Measles Hospitalizations in 2025:</a:t>
            </a:r>
          </a:p>
          <a:p>
            <a:pPr marL="0" marR="0">
              <a:lnSpc>
                <a:spcPct val="107000"/>
              </a:lnSpc>
              <a:spcAft>
                <a:spcPts val="800"/>
              </a:spcAft>
            </a:pPr>
            <a:r>
              <a:rPr lang="en-US" sz="1800" kern="100" dirty="0">
                <a:latin typeface="Aptos" panose="020B0004020202020204" pitchFamily="34" charset="0"/>
                <a:ea typeface="Aptos" panose="020B0004020202020204" pitchFamily="34" charset="0"/>
                <a:cs typeface="Arial" panose="020B0604020202020204" pitchFamily="34" charset="0"/>
              </a:rPr>
              <a:t>12</a:t>
            </a:r>
            <a:r>
              <a:rPr lang="en-US" sz="1800" kern="100" dirty="0">
                <a:effectLst/>
                <a:latin typeface="Aptos" panose="020B0004020202020204" pitchFamily="34" charset="0"/>
                <a:ea typeface="Aptos" panose="020B0004020202020204" pitchFamily="34" charset="0"/>
                <a:cs typeface="Arial" panose="020B0604020202020204" pitchFamily="34" charset="0"/>
              </a:rPr>
              <a:t>% of cases were hospitalized (144 of </a:t>
            </a:r>
            <a:r>
              <a:rPr lang="en-US" sz="1800" kern="100" dirty="0">
                <a:latin typeface="Aptos" panose="020B0004020202020204" pitchFamily="34" charset="0"/>
                <a:ea typeface="Aptos" panose="020B0004020202020204" pitchFamily="34" charset="0"/>
                <a:cs typeface="Arial" panose="020B0604020202020204" pitchFamily="34" charset="0"/>
              </a:rPr>
              <a:t>1197</a:t>
            </a:r>
            <a:r>
              <a:rPr lang="en-US" sz="1800" kern="100" dirty="0">
                <a:effectLst/>
                <a:latin typeface="Aptos" panose="020B0004020202020204" pitchFamily="34" charset="0"/>
                <a:ea typeface="Aptos" panose="020B0004020202020204" pitchFamily="34" charset="0"/>
                <a:cs typeface="Arial" panose="020B0604020202020204" pitchFamily="34" charset="0"/>
              </a:rPr>
              <a:t>) for isolation or management of measles complications.</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Age </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Under 5 years: 21% (72 of  </a:t>
            </a:r>
            <a:r>
              <a:rPr lang="en-US" sz="1400" kern="100" dirty="0">
                <a:latin typeface="Aptos" panose="020B0004020202020204" pitchFamily="34" charset="0"/>
                <a:ea typeface="Aptos" panose="020B0004020202020204" pitchFamily="34" charset="0"/>
                <a:cs typeface="Arial" panose="020B0604020202020204" pitchFamily="34" charset="0"/>
              </a:rPr>
              <a:t>347</a:t>
            </a:r>
            <a:r>
              <a:rPr lang="en-US" sz="1400" kern="100" dirty="0">
                <a:effectLst/>
                <a:latin typeface="Aptos" panose="020B0004020202020204" pitchFamily="34" charset="0"/>
                <a:ea typeface="Aptos" panose="020B0004020202020204" pitchFamily="34" charset="0"/>
                <a:cs typeface="Arial" panose="020B0604020202020204" pitchFamily="34" charset="0"/>
              </a:rPr>
              <a:t>)</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5-19 years: </a:t>
            </a:r>
            <a:r>
              <a:rPr lang="en-US" sz="1400" kern="100" dirty="0">
                <a:latin typeface="Aptos" panose="020B0004020202020204" pitchFamily="34" charset="0"/>
                <a:ea typeface="Aptos" panose="020B0004020202020204" pitchFamily="34" charset="0"/>
                <a:cs typeface="Arial" panose="020B0604020202020204" pitchFamily="34" charset="0"/>
              </a:rPr>
              <a:t>08</a:t>
            </a:r>
            <a:r>
              <a:rPr lang="en-US" sz="1400" kern="100" dirty="0">
                <a:effectLst/>
                <a:latin typeface="Aptos" panose="020B0004020202020204" pitchFamily="34" charset="0"/>
                <a:ea typeface="Aptos" panose="020B0004020202020204" pitchFamily="34" charset="0"/>
                <a:cs typeface="Arial" panose="020B0604020202020204" pitchFamily="34" charset="0"/>
              </a:rPr>
              <a:t>% (</a:t>
            </a:r>
            <a:r>
              <a:rPr lang="en-US" sz="1400" kern="100" dirty="0">
                <a:latin typeface="Aptos" panose="020B0004020202020204" pitchFamily="34" charset="0"/>
                <a:ea typeface="Aptos" panose="020B0004020202020204" pitchFamily="34" charset="0"/>
                <a:cs typeface="Arial" panose="020B0604020202020204" pitchFamily="34" charset="0"/>
              </a:rPr>
              <a:t>35 </a:t>
            </a:r>
            <a:r>
              <a:rPr lang="en-US" sz="1400" kern="100" dirty="0">
                <a:effectLst/>
                <a:latin typeface="Aptos" panose="020B0004020202020204" pitchFamily="34" charset="0"/>
                <a:ea typeface="Aptos" panose="020B0004020202020204" pitchFamily="34" charset="0"/>
                <a:cs typeface="Arial" panose="020B0604020202020204" pitchFamily="34" charset="0"/>
              </a:rPr>
              <a:t>of  446)</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20+ years: </a:t>
            </a:r>
            <a:r>
              <a:rPr lang="en-US" sz="1400" kern="100" dirty="0">
                <a:latin typeface="Aptos" panose="020B0004020202020204" pitchFamily="34" charset="0"/>
                <a:ea typeface="Aptos" panose="020B0004020202020204" pitchFamily="34" charset="0"/>
                <a:cs typeface="Arial" panose="020B0604020202020204" pitchFamily="34" charset="0"/>
              </a:rPr>
              <a:t>08</a:t>
            </a:r>
            <a:r>
              <a:rPr lang="en-US" sz="1400" kern="100" dirty="0">
                <a:effectLst/>
                <a:latin typeface="Aptos" panose="020B0004020202020204" pitchFamily="34" charset="0"/>
                <a:ea typeface="Aptos" panose="020B0004020202020204" pitchFamily="34" charset="0"/>
                <a:cs typeface="Arial" panose="020B0604020202020204" pitchFamily="34" charset="0"/>
              </a:rPr>
              <a:t>% (36 of 393)</a:t>
            </a:r>
          </a:p>
          <a:p>
            <a:pPr marL="800100" lvl="2">
              <a:lnSpc>
                <a:spcPct val="107000"/>
              </a:lnSpc>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Age unknown: </a:t>
            </a:r>
            <a:r>
              <a:rPr lang="en-US" sz="1400" kern="100" dirty="0">
                <a:latin typeface="Aptos" panose="020B0004020202020204" pitchFamily="34" charset="0"/>
                <a:ea typeface="Aptos" panose="020B0004020202020204" pitchFamily="34" charset="0"/>
                <a:cs typeface="Arial" panose="020B0604020202020204" pitchFamily="34" charset="0"/>
              </a:rPr>
              <a:t>9</a:t>
            </a:r>
            <a:r>
              <a:rPr lang="en-US" sz="1400" kern="100" dirty="0">
                <a:effectLst/>
                <a:latin typeface="Aptos" panose="020B0004020202020204" pitchFamily="34" charset="0"/>
                <a:ea typeface="Aptos" panose="020B0004020202020204" pitchFamily="34" charset="0"/>
                <a:cs typeface="Arial" panose="020B0604020202020204" pitchFamily="34" charset="0"/>
              </a:rPr>
              <a:t>% (1 of 11)</a:t>
            </a:r>
          </a:p>
          <a:p>
            <a:endParaRPr lang="en-US" dirty="0"/>
          </a:p>
        </p:txBody>
      </p:sp>
      <p:sp>
        <p:nvSpPr>
          <p:cNvPr id="7" name="Content Placeholder 2">
            <a:extLst>
              <a:ext uri="{FF2B5EF4-FFF2-40B4-BE49-F238E27FC236}">
                <a16:creationId xmlns:a16="http://schemas.microsoft.com/office/drawing/2014/main" id="{A4468B64-FA87-B6FC-F256-7B6504184E4A}"/>
              </a:ext>
            </a:extLst>
          </p:cNvPr>
          <p:cNvSpPr txBox="1">
            <a:spLocks/>
          </p:cNvSpPr>
          <p:nvPr/>
        </p:nvSpPr>
        <p:spPr>
          <a:xfrm>
            <a:off x="233722" y="709741"/>
            <a:ext cx="6042900" cy="2965269"/>
          </a:xfrm>
          <a:prstGeom prst="rect">
            <a:avLst/>
          </a:prstGeom>
          <a:solidFill>
            <a:schemeClr val="bg2">
              <a:lumMod val="9000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GB" dirty="0"/>
              <a:t>U.S. Cases in </a:t>
            </a:r>
            <a:r>
              <a:rPr lang="en-GB" b="1" dirty="0"/>
              <a:t>2025:</a:t>
            </a:r>
            <a:r>
              <a:rPr lang="en-GB" dirty="0"/>
              <a:t> Total cases (12 June 2025) </a:t>
            </a:r>
            <a:r>
              <a:rPr lang="en-GB" b="1" dirty="0"/>
              <a:t>1197</a:t>
            </a:r>
            <a:r>
              <a:rPr lang="en-GB" dirty="0"/>
              <a:t>  total</a:t>
            </a:r>
          </a:p>
          <a:p>
            <a:r>
              <a:rPr lang="en-GB" dirty="0"/>
              <a:t>Age </a:t>
            </a:r>
          </a:p>
          <a:p>
            <a:pPr lvl="1"/>
            <a:r>
              <a:rPr lang="en-GB" dirty="0"/>
              <a:t>Under 5 years: 347 (29%)</a:t>
            </a:r>
          </a:p>
          <a:p>
            <a:pPr lvl="1"/>
            <a:r>
              <a:rPr lang="en-GB" dirty="0"/>
              <a:t>5-19 years: 446 (38%)</a:t>
            </a:r>
          </a:p>
          <a:p>
            <a:pPr lvl="1"/>
            <a:r>
              <a:rPr lang="en-GB" dirty="0"/>
              <a:t>20+ years: 393 (33%)</a:t>
            </a:r>
          </a:p>
          <a:p>
            <a:pPr lvl="1"/>
            <a:r>
              <a:rPr lang="en-GB" dirty="0"/>
              <a:t>Age unknown:  11 (1%)</a:t>
            </a:r>
          </a:p>
          <a:p>
            <a:r>
              <a:rPr lang="en-GB" dirty="0"/>
              <a:t>Vaccination Status</a:t>
            </a:r>
          </a:p>
          <a:p>
            <a:pPr lvl="1"/>
            <a:r>
              <a:rPr lang="en-GB" b="1" dirty="0"/>
              <a:t>Unvaccinated</a:t>
            </a:r>
            <a:r>
              <a:rPr lang="en-GB" dirty="0"/>
              <a:t> or Unknown: </a:t>
            </a:r>
            <a:r>
              <a:rPr lang="en-GB" b="1" dirty="0"/>
              <a:t>95%</a:t>
            </a:r>
          </a:p>
          <a:p>
            <a:pPr lvl="1"/>
            <a:r>
              <a:rPr lang="en-GB" dirty="0"/>
              <a:t>One MMR dose: 2%</a:t>
            </a:r>
          </a:p>
          <a:p>
            <a:pPr lvl="1"/>
            <a:r>
              <a:rPr lang="en-GB" dirty="0"/>
              <a:t>Two MMR doses: 3%</a:t>
            </a:r>
          </a:p>
        </p:txBody>
      </p:sp>
      <p:sp>
        <p:nvSpPr>
          <p:cNvPr id="8" name="TextBox 7">
            <a:extLst>
              <a:ext uri="{FF2B5EF4-FFF2-40B4-BE49-F238E27FC236}">
                <a16:creationId xmlns:a16="http://schemas.microsoft.com/office/drawing/2014/main" id="{50CB4342-C6C8-C014-544D-129661D93765}"/>
              </a:ext>
            </a:extLst>
          </p:cNvPr>
          <p:cNvSpPr txBox="1"/>
          <p:nvPr/>
        </p:nvSpPr>
        <p:spPr>
          <a:xfrm rot="16200000">
            <a:off x="-2730341" y="3002497"/>
            <a:ext cx="5550176" cy="246221"/>
          </a:xfrm>
          <a:prstGeom prst="rect">
            <a:avLst/>
          </a:prstGeom>
          <a:noFill/>
        </p:spPr>
        <p:txBody>
          <a:bodyPr wrap="square" rtlCol="0">
            <a:spAutoFit/>
          </a:bodyPr>
          <a:lstStyle/>
          <a:p>
            <a:pPr algn="ctr"/>
            <a:r>
              <a:rPr lang="en-US" sz="1000" dirty="0">
                <a:solidFill>
                  <a:srgbClr val="00663F"/>
                </a:solidFill>
                <a:hlinkClick r:id="rId3">
                  <a:extLst>
                    <a:ext uri="{A12FA001-AC4F-418D-AE19-62706E023703}">
                      <ahyp:hlinkClr xmlns:ahyp="http://schemas.microsoft.com/office/drawing/2018/hyperlinkcolor" val="tx"/>
                    </a:ext>
                  </a:extLst>
                </a:hlinkClick>
              </a:rPr>
              <a:t>https://www.cdc.gov/measles/data-research/index.html</a:t>
            </a:r>
            <a:r>
              <a:rPr lang="en-US" sz="1000" dirty="0">
                <a:solidFill>
                  <a:srgbClr val="00663F"/>
                </a:solidFill>
              </a:rPr>
              <a:t> </a:t>
            </a:r>
          </a:p>
        </p:txBody>
      </p:sp>
      <p:sp>
        <p:nvSpPr>
          <p:cNvPr id="9" name="TextBox 8">
            <a:extLst>
              <a:ext uri="{FF2B5EF4-FFF2-40B4-BE49-F238E27FC236}">
                <a16:creationId xmlns:a16="http://schemas.microsoft.com/office/drawing/2014/main" id="{13E51076-93AB-CF4D-29E6-161072D83198}"/>
              </a:ext>
            </a:extLst>
          </p:cNvPr>
          <p:cNvSpPr txBox="1"/>
          <p:nvPr/>
        </p:nvSpPr>
        <p:spPr>
          <a:xfrm>
            <a:off x="233721" y="3779506"/>
            <a:ext cx="3796411" cy="2462213"/>
          </a:xfrm>
          <a:prstGeom prst="rect">
            <a:avLst/>
          </a:prstGeom>
          <a:solidFill>
            <a:schemeClr val="accent3">
              <a:lumMod val="20000"/>
              <a:lumOff val="80000"/>
            </a:schemeClr>
          </a:solidFill>
        </p:spPr>
        <p:txBody>
          <a:bodyPr wrap="square" rtlCol="0">
            <a:spAutoFit/>
          </a:bodyPr>
          <a:lstStyle/>
          <a:p>
            <a:pPr marL="0" marR="0"/>
            <a:r>
              <a:rPr lang="en-US" sz="18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2024 data: Age</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Under 5 years: 120 (42%)</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5-19 years: 88 (31%)</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20+ years: 77 (27%)</a:t>
            </a:r>
          </a:p>
          <a:p>
            <a:pPr marL="0" marR="0"/>
            <a:r>
              <a:rPr lang="en-US" sz="18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Vaccination Status</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Unvaccinated or Unknown: 89%</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One MMR dose: 7%</a:t>
            </a:r>
          </a:p>
          <a:p>
            <a:pPr marL="285750" marR="0" indent="-285750">
              <a:buFont typeface="Arial" panose="020B0604020202020204" pitchFamily="34" charset="0"/>
              <a:buChar char="•"/>
            </a:pPr>
            <a:r>
              <a:rPr lang="en-US" sz="1500" kern="100" dirty="0">
                <a:solidFill>
                  <a:srgbClr val="00663F"/>
                </a:solidFill>
                <a:effectLst/>
                <a:latin typeface="Aptos" panose="020B0004020202020204" pitchFamily="34" charset="0"/>
                <a:ea typeface="Aptos" panose="020B0004020202020204" pitchFamily="34" charset="0"/>
                <a:cs typeface="Arial" panose="020B0604020202020204" pitchFamily="34" charset="0"/>
              </a:rPr>
              <a:t>Two MMR doses: 4%</a:t>
            </a:r>
          </a:p>
          <a:p>
            <a:r>
              <a:rPr lang="en-US" sz="1400" kern="100" dirty="0">
                <a:effectLst/>
                <a:latin typeface="Aptos" panose="020B0004020202020204" pitchFamily="34" charset="0"/>
                <a:ea typeface="Aptos" panose="020B0004020202020204" pitchFamily="34" charset="0"/>
                <a:cs typeface="Arial" panose="020B0604020202020204" pitchFamily="34" charset="0"/>
              </a:rPr>
              <a:t>40% of cases (114 of 285) hospitalized for isolation/ management of complications.</a:t>
            </a:r>
          </a:p>
        </p:txBody>
      </p:sp>
      <p:pic>
        <p:nvPicPr>
          <p:cNvPr id="11" name="Picture 10" descr="A blue and white logo&#10;&#10;AI-generated content may be incorrect.">
            <a:extLst>
              <a:ext uri="{FF2B5EF4-FFF2-40B4-BE49-F238E27FC236}">
                <a16:creationId xmlns:a16="http://schemas.microsoft.com/office/drawing/2014/main" id="{534D51FD-A697-6FC7-FC3B-738B74E86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5" y="121919"/>
            <a:ext cx="640080" cy="457200"/>
          </a:xfrm>
          <a:prstGeom prst="rect">
            <a:avLst/>
          </a:prstGeom>
        </p:spPr>
      </p:pic>
      <p:sp>
        <p:nvSpPr>
          <p:cNvPr id="3" name="TextBox 2">
            <a:extLst>
              <a:ext uri="{FF2B5EF4-FFF2-40B4-BE49-F238E27FC236}">
                <a16:creationId xmlns:a16="http://schemas.microsoft.com/office/drawing/2014/main" id="{96559323-F0F8-C131-9B12-1D6C1CF5E28E}"/>
              </a:ext>
            </a:extLst>
          </p:cNvPr>
          <p:cNvSpPr txBox="1"/>
          <p:nvPr/>
        </p:nvSpPr>
        <p:spPr>
          <a:xfrm>
            <a:off x="4628445" y="2003353"/>
            <a:ext cx="1467555" cy="369332"/>
          </a:xfrm>
          <a:prstGeom prst="rect">
            <a:avLst/>
          </a:prstGeom>
          <a:solidFill>
            <a:srgbClr val="161B0B"/>
          </a:solidFill>
        </p:spPr>
        <p:txBody>
          <a:bodyPr wrap="square" rtlCol="0">
            <a:spAutoFit/>
          </a:bodyPr>
          <a:lstStyle/>
          <a:p>
            <a:pPr algn="ctr"/>
            <a:r>
              <a:rPr lang="en-US" dirty="0">
                <a:ln w="0"/>
                <a:solidFill>
                  <a:srgbClr val="FFE593"/>
                </a:solidFill>
                <a:effectLst>
                  <a:outerShdw blurRad="38100" dist="19050" dir="2700000" algn="tl" rotWithShape="0">
                    <a:schemeClr val="dk1">
                      <a:alpha val="40000"/>
                    </a:schemeClr>
                  </a:outerShdw>
                </a:effectLst>
              </a:rPr>
              <a:t>US Deaths: 3</a:t>
            </a:r>
          </a:p>
        </p:txBody>
      </p:sp>
      <p:sp>
        <p:nvSpPr>
          <p:cNvPr id="5" name="Rectangle 4">
            <a:extLst>
              <a:ext uri="{FF2B5EF4-FFF2-40B4-BE49-F238E27FC236}">
                <a16:creationId xmlns:a16="http://schemas.microsoft.com/office/drawing/2014/main" id="{31000CF5-815A-1BAA-FB7C-89A6A7931A57}"/>
              </a:ext>
            </a:extLst>
          </p:cNvPr>
          <p:cNvSpPr/>
          <p:nvPr/>
        </p:nvSpPr>
        <p:spPr>
          <a:xfrm>
            <a:off x="2131926" y="6167708"/>
            <a:ext cx="8553491" cy="6067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i="0" dirty="0">
                <a:ln w="0"/>
                <a:solidFill>
                  <a:schemeClr val="bg1"/>
                </a:solidFill>
                <a:effectLst>
                  <a:outerShdw blurRad="38100" dist="19050" dir="2700000" algn="tl" rotWithShape="0">
                    <a:schemeClr val="dk1">
                      <a:alpha val="40000"/>
                    </a:schemeClr>
                  </a:outerShdw>
                </a:effectLst>
                <a:latin typeface="Nunito" pitchFamily="2" charset="0"/>
              </a:rPr>
              <a:t>CDC reports 21 outbreaks** </a:t>
            </a:r>
            <a:r>
              <a:rPr lang="en-GB" sz="1200" dirty="0">
                <a:ln w="0"/>
                <a:solidFill>
                  <a:schemeClr val="bg1"/>
                </a:solidFill>
                <a:effectLst>
                  <a:outerShdw blurRad="38100" dist="19050" dir="2700000" algn="tl" rotWithShape="0">
                    <a:schemeClr val="dk1">
                      <a:alpha val="40000"/>
                    </a:schemeClr>
                  </a:outerShdw>
                </a:effectLst>
                <a:latin typeface="Nunito" pitchFamily="2" charset="0"/>
              </a:rPr>
              <a:t>as of June i</a:t>
            </a:r>
            <a:r>
              <a:rPr lang="en-GB" sz="1200" i="0" dirty="0">
                <a:ln w="0"/>
                <a:solidFill>
                  <a:schemeClr val="bg1"/>
                </a:solidFill>
                <a:effectLst>
                  <a:outerShdw blurRad="38100" dist="19050" dir="2700000" algn="tl" rotWithShape="0">
                    <a:schemeClr val="dk1">
                      <a:alpha val="40000"/>
                    </a:schemeClr>
                  </a:outerShdw>
                </a:effectLst>
                <a:latin typeface="Nunito" pitchFamily="2" charset="0"/>
              </a:rPr>
              <a:t>n 2025, and 90% of confirmed cases (1,072 of 1,197) were outbreak-associated. For comparison, 16 outbreaks were reported during 2024, and 69% of cases (198 of 285) were outbreak-associated.</a:t>
            </a:r>
            <a:endParaRPr lang="en-US" sz="12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9481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1c7267fc-9b02-4153-a7c1-3c3ce147c794"/>
  <p:tag name="TPVERSION" val="8"/>
  <p:tag name="PPTVERSION" val="16"/>
  <p:tag name="TPOS" val="2"/>
  <p:tag name="TPLASTSAVEVERSION" val="6.4 PC"/>
  <p:tag name="TPFULLVERSION" val="9.0.13.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01 Aug 09 H1N1 for Shanghai">
  <a:themeElements>
    <a:clrScheme name="Custom 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006600"/>
      </a:hlink>
      <a:folHlink>
        <a:srgbClr val="996600"/>
      </a:folHlink>
    </a:clrScheme>
    <a:fontScheme name="1_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1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 02 09 Ebola and Molecular Biology</Template>
  <TotalTime>3914</TotalTime>
  <Words>9758</Words>
  <Application>Microsoft Macintosh PowerPoint</Application>
  <PresentationFormat>Widescreen</PresentationFormat>
  <Paragraphs>823</Paragraphs>
  <Slides>48</Slides>
  <Notes>43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48</vt:i4>
      </vt:variant>
    </vt:vector>
  </HeadingPairs>
  <TitlesOfParts>
    <vt:vector size="67" baseType="lpstr">
      <vt:lpstr>Aptos</vt:lpstr>
      <vt:lpstr>Arial</vt:lpstr>
      <vt:lpstr>Arial Narrow</vt:lpstr>
      <vt:lpstr>Calibri</vt:lpstr>
      <vt:lpstr>fkGroteskNeue</vt:lpstr>
      <vt:lpstr>Google Sans</vt:lpstr>
      <vt:lpstr>Nunito</vt:lpstr>
      <vt:lpstr>pt-sans-pro</vt:lpstr>
      <vt:lpstr>Times New Roman</vt:lpstr>
      <vt:lpstr>Wingdings</vt:lpstr>
      <vt:lpstr>Custom Design</vt:lpstr>
      <vt:lpstr>3_Custom Design</vt:lpstr>
      <vt:lpstr>4_01 Aug 09 H1N1 for Shanghai</vt:lpstr>
      <vt:lpstr>4_Custom Design</vt:lpstr>
      <vt:lpstr>2_Custom Design</vt:lpstr>
      <vt:lpstr>1_Custom Design</vt:lpstr>
      <vt:lpstr>5_Custom Design</vt:lpstr>
      <vt:lpstr>6_Custom Design</vt:lpstr>
      <vt:lpstr>7_Custom Design</vt:lpstr>
      <vt:lpstr>Measles – it’s Bad, it’s Back, and can be Breathtaking (in a bad way)! </vt:lpstr>
      <vt:lpstr>Measles</vt:lpstr>
      <vt:lpstr>1846: Observations of Peter Panum</vt:lpstr>
      <vt:lpstr>Measles Remains among the Top 10 Killers of Children Worldwide</vt:lpstr>
      <vt:lpstr>Epidemiology of Measles </vt:lpstr>
      <vt:lpstr>Sobering Facts</vt:lpstr>
      <vt:lpstr>Measles Outbreak USA from “Our World in Data” and Texas Board of Health</vt:lpstr>
      <vt:lpstr>CDC Report on Measles Outbreaks in USA: Jan- March 2025:  Exceeded the total # of cases in 2024</vt:lpstr>
      <vt:lpstr>Measles Outbreaks in USA: Jan- June 2025:  &gt; 4 Times Greater than the total # of cases in 2024</vt:lpstr>
      <vt:lpstr>Taxonomy</vt:lpstr>
      <vt:lpstr>Measles virus is prototype member of morbillivirus genus</vt:lpstr>
      <vt:lpstr>Morbillivirus:  Measles morbillivirus</vt:lpstr>
      <vt:lpstr>The MeV-H Known to bind to 3 Receptors</vt:lpstr>
      <vt:lpstr>Nonstructural V and C Proteins: Modulators of Immune Response</vt:lpstr>
      <vt:lpstr>Transmission of Measles virus</vt:lpstr>
      <vt:lpstr>Case Definitions for Measles</vt:lpstr>
      <vt:lpstr>After Measles virus enters the body….</vt:lpstr>
      <vt:lpstr>After Measles virus enters the body….</vt:lpstr>
      <vt:lpstr>Koplik spots, Congestion, Runny nose, High Fever</vt:lpstr>
      <vt:lpstr>After Measles virus enters the body….</vt:lpstr>
      <vt:lpstr>Measles Rash: Spotty to Blotchy</vt:lpstr>
      <vt:lpstr>Differential Diagnosis for Morbilliform Rash (and somewhat similar rashes)</vt:lpstr>
      <vt:lpstr>Laboratory findings in Measles </vt:lpstr>
      <vt:lpstr> Immune response and Diagnosis in acute measles infection</vt:lpstr>
      <vt:lpstr>Laboratory Confirmation of Measles</vt:lpstr>
      <vt:lpstr>Assessment: Severity</vt:lpstr>
      <vt:lpstr>Risk of Complications</vt:lpstr>
      <vt:lpstr>Complications of Measles</vt:lpstr>
      <vt:lpstr>Complications of Measles: Neurological complications and death</vt:lpstr>
      <vt:lpstr>Pneumonia is responsible for ~ 60% of Measles deaths</vt:lpstr>
      <vt:lpstr>Selected measles complications ICD-9/10 coded at US Hospital</vt:lpstr>
      <vt:lpstr>Managing Suspected and Confirmed Measles</vt:lpstr>
      <vt:lpstr>General Management Principles</vt:lpstr>
      <vt:lpstr>Treatment of Measles</vt:lpstr>
      <vt:lpstr>Treatment of Measles (Continued)</vt:lpstr>
      <vt:lpstr>Special Considerations</vt:lpstr>
      <vt:lpstr>History of Measles vaccine</vt:lpstr>
      <vt:lpstr>History of Measles vaccine</vt:lpstr>
      <vt:lpstr>Measles Vaccines </vt:lpstr>
      <vt:lpstr>Measles Vaccines – today in the USA</vt:lpstr>
      <vt:lpstr>Measles Vaccine and HIV</vt:lpstr>
      <vt:lpstr>Measles Vaccine and Pregnancy</vt:lpstr>
      <vt:lpstr>Key Measles Vaccine Data for Adult Providers</vt:lpstr>
      <vt:lpstr>Adverse reactions to Measles Vaccine</vt:lpstr>
      <vt:lpstr>Political Dangers</vt:lpstr>
      <vt:lpstr>Summary Measles</vt:lpstr>
      <vt:lpstr>Questions?</vt:lpstr>
      <vt:lpstr>Measles – it’s Bad, it’s Back, and can be Breathtaking (in a bad way)!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Measles</dc:title>
  <dc:creator>Doctor Aileen</dc:creator>
  <cp:lastModifiedBy>Chaddrick Johnson</cp:lastModifiedBy>
  <cp:revision>201</cp:revision>
  <dcterms:created xsi:type="dcterms:W3CDTF">2015-02-04T19:50:52Z</dcterms:created>
  <dcterms:modified xsi:type="dcterms:W3CDTF">2025-06-13T17:50:49Z</dcterms:modified>
</cp:coreProperties>
</file>